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B63"/>
    <a:srgbClr val="348196"/>
    <a:srgbClr val="AA5843"/>
    <a:srgbClr val="479DB4"/>
    <a:srgbClr val="F6EFDC"/>
    <a:srgbClr val="F7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0"/>
    <p:restoredTop sz="94673"/>
  </p:normalViewPr>
  <p:slideViewPr>
    <p:cSldViewPr snapToGrid="0">
      <p:cViewPr varScale="1">
        <p:scale>
          <a:sx n="108" d="100"/>
          <a:sy n="10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3447-51B7-D551-DA3D-9D38E60EC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DFD9A-2F2C-5147-537D-2E2014965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B29E-880B-9EAD-648C-A7D030D8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4E653-00B1-D493-5AD0-FBE64A6C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3AEA-B27E-D867-4B27-5FC1854C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57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F312-24D5-D8C6-9F50-745AF5FC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8A399-1B4E-E012-BFCF-9463A308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0592-22C3-809B-5308-5C6405A1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58B47-32B7-5A42-BE0A-0797BAD7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B4D3-C53E-F61E-3910-54213473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534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F7747-39A4-5614-81DA-67F082E07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9A125-F7CD-7065-28E5-B46A3DAA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0C05-74E9-97C9-7FE4-BAB18A69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922C-103B-97FE-BBCF-7266237B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C378B-1C44-57C7-42F6-B6B613CC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5529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7287-BF31-6F3C-EC0A-BEF13E87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1B86-9F24-17DF-1B83-B5EA434B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3EA3-47FE-CA16-0914-96934A01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A5A6A-042D-9A3C-91DC-8EDAF8F3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1315-9D83-0E2D-7E06-40699726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081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0FF2-8022-792F-3156-EF13752F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1D64-093C-2D19-469E-5E6136EBA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2A3F-A308-5BAC-9498-33498DE3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49AB0-AEEC-4960-4D50-434C7B2A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FD4FF-C529-18FE-100B-D5F61F55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6318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C9B-F58A-250B-4378-5E63B3B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E20C-FD03-88FA-F52E-F9AD8EEFA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5AE35-93A5-95CD-0FC5-95ED92A69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8B53-D81F-4716-A234-57107E44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409AA-463D-59CC-045C-D1033569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59CF4-FCE3-35B4-38D8-56FD3EC9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6541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243B-B685-8EFB-BAD4-43244C9E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7419E-38C6-F704-EBD9-31A848E2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38C2F-6AC2-07F2-5043-ED4A31550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809D-124F-264B-FE22-54C5320B1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36EB9-FAA4-15A2-817D-5B383BFC1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E0FAF-1BD3-8C76-6A77-572BE231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5D6BC-5923-699F-BEAC-7AEA4601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46D15-57C6-D749-B37A-967AAEE0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2203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AC4F-FB05-6945-0A1E-78631832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AC678-CC08-0EFF-7546-48606468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AC932-D618-22ED-AC3C-02227234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0FF83-170E-277E-6BE2-0728728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607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C6093-1C58-3AE7-E0E3-CAAF569C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5937D-AF18-7EC4-1210-94199345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843B-05A0-C6DB-E2AD-4F1D9E42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046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BC8D-BFAA-24A2-8C5B-6F96BBEF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5C47-8D29-92EF-246C-A1FCFBCE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4918C-664B-3435-3E07-A9608475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FE007-54B3-2C65-F5CE-23940D96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7C4B2-3C39-A5FB-056D-5ED47F57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C978D-24D5-9FB1-A6AB-BDFC4F4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258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0F79-1645-C1D7-5C27-3B678B1F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A0619-7FC6-6550-B101-2EEB22019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464C7-9CD2-ADA8-10E5-F24452A78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2F506-F63E-B73D-E60C-AADA7DDA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A53CF-2B8D-F81C-4C12-2F98AB39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5EDD4-F6F5-1B51-A84F-FCAF5FFA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7927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3821D-3D24-B8E1-09E0-E7353CBD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B1C8E-0192-3F28-71A4-3A1E28695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EC3E-B550-9CBE-00A0-B21134D94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3270-6B14-8E46-8035-99FF95766639}" type="datetimeFigureOut">
              <a:rPr lang="en-ES" smtClean="0"/>
              <a:t>10/31/2023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75AE-3303-CBA2-09BA-5ABB634B1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A8ABF-B08E-12DB-7B20-AE254BE66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5BE3-F957-C94B-8076-0146C23AD2B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629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177781-2C22-B724-05C5-B97BC51E09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EF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C4067-8885-16C5-844F-DDE939647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RLW Estates Update</a:t>
            </a:r>
            <a:endParaRPr lang="en-E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36483-7E79-1B77-DD2B-95C532D81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November 2023</a:t>
            </a:r>
          </a:p>
          <a:p>
            <a:r>
              <a:rPr lang="en-GB" dirty="0"/>
              <a:t>Tim Deacon - Director</a:t>
            </a:r>
            <a:endParaRPr lang="en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6F16D0-2F83-7167-273C-23DDA7E81F6E}"/>
              </a:ext>
            </a:extLst>
          </p:cNvPr>
          <p:cNvSpPr/>
          <p:nvPr/>
        </p:nvSpPr>
        <p:spPr>
          <a:xfrm>
            <a:off x="0" y="5982159"/>
            <a:ext cx="12192000" cy="875841"/>
          </a:xfrm>
          <a:prstGeom prst="rect">
            <a:avLst/>
          </a:prstGeom>
          <a:solidFill>
            <a:srgbClr val="DB7B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348196"/>
              </a:solidFill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25A123DF-F09F-6AFC-D1AE-FC1E61B1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45893"/>
            <a:ext cx="1366679" cy="3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730A-97DF-7343-75F3-E2F04B1B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B7B63"/>
                </a:solidFill>
                <a:latin typeface="Century Old Style Std" panose="02050603060505020204" pitchFamily="18" charset="0"/>
              </a:rPr>
              <a:t>RLW Estates Update</a:t>
            </a:r>
            <a:endParaRPr lang="en-ES" dirty="0">
              <a:solidFill>
                <a:srgbClr val="DB7B63"/>
              </a:solidFill>
              <a:latin typeface="Century Old Style Std" panose="0205060306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5398-B359-B6D4-AA71-1B59440C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869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348196"/>
                </a:solidFill>
                <a:effectLst/>
                <a:latin typeface="Helvetica Neue" panose="02000403000000020004" pitchFamily="2" charset="0"/>
                <a:ea typeface="Helvetica Neue" panose="02000403000000020004" pitchFamily="2" charset="0"/>
                <a:cs typeface="Times New Roman" panose="02020603050405020304" pitchFamily="18" charset="0"/>
              </a:rPr>
              <a:t>1.	Planning Update</a:t>
            </a:r>
          </a:p>
          <a:p>
            <a:pPr marL="0" indent="0">
              <a:buNone/>
            </a:pPr>
            <a:endParaRPr lang="en-US" sz="2400" dirty="0">
              <a:solidFill>
                <a:srgbClr val="348196"/>
              </a:solidFill>
              <a:latin typeface="Helvetica Neue" panose="02000403000000020004" pitchFamily="2" charset="0"/>
              <a:ea typeface="Helvetica Neue" panose="0200040300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48196"/>
                </a:solidFill>
                <a:effectLst/>
                <a:latin typeface="Helvetica Neue" panose="02000403000000020004" pitchFamily="2" charset="0"/>
                <a:ea typeface="Helvetica Neue" panose="02000403000000020004" pitchFamily="2" charset="0"/>
                <a:cs typeface="Times New Roman" panose="02020603050405020304" pitchFamily="18" charset="0"/>
              </a:rPr>
              <a:t>2.	Infrastructure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2ED43-FBD8-AF47-87EA-3092B896E3D7}"/>
              </a:ext>
            </a:extLst>
          </p:cNvPr>
          <p:cNvSpPr/>
          <p:nvPr/>
        </p:nvSpPr>
        <p:spPr>
          <a:xfrm>
            <a:off x="0" y="5982159"/>
            <a:ext cx="12192000" cy="875841"/>
          </a:xfrm>
          <a:prstGeom prst="rect">
            <a:avLst/>
          </a:prstGeom>
          <a:solidFill>
            <a:srgbClr val="479D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>
              <a:solidFill>
                <a:srgbClr val="348196"/>
              </a:solidFill>
            </a:endParaRPr>
          </a:p>
        </p:txBody>
      </p:sp>
      <p:pic>
        <p:nvPicPr>
          <p:cNvPr id="12" name="Imagen 6">
            <a:extLst>
              <a:ext uri="{FF2B5EF4-FFF2-40B4-BE49-F238E27FC236}">
                <a16:creationId xmlns:a16="http://schemas.microsoft.com/office/drawing/2014/main" id="{58CAC4E5-540B-CBC6-C086-527D4E29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121" y="6245894"/>
            <a:ext cx="1366679" cy="348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84400-8C4E-ACB5-9C85-3D3288DD1425}"/>
              </a:ext>
            </a:extLst>
          </p:cNvPr>
          <p:cNvSpPr txBox="1"/>
          <p:nvPr/>
        </p:nvSpPr>
        <p:spPr>
          <a:xfrm>
            <a:off x="1715610" y="3429000"/>
            <a:ext cx="6094520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8196"/>
                </a:solidFill>
                <a:latin typeface="Helvetica Neue" panose="02000403000000020004" pitchFamily="2" charset="0"/>
                <a:ea typeface="Helvetica Neue" panose="02000403000000020004" pitchFamily="2" charset="0"/>
                <a:cs typeface="Times New Roman" panose="02020603050405020304" pitchFamily="18" charset="0"/>
              </a:rPr>
              <a:t>Railway Station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8196"/>
                </a:solidFill>
                <a:latin typeface="Helvetica Neue" panose="02000403000000020004" pitchFamily="2" charset="0"/>
                <a:ea typeface="Helvetica Neue" panose="02000403000000020004" pitchFamily="2" charset="0"/>
                <a:cs typeface="Times New Roman" panose="02020603050405020304" pitchFamily="18" charset="0"/>
              </a:rPr>
              <a:t>Drainage &amp; Pumping Station</a:t>
            </a:r>
            <a:endParaRPr lang="en-ES" sz="2400" dirty="0"/>
          </a:p>
        </p:txBody>
      </p:sp>
    </p:spTree>
    <p:extLst>
      <p:ext uri="{BB962C8B-B14F-4D97-AF65-F5344CB8AC3E}">
        <p14:creationId xmlns:p14="http://schemas.microsoft.com/office/powerpoint/2010/main" val="151069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D7CCAC-4B2C-9C8C-DAB2-2C36B1582F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7B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D6BBB-B72A-5B3D-9334-76E91DE9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1957-3B24-900D-1456-C9B0BACF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S" dirty="0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DF7D59B5-72E3-EC8A-1FBC-177DE328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60" y="6239718"/>
            <a:ext cx="1366679" cy="3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1" ma:contentTypeDescription="Create a new document." ma:contentTypeScope="" ma:versionID="60cae9e354fcd1e7e2ef25810700197d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d439a2eae4083e247260f16cd5ea9bab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Props1.xml><?xml version="1.0" encoding="utf-8"?>
<ds:datastoreItem xmlns:ds="http://schemas.openxmlformats.org/officeDocument/2006/customXml" ds:itemID="{AB9C4B22-50A0-48A6-AF83-EE1E7F6E918A}"/>
</file>

<file path=customXml/itemProps2.xml><?xml version="1.0" encoding="utf-8"?>
<ds:datastoreItem xmlns:ds="http://schemas.openxmlformats.org/officeDocument/2006/customXml" ds:itemID="{A2B37BA6-7B23-48B5-9E86-E6D9C874D8DB}"/>
</file>

<file path=customXml/itemProps3.xml><?xml version="1.0" encoding="utf-8"?>
<ds:datastoreItem xmlns:ds="http://schemas.openxmlformats.org/officeDocument/2006/customXml" ds:itemID="{EC141C4C-2D44-4C73-B931-995CA31FF8D6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Old Style Std</vt:lpstr>
      <vt:lpstr>Helvetica Neue</vt:lpstr>
      <vt:lpstr>Office Theme</vt:lpstr>
      <vt:lpstr>RLW Estates Update</vt:lpstr>
      <vt:lpstr>RLW Estates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Eslava Alva</dc:creator>
  <cp:lastModifiedBy>Tim Deacon</cp:lastModifiedBy>
  <cp:revision>2</cp:revision>
  <dcterms:created xsi:type="dcterms:W3CDTF">2023-10-30T11:42:06Z</dcterms:created>
  <dcterms:modified xsi:type="dcterms:W3CDTF">2023-10-31T16:46:16Z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0x010100D2A4E713C40A6442B05ACE88E3F8C01D</vt:lpwstr>
  </property>
  <property fmtid="{D5CDD505-2E9C-101B-9397-08002B2CF9AE}" pid="3" name="Order">
    <vt:r8>100</vt:r8>
  </property>
</Properties>
</file>