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70" r:id="rId7"/>
    <p:sldId id="257" r:id="rId8"/>
    <p:sldId id="258" r:id="rId9"/>
    <p:sldId id="264" r:id="rId10"/>
    <p:sldId id="265" r:id="rId11"/>
    <p:sldId id="262" r:id="rId12"/>
    <p:sldId id="26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794D3-2655-44ED-ABDB-B35D877075F2}" v="1" dt="2023-06-07T14:38:19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Huntington" userId="c972cd31-7da7-47c5-bf92-e7b6c531fbe4" providerId="ADAL" clId="{3DC794D3-2655-44ED-ABDB-B35D877075F2}"/>
    <pc:docChg chg="custSel addSld delSld modSld">
      <pc:chgData name="Mike Huntington" userId="c972cd31-7da7-47c5-bf92-e7b6c531fbe4" providerId="ADAL" clId="{3DC794D3-2655-44ED-ABDB-B35D877075F2}" dt="2023-06-07T14:42:59.519" v="490" actId="5793"/>
      <pc:docMkLst>
        <pc:docMk/>
      </pc:docMkLst>
      <pc:sldChg chg="modSp mod">
        <pc:chgData name="Mike Huntington" userId="c972cd31-7da7-47c5-bf92-e7b6c531fbe4" providerId="ADAL" clId="{3DC794D3-2655-44ED-ABDB-B35D877075F2}" dt="2023-06-07T14:35:04.878" v="4" actId="14100"/>
        <pc:sldMkLst>
          <pc:docMk/>
          <pc:sldMk cId="3820823882" sldId="257"/>
        </pc:sldMkLst>
        <pc:spChg chg="mod">
          <ac:chgData name="Mike Huntington" userId="c972cd31-7da7-47c5-bf92-e7b6c531fbe4" providerId="ADAL" clId="{3DC794D3-2655-44ED-ABDB-B35D877075F2}" dt="2023-06-07T14:35:04.878" v="4" actId="14100"/>
          <ac:spMkLst>
            <pc:docMk/>
            <pc:sldMk cId="3820823882" sldId="257"/>
            <ac:spMk id="2" creationId="{62E1DD11-426D-917E-DC63-22C903E2DAE9}"/>
          </ac:spMkLst>
        </pc:spChg>
        <pc:picChg chg="mod">
          <ac:chgData name="Mike Huntington" userId="c972cd31-7da7-47c5-bf92-e7b6c531fbe4" providerId="ADAL" clId="{3DC794D3-2655-44ED-ABDB-B35D877075F2}" dt="2023-06-07T14:34:59.689" v="3" actId="1076"/>
          <ac:picMkLst>
            <pc:docMk/>
            <pc:sldMk cId="3820823882" sldId="257"/>
            <ac:picMk id="6" creationId="{0CF8A8FF-2861-4488-A02C-1D9A113B1AA9}"/>
          </ac:picMkLst>
        </pc:picChg>
      </pc:sldChg>
      <pc:sldChg chg="modSp mod">
        <pc:chgData name="Mike Huntington" userId="c972cd31-7da7-47c5-bf92-e7b6c531fbe4" providerId="ADAL" clId="{3DC794D3-2655-44ED-ABDB-B35D877075F2}" dt="2023-06-07T14:35:49.870" v="9" actId="255"/>
        <pc:sldMkLst>
          <pc:docMk/>
          <pc:sldMk cId="3248087780" sldId="258"/>
        </pc:sldMkLst>
        <pc:spChg chg="mod">
          <ac:chgData name="Mike Huntington" userId="c972cd31-7da7-47c5-bf92-e7b6c531fbe4" providerId="ADAL" clId="{3DC794D3-2655-44ED-ABDB-B35D877075F2}" dt="2023-06-07T14:35:49.870" v="9" actId="255"/>
          <ac:spMkLst>
            <pc:docMk/>
            <pc:sldMk cId="3248087780" sldId="258"/>
            <ac:spMk id="7" creationId="{908ABEEF-D1B7-4572-A2F6-A2220AEE7AC5}"/>
          </ac:spMkLst>
        </pc:spChg>
        <pc:picChg chg="mod">
          <ac:chgData name="Mike Huntington" userId="c972cd31-7da7-47c5-bf92-e7b6c531fbe4" providerId="ADAL" clId="{3DC794D3-2655-44ED-ABDB-B35D877075F2}" dt="2023-06-07T14:35:31.619" v="7" actId="1076"/>
          <ac:picMkLst>
            <pc:docMk/>
            <pc:sldMk cId="3248087780" sldId="258"/>
            <ac:picMk id="6" creationId="{88424922-CA68-4AC4-87ED-6F7E1060955A}"/>
          </ac:picMkLst>
        </pc:picChg>
      </pc:sldChg>
      <pc:sldChg chg="modSp mod">
        <pc:chgData name="Mike Huntington" userId="c972cd31-7da7-47c5-bf92-e7b6c531fbe4" providerId="ADAL" clId="{3DC794D3-2655-44ED-ABDB-B35D877075F2}" dt="2023-06-07T14:42:59.519" v="490" actId="5793"/>
        <pc:sldMkLst>
          <pc:docMk/>
          <pc:sldMk cId="2317387706" sldId="260"/>
        </pc:sldMkLst>
        <pc:spChg chg="mod">
          <ac:chgData name="Mike Huntington" userId="c972cd31-7da7-47c5-bf92-e7b6c531fbe4" providerId="ADAL" clId="{3DC794D3-2655-44ED-ABDB-B35D877075F2}" dt="2023-06-07T14:42:59.519" v="490" actId="5793"/>
          <ac:spMkLst>
            <pc:docMk/>
            <pc:sldMk cId="2317387706" sldId="260"/>
            <ac:spMk id="6" creationId="{B97315EF-11B2-485D-8D06-AE19B3AFCEA7}"/>
          </ac:spMkLst>
        </pc:spChg>
      </pc:sldChg>
      <pc:sldChg chg="modSp mod">
        <pc:chgData name="Mike Huntington" userId="c972cd31-7da7-47c5-bf92-e7b6c531fbe4" providerId="ADAL" clId="{3DC794D3-2655-44ED-ABDB-B35D877075F2}" dt="2023-06-07T14:37:51.216" v="46" actId="20577"/>
        <pc:sldMkLst>
          <pc:docMk/>
          <pc:sldMk cId="668403347" sldId="262"/>
        </pc:sldMkLst>
        <pc:spChg chg="mod">
          <ac:chgData name="Mike Huntington" userId="c972cd31-7da7-47c5-bf92-e7b6c531fbe4" providerId="ADAL" clId="{3DC794D3-2655-44ED-ABDB-B35D877075F2}" dt="2023-06-07T14:37:51.216" v="46" actId="20577"/>
          <ac:spMkLst>
            <pc:docMk/>
            <pc:sldMk cId="668403347" sldId="262"/>
            <ac:spMk id="6" creationId="{B541C997-9B70-4FDF-BF09-DB4EB011C02B}"/>
          </ac:spMkLst>
        </pc:spChg>
        <pc:picChg chg="mod">
          <ac:chgData name="Mike Huntington" userId="c972cd31-7da7-47c5-bf92-e7b6c531fbe4" providerId="ADAL" clId="{3DC794D3-2655-44ED-ABDB-B35D877075F2}" dt="2023-06-07T14:37:35.910" v="23" actId="1076"/>
          <ac:picMkLst>
            <pc:docMk/>
            <pc:sldMk cId="668403347" sldId="262"/>
            <ac:picMk id="3" creationId="{6C2EDFC9-4A0F-2D26-EB91-C4B56E2BBCFC}"/>
          </ac:picMkLst>
        </pc:picChg>
      </pc:sldChg>
      <pc:sldChg chg="modSp mod">
        <pc:chgData name="Mike Huntington" userId="c972cd31-7da7-47c5-bf92-e7b6c531fbe4" providerId="ADAL" clId="{3DC794D3-2655-44ED-ABDB-B35D877075F2}" dt="2023-06-07T14:36:11.337" v="11" actId="14100"/>
        <pc:sldMkLst>
          <pc:docMk/>
          <pc:sldMk cId="1695862650" sldId="264"/>
        </pc:sldMkLst>
        <pc:spChg chg="mod">
          <ac:chgData name="Mike Huntington" userId="c972cd31-7da7-47c5-bf92-e7b6c531fbe4" providerId="ADAL" clId="{3DC794D3-2655-44ED-ABDB-B35D877075F2}" dt="2023-06-07T14:36:11.337" v="11" actId="14100"/>
          <ac:spMkLst>
            <pc:docMk/>
            <pc:sldMk cId="1695862650" sldId="264"/>
            <ac:spMk id="6" creationId="{4D35D22E-19A2-4FC9-AD07-113E657A5E92}"/>
          </ac:spMkLst>
        </pc:spChg>
        <pc:picChg chg="mod">
          <ac:chgData name="Mike Huntington" userId="c972cd31-7da7-47c5-bf92-e7b6c531fbe4" providerId="ADAL" clId="{3DC794D3-2655-44ED-ABDB-B35D877075F2}" dt="2023-06-07T14:36:05.534" v="10" actId="1076"/>
          <ac:picMkLst>
            <pc:docMk/>
            <pc:sldMk cId="1695862650" sldId="264"/>
            <ac:picMk id="5" creationId="{11DC6745-EDB0-4177-A5C8-5735C51A458F}"/>
          </ac:picMkLst>
        </pc:picChg>
      </pc:sldChg>
      <pc:sldChg chg="modSp mod">
        <pc:chgData name="Mike Huntington" userId="c972cd31-7da7-47c5-bf92-e7b6c531fbe4" providerId="ADAL" clId="{3DC794D3-2655-44ED-ABDB-B35D877075F2}" dt="2023-06-07T14:37:15.231" v="22" actId="1076"/>
        <pc:sldMkLst>
          <pc:docMk/>
          <pc:sldMk cId="3130955198" sldId="265"/>
        </pc:sldMkLst>
        <pc:spChg chg="mod">
          <ac:chgData name="Mike Huntington" userId="c972cd31-7da7-47c5-bf92-e7b6c531fbe4" providerId="ADAL" clId="{3DC794D3-2655-44ED-ABDB-B35D877075F2}" dt="2023-06-07T14:37:15.231" v="22" actId="1076"/>
          <ac:spMkLst>
            <pc:docMk/>
            <pc:sldMk cId="3130955198" sldId="265"/>
            <ac:spMk id="4" creationId="{5CADD2B9-09D8-FD76-F560-1F1DA7F9E562}"/>
          </ac:spMkLst>
        </pc:spChg>
        <pc:picChg chg="mod">
          <ac:chgData name="Mike Huntington" userId="c972cd31-7da7-47c5-bf92-e7b6c531fbe4" providerId="ADAL" clId="{3DC794D3-2655-44ED-ABDB-B35D877075F2}" dt="2023-06-07T14:36:24.678" v="12" actId="1076"/>
          <ac:picMkLst>
            <pc:docMk/>
            <pc:sldMk cId="3130955198" sldId="265"/>
            <ac:picMk id="3" creationId="{9455D033-4C01-43EC-892A-F8861F93E326}"/>
          </ac:picMkLst>
        </pc:picChg>
      </pc:sldChg>
      <pc:sldChg chg="modSp mod">
        <pc:chgData name="Mike Huntington" userId="c972cd31-7da7-47c5-bf92-e7b6c531fbe4" providerId="ADAL" clId="{3DC794D3-2655-44ED-ABDB-B35D877075F2}" dt="2023-06-07T14:34:19.565" v="1" actId="1076"/>
        <pc:sldMkLst>
          <pc:docMk/>
          <pc:sldMk cId="3115309969" sldId="269"/>
        </pc:sldMkLst>
        <pc:spChg chg="mod">
          <ac:chgData name="Mike Huntington" userId="c972cd31-7da7-47c5-bf92-e7b6c531fbe4" providerId="ADAL" clId="{3DC794D3-2655-44ED-ABDB-B35D877075F2}" dt="2023-06-07T14:34:19.565" v="1" actId="1076"/>
          <ac:spMkLst>
            <pc:docMk/>
            <pc:sldMk cId="3115309969" sldId="269"/>
            <ac:spMk id="6" creationId="{01BC591B-7F55-49DA-87B8-1E21F830456C}"/>
          </ac:spMkLst>
        </pc:spChg>
        <pc:graphicFrameChg chg="mod">
          <ac:chgData name="Mike Huntington" userId="c972cd31-7da7-47c5-bf92-e7b6c531fbe4" providerId="ADAL" clId="{3DC794D3-2655-44ED-ABDB-B35D877075F2}" dt="2023-06-07T14:34:08.390" v="0" actId="1076"/>
          <ac:graphicFrameMkLst>
            <pc:docMk/>
            <pc:sldMk cId="3115309969" sldId="269"/>
            <ac:graphicFrameMk id="4" creationId="{5B9A9F40-5E63-4EC7-9B1E-8CF767E9D149}"/>
          </ac:graphicFrameMkLst>
        </pc:graphicFrameChg>
      </pc:sldChg>
      <pc:sldChg chg="modSp mod">
        <pc:chgData name="Mike Huntington" userId="c972cd31-7da7-47c5-bf92-e7b6c531fbe4" providerId="ADAL" clId="{3DC794D3-2655-44ED-ABDB-B35D877075F2}" dt="2023-06-07T14:34:33.847" v="2" actId="1076"/>
        <pc:sldMkLst>
          <pc:docMk/>
          <pc:sldMk cId="3819800987" sldId="270"/>
        </pc:sldMkLst>
        <pc:picChg chg="mod">
          <ac:chgData name="Mike Huntington" userId="c972cd31-7da7-47c5-bf92-e7b6c531fbe4" providerId="ADAL" clId="{3DC794D3-2655-44ED-ABDB-B35D877075F2}" dt="2023-06-07T14:34:33.847" v="2" actId="1076"/>
          <ac:picMkLst>
            <pc:docMk/>
            <pc:sldMk cId="3819800987" sldId="270"/>
            <ac:picMk id="6" creationId="{E1809347-424E-347A-4C5A-FD8C156AB967}"/>
          </ac:picMkLst>
        </pc:picChg>
      </pc:sldChg>
      <pc:sldChg chg="add">
        <pc:chgData name="Mike Huntington" userId="c972cd31-7da7-47c5-bf92-e7b6c531fbe4" providerId="ADAL" clId="{3DC794D3-2655-44ED-ABDB-B35D877075F2}" dt="2023-06-07T14:38:54.641" v="53" actId="2890"/>
        <pc:sldMkLst>
          <pc:docMk/>
          <pc:sldMk cId="732536326" sldId="271"/>
        </pc:sldMkLst>
      </pc:sldChg>
      <pc:sldChg chg="addSp delSp modSp new del mod setBg">
        <pc:chgData name="Mike Huntington" userId="c972cd31-7da7-47c5-bf92-e7b6c531fbe4" providerId="ADAL" clId="{3DC794D3-2655-44ED-ABDB-B35D877075F2}" dt="2023-06-07T14:38:42.810" v="52" actId="2696"/>
        <pc:sldMkLst>
          <pc:docMk/>
          <pc:sldMk cId="832683551" sldId="271"/>
        </pc:sldMkLst>
        <pc:spChg chg="del">
          <ac:chgData name="Mike Huntington" userId="c972cd31-7da7-47c5-bf92-e7b6c531fbe4" providerId="ADAL" clId="{3DC794D3-2655-44ED-ABDB-B35D877075F2}" dt="2023-06-07T14:38:09.772" v="49" actId="478"/>
          <ac:spMkLst>
            <pc:docMk/>
            <pc:sldMk cId="832683551" sldId="271"/>
            <ac:spMk id="2" creationId="{E151675B-B54A-C248-0E06-E2F0F95E950A}"/>
          </ac:spMkLst>
        </pc:spChg>
        <pc:spChg chg="del">
          <ac:chgData name="Mike Huntington" userId="c972cd31-7da7-47c5-bf92-e7b6c531fbe4" providerId="ADAL" clId="{3DC794D3-2655-44ED-ABDB-B35D877075F2}" dt="2023-06-07T14:38:07.503" v="48" actId="478"/>
          <ac:spMkLst>
            <pc:docMk/>
            <pc:sldMk cId="832683551" sldId="271"/>
            <ac:spMk id="3" creationId="{3B2DF8A9-EF0E-136D-3839-3224CBD3725F}"/>
          </ac:spMkLst>
        </pc:spChg>
        <pc:spChg chg="add mod">
          <ac:chgData name="Mike Huntington" userId="c972cd31-7da7-47c5-bf92-e7b6c531fbe4" providerId="ADAL" clId="{3DC794D3-2655-44ED-ABDB-B35D877075F2}" dt="2023-06-07T14:38:22.375" v="51" actId="26606"/>
          <ac:spMkLst>
            <pc:docMk/>
            <pc:sldMk cId="832683551" sldId="271"/>
            <ac:spMk id="5" creationId="{CB3105E6-4BDC-0E3E-1229-88A69B78D011}"/>
          </ac:spMkLst>
        </pc:spChg>
        <pc:spChg chg="add">
          <ac:chgData name="Mike Huntington" userId="c972cd31-7da7-47c5-bf92-e7b6c531fbe4" providerId="ADAL" clId="{3DC794D3-2655-44ED-ABDB-B35D877075F2}" dt="2023-06-07T14:38:22.375" v="51" actId="26606"/>
          <ac:spMkLst>
            <pc:docMk/>
            <pc:sldMk cId="832683551" sldId="271"/>
            <ac:spMk id="10" creationId="{B6FACB3C-9069-4791-BC5C-0DB7CD19B853}"/>
          </ac:spMkLst>
        </pc:spChg>
        <pc:spChg chg="add">
          <ac:chgData name="Mike Huntington" userId="c972cd31-7da7-47c5-bf92-e7b6c531fbe4" providerId="ADAL" clId="{3DC794D3-2655-44ED-ABDB-B35D877075F2}" dt="2023-06-07T14:38:22.375" v="51" actId="26606"/>
          <ac:spMkLst>
            <pc:docMk/>
            <pc:sldMk cId="832683551" sldId="271"/>
            <ac:spMk id="12" creationId="{71F2038E-D777-4B76-81DD-DD13EE91B9DD}"/>
          </ac:spMkLst>
        </pc:spChg>
        <pc:grpChg chg="add">
          <ac:chgData name="Mike Huntington" userId="c972cd31-7da7-47c5-bf92-e7b6c531fbe4" providerId="ADAL" clId="{3DC794D3-2655-44ED-ABDB-B35D877075F2}" dt="2023-06-07T14:38:22.375" v="51" actId="26606"/>
          <ac:grpSpMkLst>
            <pc:docMk/>
            <pc:sldMk cId="832683551" sldId="271"/>
            <ac:grpSpMk id="14" creationId="{DD354807-230F-4402-B1B9-F733A8F1F190}"/>
          </ac:grpSpMkLst>
        </pc:grpChg>
        <pc:picChg chg="add mod ord">
          <ac:chgData name="Mike Huntington" userId="c972cd31-7da7-47c5-bf92-e7b6c531fbe4" providerId="ADAL" clId="{3DC794D3-2655-44ED-ABDB-B35D877075F2}" dt="2023-06-07T14:38:22.375" v="51" actId="26606"/>
          <ac:picMkLst>
            <pc:docMk/>
            <pc:sldMk cId="832683551" sldId="271"/>
            <ac:picMk id="4" creationId="{A7FFFDC0-46E9-AA99-D767-607B9136B0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B577-2A8C-4290-942A-883C687D3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53E7C-1044-4C10-851A-FB26974F1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794D-8ED3-4A97-BB60-E3D19B67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2BD28-0894-4A1E-A89F-A449FF55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3189-28CB-4F9F-B6C4-05FBC5E8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9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F152-F34E-4309-A6D2-CFAB63FD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4E88E-72C9-422F-AF05-87A272F75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A332-6785-4163-A25F-456485A9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1CDAD-04A0-49C5-A688-7EDE7EC2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A7AF2-5A4B-4F28-95B3-CE07BFE9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64928-EC54-4A86-8B2A-5C4058068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D032F-1B6B-4EC5-8679-48E243EF5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D17B7-2EAE-4BD1-8F0B-BCBE62D6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FFE75-B062-466A-A744-8AE628A5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D76A7-41FD-4969-9560-FA7884D0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8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235E-B4D9-4EAA-95CE-0448074B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8C75-0E34-4767-B881-52913CCED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2969-DB57-48A3-A70D-5342D5DC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924E4-4D3B-4F11-A1BB-F086A5FF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C2642-15E7-4287-A4D9-48410BBC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7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76C2-C0A6-4644-905B-B4BA8716A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614FE-7F8B-4C3A-99B9-F1B5E7701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17EEE-A649-42D8-918D-3182D9B1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A2F4-CDFA-443C-B577-FACD1AC1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4B5B-3693-43BE-9286-F0B306B9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4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B801-C812-47C5-8792-90B95725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48DC-54C5-44DB-B981-B03B5E425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B0B40-A7C0-43C3-81A7-5F3640310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27BB1-F0A9-42C5-ADF8-786B3960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B32B8-D9F6-4825-805E-D672BA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8FD39-D51F-4426-8797-A47042ED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1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E480-4828-44C8-BD9C-76270FF1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1364D-C482-4FC6-8D07-241F04172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B6E72-2E1C-4E16-964D-FCA70C88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9C430-A0E2-4834-8726-9703C6875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D9312-F7D1-4908-8986-40A9A5397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E6FB3-28E9-40E3-9E6C-A71B9BFB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9DE13-07E6-4BC7-90E9-E7CBD5EB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EFB49-89D3-445A-BF96-17562E3D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2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1A60-CB0B-42F9-8C35-B170F257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F3250-B4DF-4278-AB02-E4C37A5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1ABC-C4AE-4F28-9F45-4B59179C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1996C-2D9D-4195-9D81-BEAF123E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197E9-CF5C-4470-9558-53E0C90C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53433-A9A7-4E39-8465-A56DF8B6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8ECA5-0AE3-4F2E-95A3-34CDA4BD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9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C4E2-401E-41DC-953A-106C43AB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92A54-93F9-4F51-BC06-7977D432C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695EF-BE4B-47BE-94B3-3D3AEFCA8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096CD-EAFA-4132-A96B-DA1E597F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F882D-0EB8-4D1B-AFCD-04C7F4FE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2AD47-CAB9-468B-A588-182EF53F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9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93AD-4E62-456A-8D3B-1B83361C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7AEF4-3166-4E88-A0A5-9C9112B0C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D2526-946D-43DC-B173-24AEFA06F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ACB38-AD9F-4C51-BE6D-585D85F9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87615-B158-418A-A350-6D2FEA0A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41823-EAC7-4A96-8992-034E92C6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2A5F1-9344-430E-87B5-5DB139C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14DBF-FDD2-47E3-B118-A4F8B386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8FF4-7957-4D17-A532-11F151FC6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F226-488A-42A6-9572-14ED101A38FA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57B1-E56B-4214-9ED5-D21D78A1B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55AD-AB18-4463-83E7-0743B2512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F2CA-79D4-4558-92CA-DB57E26FD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7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0AF6-BE30-4F9D-98AC-6AE93DDF9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/>
              <a:t>Waterbeach New Town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2B444-6A96-4C34-B17D-D252708CD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77500" lnSpcReduction="20000"/>
          </a:bodyPr>
          <a:lstStyle/>
          <a:p>
            <a:r>
              <a:rPr lang="en-GB" sz="3800" b="1" dirty="0"/>
              <a:t>7th June 2023</a:t>
            </a:r>
          </a:p>
          <a:p>
            <a:r>
              <a:rPr lang="en-GB" sz="3800" b="1" dirty="0"/>
              <a:t>Planning update</a:t>
            </a:r>
          </a:p>
          <a:p>
            <a:r>
              <a:rPr lang="en-GB" sz="3100" b="1" dirty="0"/>
              <a:t>Mike Huntington</a:t>
            </a:r>
          </a:p>
          <a:p>
            <a:r>
              <a:rPr lang="en-GB" sz="3100" b="1" dirty="0"/>
              <a:t>Principal Planner – Strategic Sites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Mike.Huntington@greatercambridgeplanning.org 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0770 4018477</a:t>
            </a:r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D7420-BE9F-4FD3-B465-6F22D290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0FA403-6572-421D-92D5-1F65B4435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315EF-11B2-485D-8D06-AE19B3AFCEA7}"/>
              </a:ext>
            </a:extLst>
          </p:cNvPr>
          <p:cNvSpPr txBox="1"/>
          <p:nvPr/>
        </p:nvSpPr>
        <p:spPr>
          <a:xfrm>
            <a:off x="3048000" y="2967335"/>
            <a:ext cx="6096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4000" dirty="0"/>
              <a:t>Thank you for listening </a:t>
            </a:r>
            <a:br>
              <a:rPr lang="en-GB" altLang="en-US" sz="4000" dirty="0"/>
            </a:br>
            <a:br>
              <a:rPr lang="en-GB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53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9A9F40-5E63-4EC7-9B1E-8CF767E9D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661571"/>
              </p:ext>
            </p:extLst>
          </p:nvPr>
        </p:nvGraphicFramePr>
        <p:xfrm>
          <a:off x="2186940" y="-449557"/>
          <a:ext cx="7073900" cy="820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559217" imgH="7607256" progId="AcroExch.Document.DC">
                  <p:embed/>
                </p:oleObj>
              </mc:Choice>
              <mc:Fallback>
                <p:oleObj name="Acrobat Document" r:id="rId2" imgW="6559217" imgH="7607256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9A9F40-5E63-4EC7-9B1E-8CF767E9D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86940" y="-449557"/>
                        <a:ext cx="7073900" cy="8203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B42CAB3-75EA-4CDA-AE2D-5BC8679B2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BC591B-7F55-49DA-87B8-1E21F830456C}"/>
              </a:ext>
            </a:extLst>
          </p:cNvPr>
          <p:cNvSpPr txBox="1"/>
          <p:nvPr/>
        </p:nvSpPr>
        <p:spPr>
          <a:xfrm>
            <a:off x="8136890" y="2107868"/>
            <a:ext cx="4579037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for the new town</a:t>
            </a:r>
          </a:p>
          <a:p>
            <a:pPr lvl="0">
              <a:lnSpc>
                <a:spcPct val="150000"/>
              </a:lnSpc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developers</a:t>
            </a:r>
          </a:p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half – U&amp;C with MoD</a:t>
            </a:r>
          </a:p>
          <a:p>
            <a:pPr lvl="0">
              <a:lnSpc>
                <a:spcPct val="150000"/>
              </a:lnSpc>
            </a:pPr>
            <a:r>
              <a:rPr lang="en-GB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 half - RLW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0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CF604-FB0A-99A1-F9EB-EE3640DE7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6" name="Picture 5" descr="Diagram, map&#10;&#10;Description automatically generated">
            <a:extLst>
              <a:ext uri="{FF2B5EF4-FFF2-40B4-BE49-F238E27FC236}">
                <a16:creationId xmlns:a16="http://schemas.microsoft.com/office/drawing/2014/main" id="{E1809347-424E-347A-4C5A-FD8C156AB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20" y="0"/>
            <a:ext cx="9708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0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A28C09-C0E8-4619-87B9-34AF50DBE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8A8FF-2861-4488-A02C-1D9A113B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747" y="0"/>
            <a:ext cx="580216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E1DD11-426D-917E-DC63-22C903E2DAE9}"/>
              </a:ext>
            </a:extLst>
          </p:cNvPr>
          <p:cNvSpPr txBox="1"/>
          <p:nvPr/>
        </p:nvSpPr>
        <p:spPr>
          <a:xfrm>
            <a:off x="8971280" y="2280588"/>
            <a:ext cx="3094407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Indicative masterplan for the western half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2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CDCFDC-D7FD-4FC8-9479-ABB8F5A7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24922-CA68-4AC4-87ED-6F7E10609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80" y="34107"/>
            <a:ext cx="58416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8ABEEF-D1B7-4572-A2F6-A2220AEE7AC5}"/>
              </a:ext>
            </a:extLst>
          </p:cNvPr>
          <p:cNvSpPr txBox="1"/>
          <p:nvPr/>
        </p:nvSpPr>
        <p:spPr>
          <a:xfrm>
            <a:off x="9011920" y="2280588"/>
            <a:ext cx="3053767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phase – known as Key Phase 1, and divided into key phase 1 north and key phase 1 east</a:t>
            </a:r>
          </a:p>
          <a:p>
            <a:pPr lvl="0">
              <a:lnSpc>
                <a:spcPct val="150000"/>
              </a:lnSpc>
            </a:pPr>
            <a:endParaRPr lang="en-GB" sz="14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Covered </a:t>
            </a:r>
            <a:r>
              <a:rPr lang="en-GB" sz="1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relevant </a:t>
            </a:r>
            <a:r>
              <a:rPr lang="en-GB" sz="1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and s106 triggers monitored by SCDC</a:t>
            </a:r>
          </a:p>
          <a:p>
            <a:pPr lvl="0">
              <a:lnSpc>
                <a:spcPct val="150000"/>
              </a:lnSpc>
            </a:pPr>
            <a:r>
              <a:rPr lang="en-GB" sz="1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early delivery of community space and transport infrastructure</a:t>
            </a:r>
          </a:p>
          <a:p>
            <a:pPr lvl="0">
              <a:lnSpc>
                <a:spcPct val="150000"/>
              </a:lnSpc>
            </a:pP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8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C6745-EDB0-4177-A5C8-5735C51A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95" y="-335281"/>
            <a:ext cx="6849762" cy="8349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5D22E-19A2-4FC9-AD07-113E657A5E92}"/>
              </a:ext>
            </a:extLst>
          </p:cNvPr>
          <p:cNvSpPr txBox="1"/>
          <p:nvPr/>
        </p:nvSpPr>
        <p:spPr>
          <a:xfrm>
            <a:off x="8890000" y="2280588"/>
            <a:ext cx="3175687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plan to guide development for key phase 1</a:t>
            </a:r>
          </a:p>
          <a:p>
            <a:pPr lvl="0">
              <a:lnSpc>
                <a:spcPct val="150000"/>
              </a:lnSpc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1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Shows where houses, schools, commercial uses, roads, open space, will go.</a:t>
            </a:r>
          </a:p>
          <a:p>
            <a:pPr lvl="0">
              <a:lnSpc>
                <a:spcPct val="150000"/>
              </a:lnSpc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8A64A-2C7E-4772-8E2B-70E658E3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8084CC-24E5-4C0B-9D74-9DC690036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455D033-4C01-43EC-892A-F8861F93E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0"/>
            <a:ext cx="970939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DD2B9-09D8-FD76-F560-1F1DA7F9E562}"/>
              </a:ext>
            </a:extLst>
          </p:cNvPr>
          <p:cNvSpPr txBox="1"/>
          <p:nvPr/>
        </p:nvSpPr>
        <p:spPr>
          <a:xfrm>
            <a:off x="6746616" y="1228263"/>
            <a:ext cx="5268684" cy="1110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currently taking place on site includes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and housing parcels 1 and 2.1.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5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BE4912-914D-4D9B-BD25-4D03F0FD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1C997-9B70-4FDF-BF09-DB4EB011C02B}"/>
              </a:ext>
            </a:extLst>
          </p:cNvPr>
          <p:cNvSpPr txBox="1"/>
          <p:nvPr/>
        </p:nvSpPr>
        <p:spPr>
          <a:xfrm>
            <a:off x="9170035" y="2280588"/>
            <a:ext cx="2895652" cy="3930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4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astern half</a:t>
            </a:r>
          </a:p>
          <a:p>
            <a:pPr lvl="0">
              <a:lnSpc>
                <a:spcPct val="150000"/>
              </a:lnSpc>
            </a:pPr>
            <a:r>
              <a:rPr lang="en-GB" sz="1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RLW planning application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Finalising the s106 legal agreement with County Council colleagues at the moment</a:t>
            </a:r>
            <a:endParaRPr lang="en-GB" sz="14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conditions to approve before development takes place on site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Relocated railway station – lawful development certificate granted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EDFC9-4A0F-2D26-EB91-C4B56E2BB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60" y="-25242"/>
            <a:ext cx="6467475" cy="68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0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0FA403-6572-421D-92D5-1F65B4435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315EF-11B2-485D-8D06-AE19B3AFCEA7}"/>
              </a:ext>
            </a:extLst>
          </p:cNvPr>
          <p:cNvSpPr txBox="1"/>
          <p:nvPr/>
        </p:nvSpPr>
        <p:spPr>
          <a:xfrm>
            <a:off x="3048000" y="2967335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4000" dirty="0"/>
              <a:t>Anglian Water – update</a:t>
            </a:r>
          </a:p>
          <a:p>
            <a:endParaRPr lang="en-GB" altLang="en-US" sz="4000" dirty="0"/>
          </a:p>
          <a:p>
            <a:r>
              <a:rPr lang="en-GB" altLang="en-US" sz="2000" dirty="0"/>
              <a:t>1. Cambridge Waste Water Relocation project</a:t>
            </a:r>
          </a:p>
          <a:p>
            <a:endParaRPr lang="en-GB" altLang="en-US" sz="2000" dirty="0"/>
          </a:p>
          <a:p>
            <a:r>
              <a:rPr lang="en-GB" altLang="en-US" sz="2000" dirty="0"/>
              <a:t>2. Existing Waterbeach Water Recycling Centre</a:t>
            </a:r>
            <a:br>
              <a:rPr lang="en-GB" altLang="en-US" sz="4000" dirty="0"/>
            </a:br>
            <a:br>
              <a:rPr lang="en-GB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38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5A13C5A84BA468E898BC61A9D5AA0" ma:contentTypeVersion="21" ma:contentTypeDescription="Create a new document." ma:contentTypeScope="" ma:versionID="6edf72b37c7985ea99a1846c9a2e8216">
  <xsd:schema xmlns:xsd="http://www.w3.org/2001/XMLSchema" xmlns:xs="http://www.w3.org/2001/XMLSchema" xmlns:p="http://schemas.microsoft.com/office/2006/metadata/properties" xmlns:ns2="bcce82d8-4d5b-45d9-bc45-65fb40c52589" xmlns:ns3="72047f3e-e38d-41e4-9a66-9a0d5ddcdd4b" targetNamespace="http://schemas.microsoft.com/office/2006/metadata/properties" ma:root="true" ma:fieldsID="f95b6bd7c391d5f371ae242b437fb4a8" ns2:_="" ns3:_="">
    <xsd:import namespace="bcce82d8-4d5b-45d9-bc45-65fb40c52589"/>
    <xsd:import namespace="72047f3e-e38d-41e4-9a66-9a0d5ddcdd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signed" minOccurs="0"/>
                <xsd:element ref="ns2:Reference" minOccurs="0"/>
                <xsd:element ref="ns2:TypeofDocument" minOccurs="0"/>
                <xsd:element ref="ns2:VersionDat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e82d8-4d5b-45d9-bc45-65fb40c52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signed" ma:index="20" nillable="true" ma:displayName="Uploaded on Idox?" ma:description="To track files which are final/ formal version and ensure documents are uploaded as required." ma:format="Dropdown" ma:internalName="Datesigned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Reference" ma:index="21" nillable="true" ma:displayName="Application Reference" ma:description="LPA application reference number" ma:format="Dropdown" ma:internalName="Reference">
      <xsd:simpleType>
        <xsd:restriction base="dms:Text">
          <xsd:maxLength value="255"/>
        </xsd:restriction>
      </xsd:simpleType>
    </xsd:element>
    <xsd:element name="TypeofDocument" ma:index="22" nillable="true" ma:displayName="Type of Document" ma:description="Document description, to facilitate document search" ma:format="Dropdown" ma:internalName="TypeofDocument">
      <xsd:simpleType>
        <xsd:restriction base="dms:Text">
          <xsd:maxLength value="255"/>
        </xsd:restriction>
      </xsd:simpleType>
    </xsd:element>
    <xsd:element name="VersionDate" ma:index="23" nillable="true" ma:displayName="Version Date" ma:description="Date of the file version, in case version history is not used by the officer." ma:format="DateOnly" ma:internalName="VersionDate">
      <xsd:simpleType>
        <xsd:restriction base="dms:DateTim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47f3e-e38d-41e4-9a66-9a0d5ddcdd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b4425884-e481-45eb-adb4-5ef6875f539b}" ma:internalName="TaxCatchAll" ma:showField="CatchAllData" ma:web="72047f3e-e38d-41e4-9a66-9a0d5ddcdd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signed xmlns="bcce82d8-4d5b-45d9-bc45-65fb40c52589" xsi:nil="true"/>
    <TaxCatchAll xmlns="72047f3e-e38d-41e4-9a66-9a0d5ddcdd4b" xsi:nil="true"/>
    <VersionDate xmlns="bcce82d8-4d5b-45d9-bc45-65fb40c52589" xsi:nil="true"/>
    <TypeofDocument xmlns="bcce82d8-4d5b-45d9-bc45-65fb40c52589" xsi:nil="true"/>
    <lcf76f155ced4ddcb4097134ff3c332f xmlns="bcce82d8-4d5b-45d9-bc45-65fb40c52589">
      <Terms xmlns="http://schemas.microsoft.com/office/infopath/2007/PartnerControls"/>
    </lcf76f155ced4ddcb4097134ff3c332f>
    <Reference xmlns="bcce82d8-4d5b-45d9-bc45-65fb40c52589" xsi:nil="true"/>
  </documentManagement>
</p:properties>
</file>

<file path=customXml/itemProps1.xml><?xml version="1.0" encoding="utf-8"?>
<ds:datastoreItem xmlns:ds="http://schemas.openxmlformats.org/officeDocument/2006/customXml" ds:itemID="{0FACA8F1-8C0A-4792-AF8C-75CEEDD7AC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86BE78-0F0F-4154-B6EC-E579D1D3E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e82d8-4d5b-45d9-bc45-65fb40c52589"/>
    <ds:schemaRef ds:uri="72047f3e-e38d-41e4-9a66-9a0d5ddcdd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A19C2-EC77-4F78-A854-F7D6E866957B}">
  <ds:schemaRefs>
    <ds:schemaRef ds:uri="http://schemas.microsoft.com/office/2006/metadata/properties"/>
    <ds:schemaRef ds:uri="http://schemas.microsoft.com/office/infopath/2007/PartnerControls"/>
    <ds:schemaRef ds:uri="bcce82d8-4d5b-45d9-bc45-65fb40c52589"/>
    <ds:schemaRef ds:uri="72047f3e-e38d-41e4-9a66-9a0d5ddcdd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195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Office Theme</vt:lpstr>
      <vt:lpstr>Acrobat Document</vt:lpstr>
      <vt:lpstr>Waterbeach New Town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please use Arial as your font for presentations</dc:title>
  <dc:creator>Gentle Sean</dc:creator>
  <cp:lastModifiedBy>Mike Huntington</cp:lastModifiedBy>
  <cp:revision>30</cp:revision>
  <dcterms:created xsi:type="dcterms:W3CDTF">2018-04-10T15:19:58Z</dcterms:created>
  <dcterms:modified xsi:type="dcterms:W3CDTF">2023-06-07T14:43:08Z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0x0101009FA5A13C5A84BA468E898BC61A9D5AA0</vt:lpwstr>
  </property>
  <property fmtid="{D5CDD505-2E9C-101B-9397-08002B2CF9AE}" pid="3" name="MediaServiceImageTags">
    <vt:lpwstr/>
  </property>
</Properties>
</file>