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9" r:id="rId5"/>
  </p:sldMasterIdLst>
  <p:notesMasterIdLst>
    <p:notesMasterId r:id="rId15"/>
  </p:notesMasterIdLst>
  <p:handoutMasterIdLst>
    <p:handoutMasterId r:id="rId16"/>
  </p:handoutMasterIdLst>
  <p:sldIdLst>
    <p:sldId id="256" r:id="rId6"/>
    <p:sldId id="257" r:id="rId7"/>
    <p:sldId id="264" r:id="rId8"/>
    <p:sldId id="262" r:id="rId9"/>
    <p:sldId id="258" r:id="rId10"/>
    <p:sldId id="259" r:id="rId11"/>
    <p:sldId id="260" r:id="rId12"/>
    <p:sldId id="261" r:id="rId13"/>
    <p:sldId id="263" r:id="rId14"/>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EF4A87-45CC-4CAF-A0DC-6233440C6983}" v="15" dt="2024-01-11T14:09:53.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112" d="100"/>
          <a:sy n="112" d="100"/>
        </p:scale>
        <p:origin x="774" y="10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A1E52B2-1008-4722-8D57-4995287D0A2F}" type="datetimeFigureOut">
              <a:rPr lang="en-GB"/>
              <a:pPr>
                <a:defRPr/>
              </a:pPr>
              <a:t>07/02/2024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3DA47B7-E85F-42A9-BBEC-31A5950308EF}" type="slidenum">
              <a:rPr lang="en-GB"/>
              <a:pPr>
                <a:defRPr/>
              </a:pPr>
              <a:t>‹#›</a:t>
            </a:fld>
            <a:endParaRPr lang="en-GB"/>
          </a:p>
        </p:txBody>
      </p:sp>
    </p:spTree>
    <p:extLst>
      <p:ext uri="{BB962C8B-B14F-4D97-AF65-F5344CB8AC3E}">
        <p14:creationId xmlns:p14="http://schemas.microsoft.com/office/powerpoint/2010/main" val="2186839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E3E83-DF90-4329-B320-DEB7952A678A}" type="datetimeFigureOut">
              <a:rPr lang="en-GB" smtClean="0"/>
              <a:t>07/02/2024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C2ADD6-7C17-4E03-A1F9-51FB876CBBFD}" type="slidenum">
              <a:rPr lang="en-GB" smtClean="0"/>
              <a:t>‹#›</a:t>
            </a:fld>
            <a:endParaRPr lang="en-GB"/>
          </a:p>
        </p:txBody>
      </p:sp>
    </p:spTree>
    <p:extLst>
      <p:ext uri="{BB962C8B-B14F-4D97-AF65-F5344CB8AC3E}">
        <p14:creationId xmlns:p14="http://schemas.microsoft.com/office/powerpoint/2010/main" val="2968827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Top left – Secondary School extension CLT</a:t>
            </a:r>
          </a:p>
          <a:p>
            <a:r>
              <a:rPr lang="en-GB" dirty="0"/>
              <a:t>Top right – Post-16 CLT underway</a:t>
            </a:r>
          </a:p>
          <a:p>
            <a:r>
              <a:rPr lang="en-GB" dirty="0"/>
              <a:t>Bottom right – Primary School steel frame</a:t>
            </a:r>
          </a:p>
          <a:p>
            <a:r>
              <a:rPr lang="en-GB" dirty="0"/>
              <a:t>Bottom left – Nursery block steel frame</a:t>
            </a:r>
          </a:p>
          <a:p>
            <a:endParaRPr lang="en-GB" dirty="0"/>
          </a:p>
        </p:txBody>
      </p:sp>
      <p:sp>
        <p:nvSpPr>
          <p:cNvPr id="4" name="Slide Number Placeholder 3"/>
          <p:cNvSpPr>
            <a:spLocks noGrp="1"/>
          </p:cNvSpPr>
          <p:nvPr>
            <p:ph type="sldNum" sz="quarter" idx="5"/>
          </p:nvPr>
        </p:nvSpPr>
        <p:spPr/>
        <p:txBody>
          <a:bodyPr/>
          <a:lstStyle/>
          <a:p>
            <a:fld id="{F7C2ADD6-7C17-4E03-A1F9-51FB876CBBFD}" type="slidenum">
              <a:rPr lang="en-GB" smtClean="0"/>
              <a:t>3</a:t>
            </a:fld>
            <a:endParaRPr lang="en-GB"/>
          </a:p>
        </p:txBody>
      </p:sp>
    </p:spTree>
    <p:extLst>
      <p:ext uri="{BB962C8B-B14F-4D97-AF65-F5344CB8AC3E}">
        <p14:creationId xmlns:p14="http://schemas.microsoft.com/office/powerpoint/2010/main" val="3937316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203864"/>
                </a:solidFill>
                <a:effectLst/>
                <a:latin typeface="Calibri" panose="020F0502020204030204" pitchFamily="34" charset="0"/>
                <a:ea typeface="Times New Roman" panose="02020603050405020304" pitchFamily="18" charset="0"/>
              </a:rPr>
              <a:t>This will help to minimise the impact on surrounding schools and ensure that there is sufficient capacity for residents on the new development. </a:t>
            </a:r>
            <a:br>
              <a:rPr lang="en-GB" sz="1200" dirty="0">
                <a:solidFill>
                  <a:srgbClr val="203864"/>
                </a:solidFill>
                <a:effectLst/>
                <a:latin typeface="Calibri" panose="020F0502020204030204" pitchFamily="34" charset="0"/>
                <a:ea typeface="Times New Roman" panose="02020603050405020304" pitchFamily="18" charset="0"/>
              </a:rPr>
            </a:br>
            <a:endParaRPr lang="en-GB" dirty="0"/>
          </a:p>
        </p:txBody>
      </p:sp>
      <p:sp>
        <p:nvSpPr>
          <p:cNvPr id="4" name="Slide Number Placeholder 3"/>
          <p:cNvSpPr>
            <a:spLocks noGrp="1"/>
          </p:cNvSpPr>
          <p:nvPr>
            <p:ph type="sldNum" sz="quarter" idx="5"/>
          </p:nvPr>
        </p:nvSpPr>
        <p:spPr/>
        <p:txBody>
          <a:bodyPr/>
          <a:lstStyle/>
          <a:p>
            <a:fld id="{F7C2ADD6-7C17-4E03-A1F9-51FB876CBBFD}" type="slidenum">
              <a:rPr lang="en-GB" smtClean="0"/>
              <a:t>5</a:t>
            </a:fld>
            <a:endParaRPr lang="en-GB"/>
          </a:p>
        </p:txBody>
      </p:sp>
    </p:spTree>
    <p:extLst>
      <p:ext uri="{BB962C8B-B14F-4D97-AF65-F5344CB8AC3E}">
        <p14:creationId xmlns:p14="http://schemas.microsoft.com/office/powerpoint/2010/main" val="3754422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GB" sz="1200" dirty="0">
                <a:solidFill>
                  <a:srgbClr val="203864"/>
                </a:solidFill>
                <a:effectLst/>
                <a:latin typeface="Calibri" panose="020F0502020204030204" pitchFamily="34" charset="0"/>
                <a:ea typeface="Times New Roman" panose="02020603050405020304" pitchFamily="18" charset="0"/>
              </a:rPr>
            </a:br>
            <a:endParaRPr lang="en-GB" dirty="0"/>
          </a:p>
        </p:txBody>
      </p:sp>
      <p:sp>
        <p:nvSpPr>
          <p:cNvPr id="4" name="Slide Number Placeholder 3"/>
          <p:cNvSpPr>
            <a:spLocks noGrp="1"/>
          </p:cNvSpPr>
          <p:nvPr>
            <p:ph type="sldNum" sz="quarter" idx="5"/>
          </p:nvPr>
        </p:nvSpPr>
        <p:spPr/>
        <p:txBody>
          <a:bodyPr/>
          <a:lstStyle/>
          <a:p>
            <a:fld id="{F7C2ADD6-7C17-4E03-A1F9-51FB876CBBFD}" type="slidenum">
              <a:rPr lang="en-GB" smtClean="0"/>
              <a:t>6</a:t>
            </a:fld>
            <a:endParaRPr lang="en-GB"/>
          </a:p>
        </p:txBody>
      </p:sp>
    </p:spTree>
    <p:extLst>
      <p:ext uri="{BB962C8B-B14F-4D97-AF65-F5344CB8AC3E}">
        <p14:creationId xmlns:p14="http://schemas.microsoft.com/office/powerpoint/2010/main" val="3194498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203864"/>
                </a:solidFill>
                <a:effectLst/>
                <a:latin typeface="Calibri" panose="020F0502020204030204" pitchFamily="34" charset="0"/>
                <a:ea typeface="Times New Roman" panose="02020603050405020304" pitchFamily="18" charset="0"/>
              </a:rPr>
              <a:t>Another 40 places on </a:t>
            </a:r>
            <a:r>
              <a:rPr lang="en-GB" sz="1200">
                <a:solidFill>
                  <a:srgbClr val="203864"/>
                </a:solidFill>
                <a:effectLst/>
                <a:latin typeface="Calibri" panose="020F0502020204030204" pitchFamily="34" charset="0"/>
                <a:ea typeface="Times New Roman" panose="02020603050405020304" pitchFamily="18" charset="0"/>
              </a:rPr>
              <a:t>SVC campus</a:t>
            </a:r>
            <a:br>
              <a:rPr lang="en-GB" sz="1200" dirty="0">
                <a:solidFill>
                  <a:srgbClr val="203864"/>
                </a:solidFill>
                <a:effectLst/>
                <a:latin typeface="Calibri" panose="020F0502020204030204" pitchFamily="34" charset="0"/>
                <a:ea typeface="Times New Roman" panose="02020603050405020304" pitchFamily="18" charset="0"/>
              </a:rPr>
            </a:br>
            <a:endParaRPr lang="en-GB" dirty="0"/>
          </a:p>
        </p:txBody>
      </p:sp>
      <p:sp>
        <p:nvSpPr>
          <p:cNvPr id="4" name="Slide Number Placeholder 3"/>
          <p:cNvSpPr>
            <a:spLocks noGrp="1"/>
          </p:cNvSpPr>
          <p:nvPr>
            <p:ph type="sldNum" sz="quarter" idx="5"/>
          </p:nvPr>
        </p:nvSpPr>
        <p:spPr/>
        <p:txBody>
          <a:bodyPr/>
          <a:lstStyle/>
          <a:p>
            <a:fld id="{F7C2ADD6-7C17-4E03-A1F9-51FB876CBBFD}" type="slidenum">
              <a:rPr lang="en-GB" smtClean="0"/>
              <a:t>7</a:t>
            </a:fld>
            <a:endParaRPr lang="en-GB"/>
          </a:p>
        </p:txBody>
      </p:sp>
    </p:spTree>
    <p:extLst>
      <p:ext uri="{BB962C8B-B14F-4D97-AF65-F5344CB8AC3E}">
        <p14:creationId xmlns:p14="http://schemas.microsoft.com/office/powerpoint/2010/main" val="4021481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GB" sz="1200" dirty="0">
                <a:solidFill>
                  <a:srgbClr val="203864"/>
                </a:solidFill>
                <a:effectLst/>
                <a:latin typeface="Calibri" panose="020F0502020204030204" pitchFamily="34" charset="0"/>
                <a:ea typeface="Times New Roman" panose="02020603050405020304" pitchFamily="18" charset="0"/>
              </a:rPr>
            </a:br>
            <a:endParaRPr lang="en-GB" dirty="0"/>
          </a:p>
        </p:txBody>
      </p:sp>
      <p:sp>
        <p:nvSpPr>
          <p:cNvPr id="4" name="Slide Number Placeholder 3"/>
          <p:cNvSpPr>
            <a:spLocks noGrp="1"/>
          </p:cNvSpPr>
          <p:nvPr>
            <p:ph type="sldNum" sz="quarter" idx="5"/>
          </p:nvPr>
        </p:nvSpPr>
        <p:spPr/>
        <p:txBody>
          <a:bodyPr/>
          <a:lstStyle/>
          <a:p>
            <a:fld id="{F7C2ADD6-7C17-4E03-A1F9-51FB876CBBFD}" type="slidenum">
              <a:rPr lang="en-GB" smtClean="0"/>
              <a:t>8</a:t>
            </a:fld>
            <a:endParaRPr lang="en-GB"/>
          </a:p>
        </p:txBody>
      </p:sp>
    </p:spTree>
    <p:extLst>
      <p:ext uri="{BB962C8B-B14F-4D97-AF65-F5344CB8AC3E}">
        <p14:creationId xmlns:p14="http://schemas.microsoft.com/office/powerpoint/2010/main" val="3141452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GB" sz="1200" dirty="0">
                <a:solidFill>
                  <a:srgbClr val="203864"/>
                </a:solidFill>
                <a:effectLst/>
                <a:latin typeface="Calibri" panose="020F0502020204030204" pitchFamily="34" charset="0"/>
                <a:ea typeface="Times New Roman" panose="02020603050405020304" pitchFamily="18" charset="0"/>
              </a:rPr>
            </a:br>
            <a:endParaRPr lang="en-GB" dirty="0"/>
          </a:p>
        </p:txBody>
      </p:sp>
      <p:sp>
        <p:nvSpPr>
          <p:cNvPr id="4" name="Slide Number Placeholder 3"/>
          <p:cNvSpPr>
            <a:spLocks noGrp="1"/>
          </p:cNvSpPr>
          <p:nvPr>
            <p:ph type="sldNum" sz="quarter" idx="5"/>
          </p:nvPr>
        </p:nvSpPr>
        <p:spPr/>
        <p:txBody>
          <a:bodyPr/>
          <a:lstStyle/>
          <a:p>
            <a:fld id="{F7C2ADD6-7C17-4E03-A1F9-51FB876CBBFD}" type="slidenum">
              <a:rPr lang="en-GB" smtClean="0"/>
              <a:t>9</a:t>
            </a:fld>
            <a:endParaRPr lang="en-GB"/>
          </a:p>
        </p:txBody>
      </p:sp>
    </p:spTree>
    <p:extLst>
      <p:ext uri="{BB962C8B-B14F-4D97-AF65-F5344CB8AC3E}">
        <p14:creationId xmlns:p14="http://schemas.microsoft.com/office/powerpoint/2010/main" val="2169590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5"/>
          <p:cNvSpPr>
            <a:spLocks/>
          </p:cNvSpPr>
          <p:nvPr userDrawn="1"/>
        </p:nvSpPr>
        <p:spPr bwMode="auto">
          <a:xfrm>
            <a:off x="7480300" y="566738"/>
            <a:ext cx="2420938" cy="4576762"/>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a:defRPr/>
            </a:pPr>
            <a:endParaRPr lang="en-GB"/>
          </a:p>
        </p:txBody>
      </p:sp>
      <p:sp>
        <p:nvSpPr>
          <p:cNvPr id="2" name="Title 1"/>
          <p:cNvSpPr>
            <a:spLocks noGrp="1"/>
          </p:cNvSpPr>
          <p:nvPr>
            <p:ph type="title"/>
          </p:nvPr>
        </p:nvSpPr>
        <p:spPr>
          <a:xfrm>
            <a:off x="457200" y="206375"/>
            <a:ext cx="6419056" cy="857250"/>
          </a:xfrm>
        </p:spPr>
        <p:txBody>
          <a:bodyPr/>
          <a:lstStyle>
            <a:lvl1pPr algn="l">
              <a:defRPr sz="3600" b="1">
                <a:solidFill>
                  <a:schemeClr val="bg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457200" y="1200150"/>
            <a:ext cx="6931623" cy="3394075"/>
          </a:xfrm>
          <a:prstGeom prst="rect">
            <a:avLst/>
          </a:prstGeom>
        </p:spPr>
        <p:txBody>
          <a:bodyPr rIns="0">
            <a:normAutofit/>
          </a:bodyPr>
          <a:lstStyle>
            <a:lvl1pPr marL="0" indent="180000">
              <a:spcBef>
                <a:spcPts val="0"/>
              </a:spcBef>
              <a:buFont typeface="Arial" panose="020B0604020202020204" pitchFamily="34" charset="0"/>
              <a:buChar char="•"/>
              <a:defRPr sz="2800" baseline="0">
                <a:solidFill>
                  <a:schemeClr val="tx1"/>
                </a:solidFill>
                <a:latin typeface="Program OT Book" pitchFamily="50" charset="0"/>
              </a:defRPr>
            </a:lvl1pPr>
            <a:lvl2pPr marL="180000" indent="180000">
              <a:spcBef>
                <a:spcPts val="0"/>
              </a:spcBef>
              <a:buFont typeface="Arial" panose="020B0604020202020204" pitchFamily="34" charset="0"/>
              <a:buChar char="•"/>
              <a:defRPr sz="2400" baseline="0">
                <a:solidFill>
                  <a:schemeClr val="tx1"/>
                </a:solidFill>
                <a:latin typeface="Program OT Book" pitchFamily="50" charset="0"/>
              </a:defRPr>
            </a:lvl2pPr>
            <a:lvl3pPr marL="360000" indent="180000">
              <a:spcBef>
                <a:spcPts val="0"/>
              </a:spcBef>
              <a:buFont typeface="Arial" panose="020B0604020202020204" pitchFamily="34" charset="0"/>
              <a:buChar char="•"/>
              <a:defRPr sz="2000" baseline="0">
                <a:solidFill>
                  <a:schemeClr val="tx1"/>
                </a:solidFill>
                <a:latin typeface="Program OT Book" pitchFamily="50" charset="0"/>
              </a:defRPr>
            </a:lvl3pPr>
            <a:lvl4pPr marL="540000" indent="180000">
              <a:spcBef>
                <a:spcPts val="0"/>
              </a:spcBef>
              <a:buFont typeface="Arial" panose="020B0604020202020204" pitchFamily="34" charset="0"/>
              <a:buChar char="•"/>
              <a:defRPr sz="1800" baseline="0">
                <a:solidFill>
                  <a:schemeClr val="tx1"/>
                </a:solidFill>
                <a:latin typeface="Program OT Book" pitchFamily="50" charset="0"/>
              </a:defRPr>
            </a:lvl4pPr>
            <a:lvl5pPr marL="720000" indent="180000">
              <a:spcBef>
                <a:spcPts val="0"/>
              </a:spcBef>
              <a:buFont typeface="Arial" panose="020B0604020202020204" pitchFamily="34" charset="0"/>
              <a:buChar char="•"/>
              <a:defRPr sz="1800" baseline="0">
                <a:solidFill>
                  <a:schemeClr val="tx1"/>
                </a:solidFill>
                <a:latin typeface="Program OT Book"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3"/>
          <p:cNvSpPr>
            <a:spLocks noGrp="1"/>
          </p:cNvSpPr>
          <p:nvPr>
            <p:ph type="dt" sz="half" idx="10"/>
          </p:nvPr>
        </p:nvSpPr>
        <p:spPr/>
        <p:txBody>
          <a:bodyPr/>
          <a:lstStyle>
            <a:lvl1pPr>
              <a:defRPr/>
            </a:lvl1pPr>
          </a:lstStyle>
          <a:p>
            <a:pPr>
              <a:defRPr/>
            </a:pPr>
            <a:fld id="{5E3301A5-94A7-4ED0-9103-853F7F032953}" type="datetimeFigureOut">
              <a:rPr lang="en-GB"/>
              <a:pPr>
                <a:defRPr/>
              </a:pPr>
              <a:t>07/02/2024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F63364B-1C40-4A9E-92B7-4AA07C0EBFF2}" type="slidenum">
              <a:rPr lang="en-GB"/>
              <a:pPr>
                <a:defRPr/>
              </a:pPr>
              <a:t>‹#›</a:t>
            </a:fld>
            <a:endParaRPr lang="en-GB"/>
          </a:p>
        </p:txBody>
      </p:sp>
    </p:spTree>
    <p:extLst>
      <p:ext uri="{BB962C8B-B14F-4D97-AF65-F5344CB8AC3E}">
        <p14:creationId xmlns:p14="http://schemas.microsoft.com/office/powerpoint/2010/main" val="332401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Other titl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0825" y="411163"/>
            <a:ext cx="25527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5"/>
          <p:cNvSpPr>
            <a:spLocks/>
          </p:cNvSpPr>
          <p:nvPr userDrawn="1"/>
        </p:nvSpPr>
        <p:spPr bwMode="auto">
          <a:xfrm>
            <a:off x="7480300" y="566738"/>
            <a:ext cx="2420938" cy="4576762"/>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a:defRPr/>
            </a:pPr>
            <a:endParaRPr lang="en-GB"/>
          </a:p>
        </p:txBody>
      </p:sp>
      <p:sp>
        <p:nvSpPr>
          <p:cNvPr id="2" name="Title 1"/>
          <p:cNvSpPr>
            <a:spLocks noGrp="1"/>
          </p:cNvSpPr>
          <p:nvPr>
            <p:ph type="title"/>
          </p:nvPr>
        </p:nvSpPr>
        <p:spPr>
          <a:xfrm>
            <a:off x="722313" y="3075806"/>
            <a:ext cx="6946031" cy="1034902"/>
          </a:xfrm>
        </p:spPr>
        <p:txBody>
          <a:bodyPr anchor="t"/>
          <a:lstStyle>
            <a:lvl1pPr algn="l">
              <a:defRPr sz="4000" b="1" cap="none" baseline="0">
                <a:solidFill>
                  <a:schemeClr val="tx1"/>
                </a:solidFill>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1635646"/>
            <a:ext cx="7772400" cy="1008112"/>
          </a:xfrm>
          <a:prstGeom prst="rect">
            <a:avLst/>
          </a:prstGeom>
        </p:spPr>
        <p:txBody>
          <a:bodyPr anchor="b"/>
          <a:lstStyle>
            <a:lvl1pPr marL="0" indent="0">
              <a:buNone/>
              <a:defRPr sz="3600" b="0">
                <a:solidFill>
                  <a:schemeClr val="bg1"/>
                </a:solidFill>
                <a:latin typeface="Program OT Book"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Date Placeholder 3"/>
          <p:cNvSpPr>
            <a:spLocks noGrp="1"/>
          </p:cNvSpPr>
          <p:nvPr>
            <p:ph type="dt" sz="half" idx="10"/>
          </p:nvPr>
        </p:nvSpPr>
        <p:spPr>
          <a:xfrm>
            <a:off x="669925" y="4767263"/>
            <a:ext cx="2133600" cy="274637"/>
          </a:xfrm>
        </p:spPr>
        <p:txBody>
          <a:bodyPr/>
          <a:lstStyle>
            <a:lvl1pPr>
              <a:defRPr/>
            </a:lvl1pPr>
          </a:lstStyle>
          <a:p>
            <a:pPr>
              <a:defRPr/>
            </a:pPr>
            <a:fld id="{C868F458-BFCC-407C-9D6A-FC1040F17BB0}" type="datetimeFigureOut">
              <a:rPr lang="en-GB"/>
              <a:pPr>
                <a:defRPr/>
              </a:pPr>
              <a:t>07/02/2024</a:t>
            </a:fld>
            <a:endParaRPr lang="en-GB" dirty="0"/>
          </a:p>
        </p:txBody>
      </p:sp>
      <p:sp>
        <p:nvSpPr>
          <p:cNvPr id="7" name="Footer Placeholder 4"/>
          <p:cNvSpPr>
            <a:spLocks noGrp="1"/>
          </p:cNvSpPr>
          <p:nvPr>
            <p:ph type="ftr" sz="quarter" idx="11"/>
          </p:nvPr>
        </p:nvSpPr>
        <p:spPr/>
        <p:txBody>
          <a:bodyPr/>
          <a:lstStyle>
            <a:lvl1pPr>
              <a:defRPr/>
            </a:lvl1pPr>
          </a:lstStyle>
          <a:p>
            <a:pPr>
              <a:defRPr/>
            </a:pPr>
            <a:endParaRPr lang="en-GB"/>
          </a:p>
        </p:txBody>
      </p:sp>
      <p:sp>
        <p:nvSpPr>
          <p:cNvPr id="8" name="Slide Number Placeholder 5"/>
          <p:cNvSpPr>
            <a:spLocks noGrp="1"/>
          </p:cNvSpPr>
          <p:nvPr>
            <p:ph type="sldNum" sz="quarter" idx="12"/>
          </p:nvPr>
        </p:nvSpPr>
        <p:spPr/>
        <p:txBody>
          <a:bodyPr/>
          <a:lstStyle>
            <a:lvl1pPr>
              <a:defRPr/>
            </a:lvl1pPr>
          </a:lstStyle>
          <a:p>
            <a:pPr>
              <a:defRPr/>
            </a:pPr>
            <a:fld id="{DA6905AD-A0C2-43D3-9F6A-4610DD3BBCD8}" type="slidenum">
              <a:rPr lang="en-GB"/>
              <a:pPr>
                <a:defRPr/>
              </a:pPr>
              <a:t>‹#›</a:t>
            </a:fld>
            <a:endParaRPr lang="en-GB"/>
          </a:p>
        </p:txBody>
      </p:sp>
    </p:spTree>
    <p:extLst>
      <p:ext uri="{BB962C8B-B14F-4D97-AF65-F5344CB8AC3E}">
        <p14:creationId xmlns:p14="http://schemas.microsoft.com/office/powerpoint/2010/main" val="32447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5"/>
          <p:cNvSpPr>
            <a:spLocks/>
          </p:cNvSpPr>
          <p:nvPr userDrawn="1"/>
        </p:nvSpPr>
        <p:spPr bwMode="auto">
          <a:xfrm>
            <a:off x="7480300" y="566738"/>
            <a:ext cx="2420938" cy="4576762"/>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a:defRPr/>
            </a:pPr>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Date Placeholder 3"/>
          <p:cNvSpPr>
            <a:spLocks noGrp="1"/>
          </p:cNvSpPr>
          <p:nvPr>
            <p:ph type="dt" sz="half" idx="10"/>
          </p:nvPr>
        </p:nvSpPr>
        <p:spPr/>
        <p:txBody>
          <a:bodyPr/>
          <a:lstStyle>
            <a:lvl1pPr>
              <a:defRPr/>
            </a:lvl1pPr>
          </a:lstStyle>
          <a:p>
            <a:pPr>
              <a:defRPr/>
            </a:pPr>
            <a:fld id="{CB4C4480-68B7-4315-8EF2-9C13290470EB}" type="datetimeFigureOut">
              <a:rPr lang="en-GB"/>
              <a:pPr>
                <a:defRPr/>
              </a:pPr>
              <a:t>07/02/2024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42172ED-39CC-4E5D-985E-FA68EC6D594C}" type="slidenum">
              <a:rPr lang="en-GB"/>
              <a:pPr>
                <a:defRPr/>
              </a:pPr>
              <a:t>‹#›</a:t>
            </a:fld>
            <a:endParaRPr lang="en-GB"/>
          </a:p>
        </p:txBody>
      </p:sp>
    </p:spTree>
    <p:extLst>
      <p:ext uri="{BB962C8B-B14F-4D97-AF65-F5344CB8AC3E}">
        <p14:creationId xmlns:p14="http://schemas.microsoft.com/office/powerpoint/2010/main" val="2428628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
          <p:cNvSpPr>
            <a:spLocks/>
          </p:cNvSpPr>
          <p:nvPr userDrawn="1"/>
        </p:nvSpPr>
        <p:spPr bwMode="auto">
          <a:xfrm>
            <a:off x="7480300" y="566738"/>
            <a:ext cx="2420938" cy="4576762"/>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a:defRPr/>
            </a:pPr>
            <a:endParaRPr lang="en-GB"/>
          </a:p>
        </p:txBody>
      </p:sp>
      <p:sp>
        <p:nvSpPr>
          <p:cNvPr id="3" name="Date Placeholder 3"/>
          <p:cNvSpPr>
            <a:spLocks noGrp="1"/>
          </p:cNvSpPr>
          <p:nvPr>
            <p:ph type="dt" sz="half" idx="10"/>
          </p:nvPr>
        </p:nvSpPr>
        <p:spPr/>
        <p:txBody>
          <a:bodyPr/>
          <a:lstStyle>
            <a:lvl1pPr>
              <a:defRPr/>
            </a:lvl1pPr>
          </a:lstStyle>
          <a:p>
            <a:pPr>
              <a:defRPr/>
            </a:pPr>
            <a:fld id="{6371D3F1-A5B1-4923-A9D7-0D2D64227B48}" type="datetimeFigureOut">
              <a:rPr lang="en-GB"/>
              <a:pPr>
                <a:defRPr/>
              </a:pPr>
              <a:t>07/02/2024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A522921A-10F3-41AD-9677-AAA492D3DF2E}" type="slidenum">
              <a:rPr lang="en-GB"/>
              <a:pPr>
                <a:defRPr/>
              </a:pPr>
              <a:t>‹#›</a:t>
            </a:fld>
            <a:endParaRPr lang="en-GB"/>
          </a:p>
        </p:txBody>
      </p:sp>
    </p:spTree>
    <p:extLst>
      <p:ext uri="{BB962C8B-B14F-4D97-AF65-F5344CB8AC3E}">
        <p14:creationId xmlns:p14="http://schemas.microsoft.com/office/powerpoint/2010/main" val="2602130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Freeform 5"/>
          <p:cNvSpPr>
            <a:spLocks/>
          </p:cNvSpPr>
          <p:nvPr userDrawn="1"/>
        </p:nvSpPr>
        <p:spPr bwMode="auto">
          <a:xfrm>
            <a:off x="7480300" y="566738"/>
            <a:ext cx="2420938" cy="4576762"/>
          </a:xfrm>
          <a:custGeom>
            <a:avLst/>
            <a:gdLst>
              <a:gd name="T0" fmla="*/ 2420937 w 1259"/>
              <a:gd name="T1" fmla="*/ 0 h 2382"/>
              <a:gd name="T2" fmla="*/ 2215186 w 1259"/>
              <a:gd name="T3" fmla="*/ 0 h 2382"/>
              <a:gd name="T4" fmla="*/ 2124810 w 1259"/>
              <a:gd name="T5" fmla="*/ 247860 h 2382"/>
              <a:gd name="T6" fmla="*/ 130758 w 1259"/>
              <a:gd name="T7" fmla="*/ 2238425 h 2382"/>
              <a:gd name="T8" fmla="*/ 130758 w 1259"/>
              <a:gd name="T9" fmla="*/ 2584276 h 2382"/>
              <a:gd name="T10" fmla="*/ 2124810 w 1259"/>
              <a:gd name="T11" fmla="*/ 4576763 h 2382"/>
              <a:gd name="T12" fmla="*/ 2124810 w 1259"/>
              <a:gd name="T13" fmla="*/ 4576763 h 2382"/>
              <a:gd name="T14" fmla="*/ 2420937 w 1259"/>
              <a:gd name="T15" fmla="*/ 4576763 h 2382"/>
              <a:gd name="T16" fmla="*/ 2420937 w 1259"/>
              <a:gd name="T17" fmla="*/ 0 h 23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59" h="2382">
                <a:moveTo>
                  <a:pt x="1259" y="0"/>
                </a:moveTo>
                <a:cubicBezTo>
                  <a:pt x="1152" y="0"/>
                  <a:pt x="1152" y="0"/>
                  <a:pt x="1152" y="0"/>
                </a:cubicBezTo>
                <a:cubicBezTo>
                  <a:pt x="1155" y="46"/>
                  <a:pt x="1140" y="94"/>
                  <a:pt x="1105" y="129"/>
                </a:cubicBezTo>
                <a:cubicBezTo>
                  <a:pt x="68" y="1165"/>
                  <a:pt x="68" y="1165"/>
                  <a:pt x="68" y="1165"/>
                </a:cubicBezTo>
                <a:cubicBezTo>
                  <a:pt x="0" y="1234"/>
                  <a:pt x="0" y="1277"/>
                  <a:pt x="68" y="1345"/>
                </a:cubicBezTo>
                <a:cubicBezTo>
                  <a:pt x="1105" y="2382"/>
                  <a:pt x="1105" y="2382"/>
                  <a:pt x="1105" y="2382"/>
                </a:cubicBezTo>
                <a:cubicBezTo>
                  <a:pt x="1105" y="2382"/>
                  <a:pt x="1105" y="2382"/>
                  <a:pt x="1105" y="2382"/>
                </a:cubicBezTo>
                <a:cubicBezTo>
                  <a:pt x="1259" y="2382"/>
                  <a:pt x="1259" y="2382"/>
                  <a:pt x="1259" y="2382"/>
                </a:cubicBezTo>
                <a:lnTo>
                  <a:pt x="1259" y="0"/>
                </a:lnTo>
                <a:close/>
              </a:path>
            </a:pathLst>
          </a:custGeom>
          <a:solidFill>
            <a:schemeClr val="bg1"/>
          </a:solidFill>
          <a:ln>
            <a:noFill/>
          </a:ln>
        </p:spPr>
        <p:txBody>
          <a:bodyPr/>
          <a:lstStyle/>
          <a:p>
            <a:pPr>
              <a:defRPr/>
            </a:pPr>
            <a:endParaRPr lang="en-GB"/>
          </a:p>
        </p:txBody>
      </p:sp>
      <p:sp>
        <p:nvSpPr>
          <p:cNvPr id="3" name="Picture Placeholder 2"/>
          <p:cNvSpPr>
            <a:spLocks noGrp="1"/>
          </p:cNvSpPr>
          <p:nvPr>
            <p:ph type="pic" idx="1"/>
          </p:nvPr>
        </p:nvSpPr>
        <p:spPr>
          <a:xfrm>
            <a:off x="467544" y="1203598"/>
            <a:ext cx="5544616" cy="3230116"/>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8"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dirty="0"/>
              <a:t>Click to edit Master title style</a:t>
            </a:r>
            <a:endParaRPr lang="en-GB" altLang="en-US" dirty="0"/>
          </a:p>
        </p:txBody>
      </p:sp>
      <p:sp>
        <p:nvSpPr>
          <p:cNvPr id="5" name="Date Placeholder 3"/>
          <p:cNvSpPr>
            <a:spLocks noGrp="1"/>
          </p:cNvSpPr>
          <p:nvPr>
            <p:ph type="dt" sz="half" idx="10"/>
          </p:nvPr>
        </p:nvSpPr>
        <p:spPr/>
        <p:txBody>
          <a:bodyPr/>
          <a:lstStyle>
            <a:lvl1pPr>
              <a:defRPr/>
            </a:lvl1pPr>
          </a:lstStyle>
          <a:p>
            <a:pPr>
              <a:defRPr/>
            </a:pPr>
            <a:fld id="{394166D0-0706-400D-89D9-802B3E8DAD84}" type="datetimeFigureOut">
              <a:rPr lang="en-GB"/>
              <a:pPr>
                <a:defRPr/>
              </a:pPr>
              <a:t>07/02/2024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F7FBE30-81EE-429D-B5CF-73648143C2F5}" type="slidenum">
              <a:rPr lang="en-GB"/>
              <a:pPr>
                <a:defRPr/>
              </a:pPr>
              <a:t>‹#›</a:t>
            </a:fld>
            <a:endParaRPr lang="en-GB"/>
          </a:p>
        </p:txBody>
      </p:sp>
    </p:spTree>
    <p:extLst>
      <p:ext uri="{BB962C8B-B14F-4D97-AF65-F5344CB8AC3E}">
        <p14:creationId xmlns:p14="http://schemas.microsoft.com/office/powerpoint/2010/main" val="272480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Text Placeholder 15"/>
          <p:cNvSpPr>
            <a:spLocks noGrp="1"/>
          </p:cNvSpPr>
          <p:nvPr>
            <p:ph type="body" sz="quarter" idx="10"/>
          </p:nvPr>
        </p:nvSpPr>
        <p:spPr>
          <a:xfrm>
            <a:off x="684213" y="1563638"/>
            <a:ext cx="7772400" cy="1367979"/>
          </a:xfrm>
          <a:prstGeom prst="rect">
            <a:avLst/>
          </a:prstGeom>
        </p:spPr>
        <p:txBody>
          <a:bodyPr anchor="b" anchorCtr="0"/>
          <a:lstStyle>
            <a:lvl1pPr marL="0" indent="0">
              <a:buNone/>
              <a:defRPr sz="4000" b="1" i="0" baseline="0">
                <a:solidFill>
                  <a:schemeClr val="tx1"/>
                </a:solidFill>
                <a:latin typeface="Program OT Bold" pitchFamily="50" charset="0"/>
              </a:defRPr>
            </a:lvl1pPr>
          </a:lstStyle>
          <a:p>
            <a:pPr lvl="0"/>
            <a:r>
              <a:rPr lang="en-US" dirty="0"/>
              <a:t>Click to edit Master text styles</a:t>
            </a:r>
          </a:p>
        </p:txBody>
      </p:sp>
      <p:sp>
        <p:nvSpPr>
          <p:cNvPr id="18" name="Text Placeholder 17"/>
          <p:cNvSpPr>
            <a:spLocks noGrp="1"/>
          </p:cNvSpPr>
          <p:nvPr>
            <p:ph type="body" sz="quarter" idx="11"/>
          </p:nvPr>
        </p:nvSpPr>
        <p:spPr>
          <a:xfrm>
            <a:off x="684213" y="3076575"/>
            <a:ext cx="7775575" cy="1150938"/>
          </a:xfrm>
          <a:prstGeom prst="rect">
            <a:avLst/>
          </a:prstGeom>
        </p:spPr>
        <p:txBody>
          <a:bodyPr/>
          <a:lstStyle>
            <a:lvl1pPr marL="0" indent="0">
              <a:spcBef>
                <a:spcPts val="0"/>
              </a:spcBef>
              <a:buNone/>
              <a:defRPr>
                <a:solidFill>
                  <a:schemeClr val="bg1"/>
                </a:solidFill>
                <a:latin typeface="Program OT Book" pitchFamily="50" charset="0"/>
              </a:defRPr>
            </a:lvl1pPr>
          </a:lstStyle>
          <a:p>
            <a:pPr lvl="0"/>
            <a:r>
              <a:rPr lang="en-US" dirty="0"/>
              <a:t>Click to edit Master text styles</a:t>
            </a:r>
          </a:p>
        </p:txBody>
      </p:sp>
    </p:spTree>
    <p:extLst>
      <p:ext uri="{BB962C8B-B14F-4D97-AF65-F5344CB8AC3E}">
        <p14:creationId xmlns:p14="http://schemas.microsoft.com/office/powerpoint/2010/main" val="36525290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634704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88187F-748B-4B48-8F12-9AE5DEA85257}" type="datetimeFigureOut">
              <a:rPr lang="en-GB"/>
              <a:pPr>
                <a:defRPr/>
              </a:pPr>
              <a:t>07/02/2024</a:t>
            </a:fld>
            <a:endParaRPr lang="en-GB"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E1AABAB-A036-42D7-833F-6B7160F4E1BC}" type="slidenum">
              <a:rPr lang="en-GB"/>
              <a:pPr>
                <a:defRPr/>
              </a:pPr>
              <a:t>‹#›</a:t>
            </a:fld>
            <a:endParaRPr lang="en-GB"/>
          </a:p>
        </p:txBody>
      </p:sp>
      <p:grpSp>
        <p:nvGrpSpPr>
          <p:cNvPr id="41" name="Group 12"/>
          <p:cNvGrpSpPr>
            <a:grpSpLocks noChangeAspect="1"/>
          </p:cNvGrpSpPr>
          <p:nvPr userDrawn="1"/>
        </p:nvGrpSpPr>
        <p:grpSpPr bwMode="auto">
          <a:xfrm>
            <a:off x="7083376" y="452337"/>
            <a:ext cx="1865362" cy="396919"/>
            <a:chOff x="0" y="1007"/>
            <a:chExt cx="5760" cy="1226"/>
          </a:xfrm>
        </p:grpSpPr>
        <p:sp>
          <p:nvSpPr>
            <p:cNvPr id="42" name="AutoShape 11"/>
            <p:cNvSpPr>
              <a:spLocks noChangeAspect="1" noChangeArrowheads="1" noTextEdit="1"/>
            </p:cNvSpPr>
            <p:nvPr userDrawn="1"/>
          </p:nvSpPr>
          <p:spPr bwMode="auto">
            <a:xfrm>
              <a:off x="0" y="1007"/>
              <a:ext cx="5760" cy="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3" name="Freeform 13"/>
            <p:cNvSpPr>
              <a:spLocks/>
            </p:cNvSpPr>
            <p:nvPr userDrawn="1"/>
          </p:nvSpPr>
          <p:spPr bwMode="auto">
            <a:xfrm>
              <a:off x="2178" y="1063"/>
              <a:ext cx="276" cy="425"/>
            </a:xfrm>
            <a:custGeom>
              <a:avLst/>
              <a:gdLst>
                <a:gd name="T0" fmla="*/ 0 w 172"/>
                <a:gd name="T1" fmla="*/ 343 h 264"/>
                <a:gd name="T2" fmla="*/ 265 w 172"/>
                <a:gd name="T3" fmla="*/ 0 h 264"/>
                <a:gd name="T4" fmla="*/ 417 w 172"/>
                <a:gd name="T5" fmla="*/ 37 h 264"/>
                <a:gd name="T6" fmla="*/ 443 w 172"/>
                <a:gd name="T7" fmla="*/ 72 h 264"/>
                <a:gd name="T8" fmla="*/ 443 w 172"/>
                <a:gd name="T9" fmla="*/ 93 h 264"/>
                <a:gd name="T10" fmla="*/ 425 w 172"/>
                <a:gd name="T11" fmla="*/ 111 h 264"/>
                <a:gd name="T12" fmla="*/ 409 w 172"/>
                <a:gd name="T13" fmla="*/ 106 h 264"/>
                <a:gd name="T14" fmla="*/ 273 w 172"/>
                <a:gd name="T15" fmla="*/ 68 h 264"/>
                <a:gd name="T16" fmla="*/ 75 w 172"/>
                <a:gd name="T17" fmla="*/ 343 h 264"/>
                <a:gd name="T18" fmla="*/ 273 w 172"/>
                <a:gd name="T19" fmla="*/ 617 h 264"/>
                <a:gd name="T20" fmla="*/ 409 w 172"/>
                <a:gd name="T21" fmla="*/ 578 h 264"/>
                <a:gd name="T22" fmla="*/ 425 w 172"/>
                <a:gd name="T23" fmla="*/ 573 h 264"/>
                <a:gd name="T24" fmla="*/ 443 w 172"/>
                <a:gd name="T25" fmla="*/ 591 h 264"/>
                <a:gd name="T26" fmla="*/ 443 w 172"/>
                <a:gd name="T27" fmla="*/ 615 h 264"/>
                <a:gd name="T28" fmla="*/ 417 w 172"/>
                <a:gd name="T29" fmla="*/ 650 h 264"/>
                <a:gd name="T30" fmla="*/ 265 w 172"/>
                <a:gd name="T31" fmla="*/ 684 h 264"/>
                <a:gd name="T32" fmla="*/ 0 w 172"/>
                <a:gd name="T33" fmla="*/ 343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2" h="264">
                  <a:moveTo>
                    <a:pt x="0" y="132"/>
                  </a:moveTo>
                  <a:cubicBezTo>
                    <a:pt x="0" y="47"/>
                    <a:pt x="43" y="0"/>
                    <a:pt x="103" y="0"/>
                  </a:cubicBezTo>
                  <a:cubicBezTo>
                    <a:pt x="134" y="0"/>
                    <a:pt x="153" y="9"/>
                    <a:pt x="162" y="14"/>
                  </a:cubicBezTo>
                  <a:cubicBezTo>
                    <a:pt x="167" y="18"/>
                    <a:pt x="172" y="22"/>
                    <a:pt x="172" y="28"/>
                  </a:cubicBezTo>
                  <a:cubicBezTo>
                    <a:pt x="172" y="36"/>
                    <a:pt x="172" y="36"/>
                    <a:pt x="172" y="36"/>
                  </a:cubicBezTo>
                  <a:cubicBezTo>
                    <a:pt x="172" y="41"/>
                    <a:pt x="169" y="43"/>
                    <a:pt x="165" y="43"/>
                  </a:cubicBezTo>
                  <a:cubicBezTo>
                    <a:pt x="163" y="43"/>
                    <a:pt x="161" y="43"/>
                    <a:pt x="159" y="41"/>
                  </a:cubicBezTo>
                  <a:cubicBezTo>
                    <a:pt x="151" y="37"/>
                    <a:pt x="132" y="26"/>
                    <a:pt x="106" y="26"/>
                  </a:cubicBezTo>
                  <a:cubicBezTo>
                    <a:pt x="61" y="26"/>
                    <a:pt x="29" y="61"/>
                    <a:pt x="29" y="132"/>
                  </a:cubicBezTo>
                  <a:cubicBezTo>
                    <a:pt x="29" y="203"/>
                    <a:pt x="61" y="238"/>
                    <a:pt x="106" y="238"/>
                  </a:cubicBezTo>
                  <a:cubicBezTo>
                    <a:pt x="132" y="238"/>
                    <a:pt x="152" y="228"/>
                    <a:pt x="159" y="223"/>
                  </a:cubicBezTo>
                  <a:cubicBezTo>
                    <a:pt x="161" y="222"/>
                    <a:pt x="163" y="221"/>
                    <a:pt x="165" y="221"/>
                  </a:cubicBezTo>
                  <a:cubicBezTo>
                    <a:pt x="169" y="221"/>
                    <a:pt x="172" y="224"/>
                    <a:pt x="172" y="228"/>
                  </a:cubicBezTo>
                  <a:cubicBezTo>
                    <a:pt x="172" y="237"/>
                    <a:pt x="172" y="237"/>
                    <a:pt x="172" y="237"/>
                  </a:cubicBezTo>
                  <a:cubicBezTo>
                    <a:pt x="172" y="243"/>
                    <a:pt x="167" y="247"/>
                    <a:pt x="162" y="251"/>
                  </a:cubicBezTo>
                  <a:cubicBezTo>
                    <a:pt x="154" y="256"/>
                    <a:pt x="134" y="264"/>
                    <a:pt x="103" y="264"/>
                  </a:cubicBezTo>
                  <a:cubicBezTo>
                    <a:pt x="43" y="264"/>
                    <a:pt x="0" y="218"/>
                    <a:pt x="0" y="132"/>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4" name="Freeform 14"/>
            <p:cNvSpPr>
              <a:spLocks noEditPoints="1"/>
            </p:cNvSpPr>
            <p:nvPr userDrawn="1"/>
          </p:nvSpPr>
          <p:spPr bwMode="auto">
            <a:xfrm>
              <a:off x="2486" y="1168"/>
              <a:ext cx="239" cy="319"/>
            </a:xfrm>
            <a:custGeom>
              <a:avLst/>
              <a:gdLst>
                <a:gd name="T0" fmla="*/ 0 w 149"/>
                <a:gd name="T1" fmla="*/ 364 h 198"/>
                <a:gd name="T2" fmla="*/ 199 w 149"/>
                <a:gd name="T3" fmla="*/ 197 h 198"/>
                <a:gd name="T4" fmla="*/ 290 w 149"/>
                <a:gd name="T5" fmla="*/ 205 h 198"/>
                <a:gd name="T6" fmla="*/ 290 w 149"/>
                <a:gd name="T7" fmla="*/ 200 h 198"/>
                <a:gd name="T8" fmla="*/ 205 w 149"/>
                <a:gd name="T9" fmla="*/ 60 h 198"/>
                <a:gd name="T10" fmla="*/ 59 w 149"/>
                <a:gd name="T11" fmla="*/ 102 h 198"/>
                <a:gd name="T12" fmla="*/ 47 w 149"/>
                <a:gd name="T13" fmla="*/ 106 h 198"/>
                <a:gd name="T14" fmla="*/ 30 w 149"/>
                <a:gd name="T15" fmla="*/ 89 h 198"/>
                <a:gd name="T16" fmla="*/ 30 w 149"/>
                <a:gd name="T17" fmla="*/ 60 h 198"/>
                <a:gd name="T18" fmla="*/ 55 w 149"/>
                <a:gd name="T19" fmla="*/ 31 h 198"/>
                <a:gd name="T20" fmla="*/ 213 w 149"/>
                <a:gd name="T21" fmla="*/ 0 h 198"/>
                <a:gd name="T22" fmla="*/ 361 w 149"/>
                <a:gd name="T23" fmla="*/ 169 h 198"/>
                <a:gd name="T24" fmla="*/ 361 w 149"/>
                <a:gd name="T25" fmla="*/ 437 h 198"/>
                <a:gd name="T26" fmla="*/ 383 w 149"/>
                <a:gd name="T27" fmla="*/ 467 h 198"/>
                <a:gd name="T28" fmla="*/ 383 w 149"/>
                <a:gd name="T29" fmla="*/ 480 h 198"/>
                <a:gd name="T30" fmla="*/ 335 w 149"/>
                <a:gd name="T31" fmla="*/ 514 h 198"/>
                <a:gd name="T32" fmla="*/ 290 w 149"/>
                <a:gd name="T33" fmla="*/ 459 h 198"/>
                <a:gd name="T34" fmla="*/ 290 w 149"/>
                <a:gd name="T35" fmla="*/ 451 h 198"/>
                <a:gd name="T36" fmla="*/ 154 w 149"/>
                <a:gd name="T37" fmla="*/ 514 h 198"/>
                <a:gd name="T38" fmla="*/ 0 w 149"/>
                <a:gd name="T39" fmla="*/ 364 h 198"/>
                <a:gd name="T40" fmla="*/ 290 w 149"/>
                <a:gd name="T41" fmla="*/ 390 h 198"/>
                <a:gd name="T42" fmla="*/ 290 w 149"/>
                <a:gd name="T43" fmla="*/ 263 h 198"/>
                <a:gd name="T44" fmla="*/ 209 w 149"/>
                <a:gd name="T45" fmla="*/ 251 h 198"/>
                <a:gd name="T46" fmla="*/ 69 w 149"/>
                <a:gd name="T47" fmla="*/ 361 h 198"/>
                <a:gd name="T48" fmla="*/ 167 w 149"/>
                <a:gd name="T49" fmla="*/ 458 h 198"/>
                <a:gd name="T50" fmla="*/ 290 w 149"/>
                <a:gd name="T51" fmla="*/ 390 h 1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9" h="198">
                  <a:moveTo>
                    <a:pt x="0" y="140"/>
                  </a:moveTo>
                  <a:cubicBezTo>
                    <a:pt x="0" y="110"/>
                    <a:pt x="19" y="76"/>
                    <a:pt x="77" y="76"/>
                  </a:cubicBezTo>
                  <a:cubicBezTo>
                    <a:pt x="87" y="76"/>
                    <a:pt x="101" y="77"/>
                    <a:pt x="113" y="79"/>
                  </a:cubicBezTo>
                  <a:cubicBezTo>
                    <a:pt x="113" y="77"/>
                    <a:pt x="113" y="77"/>
                    <a:pt x="113" y="77"/>
                  </a:cubicBezTo>
                  <a:cubicBezTo>
                    <a:pt x="113" y="41"/>
                    <a:pt x="111" y="23"/>
                    <a:pt x="80" y="23"/>
                  </a:cubicBezTo>
                  <a:cubicBezTo>
                    <a:pt x="58" y="23"/>
                    <a:pt x="34" y="32"/>
                    <a:pt x="23" y="39"/>
                  </a:cubicBezTo>
                  <a:cubicBezTo>
                    <a:pt x="21" y="40"/>
                    <a:pt x="20" y="41"/>
                    <a:pt x="18" y="41"/>
                  </a:cubicBezTo>
                  <a:cubicBezTo>
                    <a:pt x="14" y="41"/>
                    <a:pt x="12" y="38"/>
                    <a:pt x="12" y="34"/>
                  </a:cubicBezTo>
                  <a:cubicBezTo>
                    <a:pt x="12" y="23"/>
                    <a:pt x="12" y="23"/>
                    <a:pt x="12" y="23"/>
                  </a:cubicBezTo>
                  <a:cubicBezTo>
                    <a:pt x="12" y="19"/>
                    <a:pt x="15" y="15"/>
                    <a:pt x="21" y="12"/>
                  </a:cubicBezTo>
                  <a:cubicBezTo>
                    <a:pt x="35" y="4"/>
                    <a:pt x="62" y="0"/>
                    <a:pt x="83" y="0"/>
                  </a:cubicBezTo>
                  <a:cubicBezTo>
                    <a:pt x="134" y="0"/>
                    <a:pt x="140" y="27"/>
                    <a:pt x="140" y="65"/>
                  </a:cubicBezTo>
                  <a:cubicBezTo>
                    <a:pt x="140" y="168"/>
                    <a:pt x="140" y="168"/>
                    <a:pt x="140" y="168"/>
                  </a:cubicBezTo>
                  <a:cubicBezTo>
                    <a:pt x="140" y="177"/>
                    <a:pt x="143" y="180"/>
                    <a:pt x="149" y="180"/>
                  </a:cubicBezTo>
                  <a:cubicBezTo>
                    <a:pt x="149" y="185"/>
                    <a:pt x="149" y="185"/>
                    <a:pt x="149" y="185"/>
                  </a:cubicBezTo>
                  <a:cubicBezTo>
                    <a:pt x="149" y="191"/>
                    <a:pt x="144" y="198"/>
                    <a:pt x="130" y="198"/>
                  </a:cubicBezTo>
                  <a:cubicBezTo>
                    <a:pt x="121" y="198"/>
                    <a:pt x="113" y="192"/>
                    <a:pt x="113" y="177"/>
                  </a:cubicBezTo>
                  <a:cubicBezTo>
                    <a:pt x="113" y="174"/>
                    <a:pt x="113" y="174"/>
                    <a:pt x="113" y="174"/>
                  </a:cubicBezTo>
                  <a:cubicBezTo>
                    <a:pt x="103" y="186"/>
                    <a:pt x="88" y="198"/>
                    <a:pt x="60" y="198"/>
                  </a:cubicBezTo>
                  <a:cubicBezTo>
                    <a:pt x="29" y="198"/>
                    <a:pt x="0" y="183"/>
                    <a:pt x="0" y="140"/>
                  </a:cubicBezTo>
                  <a:moveTo>
                    <a:pt x="113" y="150"/>
                  </a:moveTo>
                  <a:cubicBezTo>
                    <a:pt x="113" y="101"/>
                    <a:pt x="113" y="101"/>
                    <a:pt x="113" y="101"/>
                  </a:cubicBezTo>
                  <a:cubicBezTo>
                    <a:pt x="102" y="98"/>
                    <a:pt x="89" y="97"/>
                    <a:pt x="81" y="97"/>
                  </a:cubicBezTo>
                  <a:cubicBezTo>
                    <a:pt x="42" y="97"/>
                    <a:pt x="27" y="114"/>
                    <a:pt x="27" y="139"/>
                  </a:cubicBezTo>
                  <a:cubicBezTo>
                    <a:pt x="27" y="168"/>
                    <a:pt x="44" y="176"/>
                    <a:pt x="65" y="176"/>
                  </a:cubicBezTo>
                  <a:cubicBezTo>
                    <a:pt x="86" y="176"/>
                    <a:pt x="105" y="164"/>
                    <a:pt x="113" y="15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5" name="Freeform 15"/>
            <p:cNvSpPr>
              <a:spLocks/>
            </p:cNvSpPr>
            <p:nvPr userDrawn="1"/>
          </p:nvSpPr>
          <p:spPr bwMode="auto">
            <a:xfrm>
              <a:off x="2776" y="1170"/>
              <a:ext cx="391" cy="312"/>
            </a:xfrm>
            <a:custGeom>
              <a:avLst/>
              <a:gdLst>
                <a:gd name="T0" fmla="*/ 0 w 244"/>
                <a:gd name="T1" fmla="*/ 484 h 194"/>
                <a:gd name="T2" fmla="*/ 0 w 244"/>
                <a:gd name="T3" fmla="*/ 26 h 194"/>
                <a:gd name="T4" fmla="*/ 21 w 244"/>
                <a:gd name="T5" fmla="*/ 8 h 194"/>
                <a:gd name="T6" fmla="*/ 48 w 244"/>
                <a:gd name="T7" fmla="*/ 8 h 194"/>
                <a:gd name="T8" fmla="*/ 69 w 244"/>
                <a:gd name="T9" fmla="*/ 26 h 194"/>
                <a:gd name="T10" fmla="*/ 69 w 244"/>
                <a:gd name="T11" fmla="*/ 42 h 194"/>
                <a:gd name="T12" fmla="*/ 223 w 244"/>
                <a:gd name="T13" fmla="*/ 0 h 194"/>
                <a:gd name="T14" fmla="*/ 324 w 244"/>
                <a:gd name="T15" fmla="*/ 50 h 194"/>
                <a:gd name="T16" fmla="*/ 500 w 244"/>
                <a:gd name="T17" fmla="*/ 0 h 194"/>
                <a:gd name="T18" fmla="*/ 627 w 244"/>
                <a:gd name="T19" fmla="*/ 148 h 194"/>
                <a:gd name="T20" fmla="*/ 627 w 244"/>
                <a:gd name="T21" fmla="*/ 484 h 194"/>
                <a:gd name="T22" fmla="*/ 609 w 244"/>
                <a:gd name="T23" fmla="*/ 502 h 194"/>
                <a:gd name="T24" fmla="*/ 578 w 244"/>
                <a:gd name="T25" fmla="*/ 502 h 194"/>
                <a:gd name="T26" fmla="*/ 559 w 244"/>
                <a:gd name="T27" fmla="*/ 484 h 194"/>
                <a:gd name="T28" fmla="*/ 559 w 244"/>
                <a:gd name="T29" fmla="*/ 148 h 194"/>
                <a:gd name="T30" fmla="*/ 482 w 244"/>
                <a:gd name="T31" fmla="*/ 68 h 194"/>
                <a:gd name="T32" fmla="*/ 346 w 244"/>
                <a:gd name="T33" fmla="*/ 101 h 194"/>
                <a:gd name="T34" fmla="*/ 346 w 244"/>
                <a:gd name="T35" fmla="*/ 484 h 194"/>
                <a:gd name="T36" fmla="*/ 329 w 244"/>
                <a:gd name="T37" fmla="*/ 502 h 194"/>
                <a:gd name="T38" fmla="*/ 298 w 244"/>
                <a:gd name="T39" fmla="*/ 502 h 194"/>
                <a:gd name="T40" fmla="*/ 280 w 244"/>
                <a:gd name="T41" fmla="*/ 484 h 194"/>
                <a:gd name="T42" fmla="*/ 280 w 244"/>
                <a:gd name="T43" fmla="*/ 148 h 194"/>
                <a:gd name="T44" fmla="*/ 204 w 244"/>
                <a:gd name="T45" fmla="*/ 68 h 194"/>
                <a:gd name="T46" fmla="*/ 69 w 244"/>
                <a:gd name="T47" fmla="*/ 101 h 194"/>
                <a:gd name="T48" fmla="*/ 69 w 244"/>
                <a:gd name="T49" fmla="*/ 484 h 194"/>
                <a:gd name="T50" fmla="*/ 48 w 244"/>
                <a:gd name="T51" fmla="*/ 502 h 194"/>
                <a:gd name="T52" fmla="*/ 21 w 244"/>
                <a:gd name="T53" fmla="*/ 502 h 194"/>
                <a:gd name="T54" fmla="*/ 0 w 244"/>
                <a:gd name="T55" fmla="*/ 484 h 1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44" h="194">
                  <a:moveTo>
                    <a:pt x="0" y="187"/>
                  </a:moveTo>
                  <a:cubicBezTo>
                    <a:pt x="0" y="10"/>
                    <a:pt x="0" y="10"/>
                    <a:pt x="0" y="10"/>
                  </a:cubicBezTo>
                  <a:cubicBezTo>
                    <a:pt x="0" y="6"/>
                    <a:pt x="3" y="3"/>
                    <a:pt x="8" y="3"/>
                  </a:cubicBezTo>
                  <a:cubicBezTo>
                    <a:pt x="19" y="3"/>
                    <a:pt x="19" y="3"/>
                    <a:pt x="19" y="3"/>
                  </a:cubicBezTo>
                  <a:cubicBezTo>
                    <a:pt x="23" y="3"/>
                    <a:pt x="27" y="6"/>
                    <a:pt x="27" y="10"/>
                  </a:cubicBezTo>
                  <a:cubicBezTo>
                    <a:pt x="27" y="16"/>
                    <a:pt x="27" y="16"/>
                    <a:pt x="27" y="16"/>
                  </a:cubicBezTo>
                  <a:cubicBezTo>
                    <a:pt x="36" y="13"/>
                    <a:pt x="57" y="0"/>
                    <a:pt x="87" y="0"/>
                  </a:cubicBezTo>
                  <a:cubicBezTo>
                    <a:pt x="106" y="0"/>
                    <a:pt x="120" y="9"/>
                    <a:pt x="126" y="19"/>
                  </a:cubicBezTo>
                  <a:cubicBezTo>
                    <a:pt x="137" y="15"/>
                    <a:pt x="167" y="0"/>
                    <a:pt x="195" y="0"/>
                  </a:cubicBezTo>
                  <a:cubicBezTo>
                    <a:pt x="222" y="0"/>
                    <a:pt x="244" y="14"/>
                    <a:pt x="244" y="57"/>
                  </a:cubicBezTo>
                  <a:cubicBezTo>
                    <a:pt x="244" y="187"/>
                    <a:pt x="244" y="187"/>
                    <a:pt x="244" y="187"/>
                  </a:cubicBezTo>
                  <a:cubicBezTo>
                    <a:pt x="244" y="191"/>
                    <a:pt x="241" y="194"/>
                    <a:pt x="237" y="194"/>
                  </a:cubicBezTo>
                  <a:cubicBezTo>
                    <a:pt x="225" y="194"/>
                    <a:pt x="225" y="194"/>
                    <a:pt x="225" y="194"/>
                  </a:cubicBezTo>
                  <a:cubicBezTo>
                    <a:pt x="221" y="194"/>
                    <a:pt x="218" y="191"/>
                    <a:pt x="218" y="187"/>
                  </a:cubicBezTo>
                  <a:cubicBezTo>
                    <a:pt x="218" y="57"/>
                    <a:pt x="218" y="57"/>
                    <a:pt x="218" y="57"/>
                  </a:cubicBezTo>
                  <a:cubicBezTo>
                    <a:pt x="218" y="37"/>
                    <a:pt x="209" y="26"/>
                    <a:pt x="188" y="26"/>
                  </a:cubicBezTo>
                  <a:cubicBezTo>
                    <a:pt x="166" y="26"/>
                    <a:pt x="135" y="39"/>
                    <a:pt x="135" y="39"/>
                  </a:cubicBezTo>
                  <a:cubicBezTo>
                    <a:pt x="135" y="187"/>
                    <a:pt x="135" y="187"/>
                    <a:pt x="135" y="187"/>
                  </a:cubicBezTo>
                  <a:cubicBezTo>
                    <a:pt x="135" y="191"/>
                    <a:pt x="132" y="194"/>
                    <a:pt x="128" y="194"/>
                  </a:cubicBezTo>
                  <a:cubicBezTo>
                    <a:pt x="116" y="194"/>
                    <a:pt x="116" y="194"/>
                    <a:pt x="116" y="194"/>
                  </a:cubicBezTo>
                  <a:cubicBezTo>
                    <a:pt x="112" y="194"/>
                    <a:pt x="109" y="191"/>
                    <a:pt x="109" y="187"/>
                  </a:cubicBezTo>
                  <a:cubicBezTo>
                    <a:pt x="109" y="57"/>
                    <a:pt x="109" y="57"/>
                    <a:pt x="109" y="57"/>
                  </a:cubicBezTo>
                  <a:cubicBezTo>
                    <a:pt x="109" y="37"/>
                    <a:pt x="100" y="26"/>
                    <a:pt x="79" y="26"/>
                  </a:cubicBezTo>
                  <a:cubicBezTo>
                    <a:pt x="57" y="26"/>
                    <a:pt x="27" y="39"/>
                    <a:pt x="27" y="39"/>
                  </a:cubicBezTo>
                  <a:cubicBezTo>
                    <a:pt x="27" y="187"/>
                    <a:pt x="27" y="187"/>
                    <a:pt x="27" y="187"/>
                  </a:cubicBezTo>
                  <a:cubicBezTo>
                    <a:pt x="27" y="191"/>
                    <a:pt x="23" y="194"/>
                    <a:pt x="19" y="194"/>
                  </a:cubicBezTo>
                  <a:cubicBezTo>
                    <a:pt x="8" y="194"/>
                    <a:pt x="8" y="194"/>
                    <a:pt x="8"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6" name="Freeform 16"/>
            <p:cNvSpPr>
              <a:spLocks noEditPoints="1"/>
            </p:cNvSpPr>
            <p:nvPr userDrawn="1"/>
          </p:nvSpPr>
          <p:spPr bwMode="auto">
            <a:xfrm>
              <a:off x="3234" y="1022"/>
              <a:ext cx="253" cy="466"/>
            </a:xfrm>
            <a:custGeom>
              <a:avLst/>
              <a:gdLst>
                <a:gd name="T0" fmla="*/ 67 w 158"/>
                <a:gd name="T1" fmla="*/ 673 h 290"/>
                <a:gd name="T2" fmla="*/ 67 w 158"/>
                <a:gd name="T3" fmla="*/ 720 h 290"/>
                <a:gd name="T4" fmla="*/ 48 w 158"/>
                <a:gd name="T5" fmla="*/ 739 h 290"/>
                <a:gd name="T6" fmla="*/ 18 w 158"/>
                <a:gd name="T7" fmla="*/ 739 h 290"/>
                <a:gd name="T8" fmla="*/ 0 w 158"/>
                <a:gd name="T9" fmla="*/ 720 h 290"/>
                <a:gd name="T10" fmla="*/ 0 w 158"/>
                <a:gd name="T11" fmla="*/ 21 h 290"/>
                <a:gd name="T12" fmla="*/ 18 w 158"/>
                <a:gd name="T13" fmla="*/ 0 h 290"/>
                <a:gd name="T14" fmla="*/ 48 w 158"/>
                <a:gd name="T15" fmla="*/ 0 h 290"/>
                <a:gd name="T16" fmla="*/ 67 w 158"/>
                <a:gd name="T17" fmla="*/ 21 h 290"/>
                <a:gd name="T18" fmla="*/ 67 w 158"/>
                <a:gd name="T19" fmla="*/ 307 h 290"/>
                <a:gd name="T20" fmla="*/ 208 w 158"/>
                <a:gd name="T21" fmla="*/ 235 h 290"/>
                <a:gd name="T22" fmla="*/ 405 w 158"/>
                <a:gd name="T23" fmla="*/ 490 h 290"/>
                <a:gd name="T24" fmla="*/ 208 w 158"/>
                <a:gd name="T25" fmla="*/ 749 h 290"/>
                <a:gd name="T26" fmla="*/ 67 w 158"/>
                <a:gd name="T27" fmla="*/ 673 h 290"/>
                <a:gd name="T28" fmla="*/ 338 w 158"/>
                <a:gd name="T29" fmla="*/ 490 h 290"/>
                <a:gd name="T30" fmla="*/ 208 w 158"/>
                <a:gd name="T31" fmla="*/ 297 h 290"/>
                <a:gd name="T32" fmla="*/ 67 w 158"/>
                <a:gd name="T33" fmla="*/ 392 h 290"/>
                <a:gd name="T34" fmla="*/ 67 w 158"/>
                <a:gd name="T35" fmla="*/ 588 h 290"/>
                <a:gd name="T36" fmla="*/ 208 w 158"/>
                <a:gd name="T37" fmla="*/ 686 h 290"/>
                <a:gd name="T38" fmla="*/ 338 w 158"/>
                <a:gd name="T39" fmla="*/ 490 h 29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8" h="290">
                  <a:moveTo>
                    <a:pt x="26" y="261"/>
                  </a:moveTo>
                  <a:cubicBezTo>
                    <a:pt x="26" y="279"/>
                    <a:pt x="26" y="279"/>
                    <a:pt x="26" y="279"/>
                  </a:cubicBezTo>
                  <a:cubicBezTo>
                    <a:pt x="26" y="283"/>
                    <a:pt x="23" y="286"/>
                    <a:pt x="19" y="286"/>
                  </a:cubicBezTo>
                  <a:cubicBezTo>
                    <a:pt x="7" y="286"/>
                    <a:pt x="7" y="286"/>
                    <a:pt x="7" y="286"/>
                  </a:cubicBezTo>
                  <a:cubicBezTo>
                    <a:pt x="3" y="286"/>
                    <a:pt x="0" y="283"/>
                    <a:pt x="0" y="279"/>
                  </a:cubicBezTo>
                  <a:cubicBezTo>
                    <a:pt x="0" y="8"/>
                    <a:pt x="0" y="8"/>
                    <a:pt x="0" y="8"/>
                  </a:cubicBezTo>
                  <a:cubicBezTo>
                    <a:pt x="0" y="4"/>
                    <a:pt x="3" y="0"/>
                    <a:pt x="7" y="0"/>
                  </a:cubicBezTo>
                  <a:cubicBezTo>
                    <a:pt x="19" y="0"/>
                    <a:pt x="19" y="0"/>
                    <a:pt x="19" y="0"/>
                  </a:cubicBezTo>
                  <a:cubicBezTo>
                    <a:pt x="23" y="0"/>
                    <a:pt x="26" y="4"/>
                    <a:pt x="26" y="8"/>
                  </a:cubicBezTo>
                  <a:cubicBezTo>
                    <a:pt x="26" y="119"/>
                    <a:pt x="26" y="119"/>
                    <a:pt x="26" y="119"/>
                  </a:cubicBezTo>
                  <a:cubicBezTo>
                    <a:pt x="34" y="106"/>
                    <a:pt x="55" y="91"/>
                    <a:pt x="81" y="91"/>
                  </a:cubicBezTo>
                  <a:cubicBezTo>
                    <a:pt x="134" y="91"/>
                    <a:pt x="158" y="132"/>
                    <a:pt x="158" y="190"/>
                  </a:cubicBezTo>
                  <a:cubicBezTo>
                    <a:pt x="158" y="249"/>
                    <a:pt x="134" y="290"/>
                    <a:pt x="81" y="290"/>
                  </a:cubicBezTo>
                  <a:cubicBezTo>
                    <a:pt x="55" y="290"/>
                    <a:pt x="34" y="275"/>
                    <a:pt x="26" y="261"/>
                  </a:cubicBezTo>
                  <a:moveTo>
                    <a:pt x="132" y="190"/>
                  </a:moveTo>
                  <a:cubicBezTo>
                    <a:pt x="132" y="137"/>
                    <a:pt x="112" y="115"/>
                    <a:pt x="81" y="115"/>
                  </a:cubicBezTo>
                  <a:cubicBezTo>
                    <a:pt x="53" y="115"/>
                    <a:pt x="33" y="134"/>
                    <a:pt x="26" y="152"/>
                  </a:cubicBezTo>
                  <a:cubicBezTo>
                    <a:pt x="26" y="228"/>
                    <a:pt x="26" y="228"/>
                    <a:pt x="26" y="228"/>
                  </a:cubicBezTo>
                  <a:cubicBezTo>
                    <a:pt x="33" y="247"/>
                    <a:pt x="53" y="266"/>
                    <a:pt x="81" y="266"/>
                  </a:cubicBezTo>
                  <a:cubicBezTo>
                    <a:pt x="112" y="266"/>
                    <a:pt x="132" y="244"/>
                    <a:pt x="132" y="19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7" name="Freeform 17"/>
            <p:cNvSpPr>
              <a:spLocks/>
            </p:cNvSpPr>
            <p:nvPr userDrawn="1"/>
          </p:nvSpPr>
          <p:spPr bwMode="auto">
            <a:xfrm>
              <a:off x="3543" y="1174"/>
              <a:ext cx="154" cy="308"/>
            </a:xfrm>
            <a:custGeom>
              <a:avLst/>
              <a:gdLst>
                <a:gd name="T0" fmla="*/ 0 w 96"/>
                <a:gd name="T1" fmla="*/ 479 h 191"/>
                <a:gd name="T2" fmla="*/ 0 w 96"/>
                <a:gd name="T3" fmla="*/ 18 h 191"/>
                <a:gd name="T4" fmla="*/ 18 w 96"/>
                <a:gd name="T5" fmla="*/ 0 h 191"/>
                <a:gd name="T6" fmla="*/ 48 w 96"/>
                <a:gd name="T7" fmla="*/ 0 h 191"/>
                <a:gd name="T8" fmla="*/ 67 w 96"/>
                <a:gd name="T9" fmla="*/ 18 h 191"/>
                <a:gd name="T10" fmla="*/ 67 w 96"/>
                <a:gd name="T11" fmla="*/ 52 h 191"/>
                <a:gd name="T12" fmla="*/ 188 w 96"/>
                <a:gd name="T13" fmla="*/ 0 h 191"/>
                <a:gd name="T14" fmla="*/ 247 w 96"/>
                <a:gd name="T15" fmla="*/ 37 h 191"/>
                <a:gd name="T16" fmla="*/ 247 w 96"/>
                <a:gd name="T17" fmla="*/ 73 h 191"/>
                <a:gd name="T18" fmla="*/ 229 w 96"/>
                <a:gd name="T19" fmla="*/ 89 h 191"/>
                <a:gd name="T20" fmla="*/ 217 w 96"/>
                <a:gd name="T21" fmla="*/ 85 h 191"/>
                <a:gd name="T22" fmla="*/ 165 w 96"/>
                <a:gd name="T23" fmla="*/ 65 h 191"/>
                <a:gd name="T24" fmla="*/ 67 w 96"/>
                <a:gd name="T25" fmla="*/ 111 h 191"/>
                <a:gd name="T26" fmla="*/ 67 w 96"/>
                <a:gd name="T27" fmla="*/ 479 h 191"/>
                <a:gd name="T28" fmla="*/ 48 w 96"/>
                <a:gd name="T29" fmla="*/ 497 h 191"/>
                <a:gd name="T30" fmla="*/ 18 w 96"/>
                <a:gd name="T31" fmla="*/ 497 h 191"/>
                <a:gd name="T32" fmla="*/ 0 w 96"/>
                <a:gd name="T33" fmla="*/ 479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91">
                  <a:moveTo>
                    <a:pt x="0" y="184"/>
                  </a:moveTo>
                  <a:cubicBezTo>
                    <a:pt x="0" y="7"/>
                    <a:pt x="0" y="7"/>
                    <a:pt x="0" y="7"/>
                  </a:cubicBezTo>
                  <a:cubicBezTo>
                    <a:pt x="0" y="3"/>
                    <a:pt x="3" y="0"/>
                    <a:pt x="7" y="0"/>
                  </a:cubicBezTo>
                  <a:cubicBezTo>
                    <a:pt x="19" y="0"/>
                    <a:pt x="19" y="0"/>
                    <a:pt x="19" y="0"/>
                  </a:cubicBezTo>
                  <a:cubicBezTo>
                    <a:pt x="23" y="0"/>
                    <a:pt x="26" y="3"/>
                    <a:pt x="26" y="7"/>
                  </a:cubicBezTo>
                  <a:cubicBezTo>
                    <a:pt x="26" y="20"/>
                    <a:pt x="26" y="20"/>
                    <a:pt x="26" y="20"/>
                  </a:cubicBezTo>
                  <a:cubicBezTo>
                    <a:pt x="41" y="7"/>
                    <a:pt x="60" y="0"/>
                    <a:pt x="73" y="0"/>
                  </a:cubicBezTo>
                  <a:cubicBezTo>
                    <a:pt x="84" y="0"/>
                    <a:pt x="96" y="5"/>
                    <a:pt x="96" y="14"/>
                  </a:cubicBezTo>
                  <a:cubicBezTo>
                    <a:pt x="96" y="28"/>
                    <a:pt x="96" y="28"/>
                    <a:pt x="96" y="28"/>
                  </a:cubicBezTo>
                  <a:cubicBezTo>
                    <a:pt x="96" y="32"/>
                    <a:pt x="93" y="34"/>
                    <a:pt x="89" y="34"/>
                  </a:cubicBezTo>
                  <a:cubicBezTo>
                    <a:pt x="87" y="34"/>
                    <a:pt x="86" y="34"/>
                    <a:pt x="84" y="33"/>
                  </a:cubicBezTo>
                  <a:cubicBezTo>
                    <a:pt x="79" y="29"/>
                    <a:pt x="74" y="25"/>
                    <a:pt x="64" y="25"/>
                  </a:cubicBezTo>
                  <a:cubicBezTo>
                    <a:pt x="54" y="25"/>
                    <a:pt x="40" y="32"/>
                    <a:pt x="26" y="43"/>
                  </a:cubicBezTo>
                  <a:cubicBezTo>
                    <a:pt x="26" y="184"/>
                    <a:pt x="26" y="184"/>
                    <a:pt x="26" y="184"/>
                  </a:cubicBezTo>
                  <a:cubicBezTo>
                    <a:pt x="26" y="188"/>
                    <a:pt x="23" y="191"/>
                    <a:pt x="19" y="191"/>
                  </a:cubicBezTo>
                  <a:cubicBezTo>
                    <a:pt x="7" y="191"/>
                    <a:pt x="7" y="191"/>
                    <a:pt x="7" y="191"/>
                  </a:cubicBezTo>
                  <a:cubicBezTo>
                    <a:pt x="3" y="191"/>
                    <a:pt x="0" y="188"/>
                    <a:pt x="0" y="184"/>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8" name="Freeform 18"/>
            <p:cNvSpPr>
              <a:spLocks noEditPoints="1"/>
            </p:cNvSpPr>
            <p:nvPr userDrawn="1"/>
          </p:nvSpPr>
          <p:spPr bwMode="auto">
            <a:xfrm>
              <a:off x="3736" y="1067"/>
              <a:ext cx="53" cy="415"/>
            </a:xfrm>
            <a:custGeom>
              <a:avLst/>
              <a:gdLst>
                <a:gd name="T0" fmla="*/ 0 w 33"/>
                <a:gd name="T1" fmla="*/ 47 h 258"/>
                <a:gd name="T2" fmla="*/ 43 w 33"/>
                <a:gd name="T3" fmla="*/ 0 h 258"/>
                <a:gd name="T4" fmla="*/ 85 w 33"/>
                <a:gd name="T5" fmla="*/ 47 h 258"/>
                <a:gd name="T6" fmla="*/ 43 w 33"/>
                <a:gd name="T7" fmla="*/ 90 h 258"/>
                <a:gd name="T8" fmla="*/ 0 w 33"/>
                <a:gd name="T9" fmla="*/ 47 h 258"/>
                <a:gd name="T10" fmla="*/ 8 w 33"/>
                <a:gd name="T11" fmla="*/ 650 h 258"/>
                <a:gd name="T12" fmla="*/ 8 w 33"/>
                <a:gd name="T13" fmla="*/ 191 h 258"/>
                <a:gd name="T14" fmla="*/ 29 w 33"/>
                <a:gd name="T15" fmla="*/ 174 h 258"/>
                <a:gd name="T16" fmla="*/ 56 w 33"/>
                <a:gd name="T17" fmla="*/ 174 h 258"/>
                <a:gd name="T18" fmla="*/ 77 w 33"/>
                <a:gd name="T19" fmla="*/ 191 h 258"/>
                <a:gd name="T20" fmla="*/ 77 w 33"/>
                <a:gd name="T21" fmla="*/ 650 h 258"/>
                <a:gd name="T22" fmla="*/ 56 w 33"/>
                <a:gd name="T23" fmla="*/ 668 h 258"/>
                <a:gd name="T24" fmla="*/ 29 w 33"/>
                <a:gd name="T25" fmla="*/ 668 h 258"/>
                <a:gd name="T26" fmla="*/ 8 w 33"/>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 h="258">
                  <a:moveTo>
                    <a:pt x="0" y="18"/>
                  </a:moveTo>
                  <a:cubicBezTo>
                    <a:pt x="0" y="8"/>
                    <a:pt x="7" y="0"/>
                    <a:pt x="17" y="0"/>
                  </a:cubicBezTo>
                  <a:cubicBezTo>
                    <a:pt x="26" y="0"/>
                    <a:pt x="33" y="8"/>
                    <a:pt x="33" y="18"/>
                  </a:cubicBezTo>
                  <a:cubicBezTo>
                    <a:pt x="33" y="27"/>
                    <a:pt x="26" y="35"/>
                    <a:pt x="17" y="35"/>
                  </a:cubicBezTo>
                  <a:cubicBezTo>
                    <a:pt x="7" y="35"/>
                    <a:pt x="0" y="27"/>
                    <a:pt x="0" y="18"/>
                  </a:cubicBezTo>
                  <a:moveTo>
                    <a:pt x="3" y="251"/>
                  </a:moveTo>
                  <a:cubicBezTo>
                    <a:pt x="3" y="74"/>
                    <a:pt x="3" y="74"/>
                    <a:pt x="3" y="74"/>
                  </a:cubicBezTo>
                  <a:cubicBezTo>
                    <a:pt x="3" y="70"/>
                    <a:pt x="7" y="67"/>
                    <a:pt x="11" y="67"/>
                  </a:cubicBezTo>
                  <a:cubicBezTo>
                    <a:pt x="22" y="67"/>
                    <a:pt x="22" y="67"/>
                    <a:pt x="22" y="67"/>
                  </a:cubicBezTo>
                  <a:cubicBezTo>
                    <a:pt x="27" y="67"/>
                    <a:pt x="30" y="70"/>
                    <a:pt x="30" y="74"/>
                  </a:cubicBezTo>
                  <a:cubicBezTo>
                    <a:pt x="30" y="251"/>
                    <a:pt x="30" y="251"/>
                    <a:pt x="30" y="251"/>
                  </a:cubicBezTo>
                  <a:cubicBezTo>
                    <a:pt x="30" y="255"/>
                    <a:pt x="27" y="258"/>
                    <a:pt x="22" y="258"/>
                  </a:cubicBezTo>
                  <a:cubicBezTo>
                    <a:pt x="11" y="258"/>
                    <a:pt x="11" y="258"/>
                    <a:pt x="11" y="258"/>
                  </a:cubicBezTo>
                  <a:cubicBezTo>
                    <a:pt x="7" y="258"/>
                    <a:pt x="3" y="255"/>
                    <a:pt x="3"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9" name="Freeform 19"/>
            <p:cNvSpPr>
              <a:spLocks noEditPoints="1"/>
            </p:cNvSpPr>
            <p:nvPr userDrawn="1"/>
          </p:nvSpPr>
          <p:spPr bwMode="auto">
            <a:xfrm>
              <a:off x="3830" y="1022"/>
              <a:ext cx="270" cy="466"/>
            </a:xfrm>
            <a:custGeom>
              <a:avLst/>
              <a:gdLst>
                <a:gd name="T0" fmla="*/ 0 w 168"/>
                <a:gd name="T1" fmla="*/ 490 h 290"/>
                <a:gd name="T2" fmla="*/ 199 w 168"/>
                <a:gd name="T3" fmla="*/ 235 h 290"/>
                <a:gd name="T4" fmla="*/ 341 w 168"/>
                <a:gd name="T5" fmla="*/ 307 h 290"/>
                <a:gd name="T6" fmla="*/ 341 w 168"/>
                <a:gd name="T7" fmla="*/ 21 h 290"/>
                <a:gd name="T8" fmla="*/ 362 w 168"/>
                <a:gd name="T9" fmla="*/ 0 h 290"/>
                <a:gd name="T10" fmla="*/ 391 w 168"/>
                <a:gd name="T11" fmla="*/ 0 h 290"/>
                <a:gd name="T12" fmla="*/ 411 w 168"/>
                <a:gd name="T13" fmla="*/ 21 h 290"/>
                <a:gd name="T14" fmla="*/ 411 w 168"/>
                <a:gd name="T15" fmla="*/ 668 h 290"/>
                <a:gd name="T16" fmla="*/ 434 w 168"/>
                <a:gd name="T17" fmla="*/ 699 h 290"/>
                <a:gd name="T18" fmla="*/ 434 w 168"/>
                <a:gd name="T19" fmla="*/ 713 h 290"/>
                <a:gd name="T20" fmla="*/ 384 w 168"/>
                <a:gd name="T21" fmla="*/ 746 h 290"/>
                <a:gd name="T22" fmla="*/ 341 w 168"/>
                <a:gd name="T23" fmla="*/ 693 h 290"/>
                <a:gd name="T24" fmla="*/ 341 w 168"/>
                <a:gd name="T25" fmla="*/ 673 h 290"/>
                <a:gd name="T26" fmla="*/ 199 w 168"/>
                <a:gd name="T27" fmla="*/ 749 h 290"/>
                <a:gd name="T28" fmla="*/ 0 w 168"/>
                <a:gd name="T29" fmla="*/ 490 h 290"/>
                <a:gd name="T30" fmla="*/ 341 w 168"/>
                <a:gd name="T31" fmla="*/ 588 h 290"/>
                <a:gd name="T32" fmla="*/ 341 w 168"/>
                <a:gd name="T33" fmla="*/ 392 h 290"/>
                <a:gd name="T34" fmla="*/ 199 w 168"/>
                <a:gd name="T35" fmla="*/ 297 h 290"/>
                <a:gd name="T36" fmla="*/ 69 w 168"/>
                <a:gd name="T37" fmla="*/ 490 h 290"/>
                <a:gd name="T38" fmla="*/ 199 w 168"/>
                <a:gd name="T39" fmla="*/ 686 h 290"/>
                <a:gd name="T40" fmla="*/ 341 w 168"/>
                <a:gd name="T41" fmla="*/ 588 h 2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8" h="290">
                  <a:moveTo>
                    <a:pt x="0" y="190"/>
                  </a:moveTo>
                  <a:cubicBezTo>
                    <a:pt x="0" y="132"/>
                    <a:pt x="25" y="91"/>
                    <a:pt x="77" y="91"/>
                  </a:cubicBezTo>
                  <a:cubicBezTo>
                    <a:pt x="104" y="91"/>
                    <a:pt x="124" y="106"/>
                    <a:pt x="132" y="119"/>
                  </a:cubicBezTo>
                  <a:cubicBezTo>
                    <a:pt x="132" y="8"/>
                    <a:pt x="132" y="8"/>
                    <a:pt x="132" y="8"/>
                  </a:cubicBezTo>
                  <a:cubicBezTo>
                    <a:pt x="132" y="4"/>
                    <a:pt x="135" y="0"/>
                    <a:pt x="140" y="0"/>
                  </a:cubicBezTo>
                  <a:cubicBezTo>
                    <a:pt x="151" y="0"/>
                    <a:pt x="151" y="0"/>
                    <a:pt x="151" y="0"/>
                  </a:cubicBezTo>
                  <a:cubicBezTo>
                    <a:pt x="155" y="0"/>
                    <a:pt x="159" y="4"/>
                    <a:pt x="159" y="8"/>
                  </a:cubicBezTo>
                  <a:cubicBezTo>
                    <a:pt x="159" y="259"/>
                    <a:pt x="159" y="259"/>
                    <a:pt x="159" y="259"/>
                  </a:cubicBezTo>
                  <a:cubicBezTo>
                    <a:pt x="159" y="268"/>
                    <a:pt x="162" y="271"/>
                    <a:pt x="168" y="271"/>
                  </a:cubicBezTo>
                  <a:cubicBezTo>
                    <a:pt x="168" y="276"/>
                    <a:pt x="168" y="276"/>
                    <a:pt x="168" y="276"/>
                  </a:cubicBezTo>
                  <a:cubicBezTo>
                    <a:pt x="168" y="282"/>
                    <a:pt x="163" y="289"/>
                    <a:pt x="149" y="289"/>
                  </a:cubicBezTo>
                  <a:cubicBezTo>
                    <a:pt x="140" y="289"/>
                    <a:pt x="132" y="283"/>
                    <a:pt x="132" y="268"/>
                  </a:cubicBezTo>
                  <a:cubicBezTo>
                    <a:pt x="132" y="261"/>
                    <a:pt x="132" y="261"/>
                    <a:pt x="132" y="261"/>
                  </a:cubicBezTo>
                  <a:cubicBezTo>
                    <a:pt x="124" y="275"/>
                    <a:pt x="104" y="290"/>
                    <a:pt x="77" y="290"/>
                  </a:cubicBezTo>
                  <a:cubicBezTo>
                    <a:pt x="25" y="290"/>
                    <a:pt x="0" y="249"/>
                    <a:pt x="0" y="190"/>
                  </a:cubicBezTo>
                  <a:moveTo>
                    <a:pt x="132" y="228"/>
                  </a:moveTo>
                  <a:cubicBezTo>
                    <a:pt x="132" y="152"/>
                    <a:pt x="132" y="152"/>
                    <a:pt x="132" y="152"/>
                  </a:cubicBezTo>
                  <a:cubicBezTo>
                    <a:pt x="125" y="134"/>
                    <a:pt x="106" y="115"/>
                    <a:pt x="77" y="115"/>
                  </a:cubicBezTo>
                  <a:cubicBezTo>
                    <a:pt x="47" y="115"/>
                    <a:pt x="27" y="137"/>
                    <a:pt x="27" y="190"/>
                  </a:cubicBezTo>
                  <a:cubicBezTo>
                    <a:pt x="27" y="244"/>
                    <a:pt x="47" y="266"/>
                    <a:pt x="77" y="266"/>
                  </a:cubicBezTo>
                  <a:cubicBezTo>
                    <a:pt x="106" y="266"/>
                    <a:pt x="125" y="247"/>
                    <a:pt x="132" y="228"/>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0" name="Freeform 20"/>
            <p:cNvSpPr>
              <a:spLocks noEditPoints="1"/>
            </p:cNvSpPr>
            <p:nvPr userDrawn="1"/>
          </p:nvSpPr>
          <p:spPr bwMode="auto">
            <a:xfrm>
              <a:off x="4133" y="1150"/>
              <a:ext cx="257" cy="475"/>
            </a:xfrm>
            <a:custGeom>
              <a:avLst/>
              <a:gdLst>
                <a:gd name="T0" fmla="*/ 357 w 160"/>
                <a:gd name="T1" fmla="*/ 0 h 295"/>
                <a:gd name="T2" fmla="*/ 413 w 160"/>
                <a:gd name="T3" fmla="*/ 39 h 295"/>
                <a:gd name="T4" fmla="*/ 413 w 160"/>
                <a:gd name="T5" fmla="*/ 76 h 295"/>
                <a:gd name="T6" fmla="*/ 397 w 160"/>
                <a:gd name="T7" fmla="*/ 90 h 295"/>
                <a:gd name="T8" fmla="*/ 384 w 160"/>
                <a:gd name="T9" fmla="*/ 85 h 295"/>
                <a:gd name="T10" fmla="*/ 332 w 160"/>
                <a:gd name="T11" fmla="*/ 64 h 295"/>
                <a:gd name="T12" fmla="*/ 307 w 160"/>
                <a:gd name="T13" fmla="*/ 69 h 295"/>
                <a:gd name="T14" fmla="*/ 361 w 160"/>
                <a:gd name="T15" fmla="*/ 204 h 295"/>
                <a:gd name="T16" fmla="*/ 188 w 160"/>
                <a:gd name="T17" fmla="*/ 382 h 295"/>
                <a:gd name="T18" fmla="*/ 137 w 160"/>
                <a:gd name="T19" fmla="*/ 375 h 295"/>
                <a:gd name="T20" fmla="*/ 108 w 160"/>
                <a:gd name="T21" fmla="*/ 425 h 295"/>
                <a:gd name="T22" fmla="*/ 135 w 160"/>
                <a:gd name="T23" fmla="*/ 475 h 295"/>
                <a:gd name="T24" fmla="*/ 201 w 160"/>
                <a:gd name="T25" fmla="*/ 469 h 295"/>
                <a:gd name="T26" fmla="*/ 400 w 160"/>
                <a:gd name="T27" fmla="*/ 620 h 295"/>
                <a:gd name="T28" fmla="*/ 201 w 160"/>
                <a:gd name="T29" fmla="*/ 765 h 295"/>
                <a:gd name="T30" fmla="*/ 0 w 160"/>
                <a:gd name="T31" fmla="*/ 620 h 295"/>
                <a:gd name="T32" fmla="*/ 72 w 160"/>
                <a:gd name="T33" fmla="*/ 496 h 295"/>
                <a:gd name="T34" fmla="*/ 47 w 160"/>
                <a:gd name="T35" fmla="*/ 425 h 295"/>
                <a:gd name="T36" fmla="*/ 82 w 160"/>
                <a:gd name="T37" fmla="*/ 349 h 295"/>
                <a:gd name="T38" fmla="*/ 16 w 160"/>
                <a:gd name="T39" fmla="*/ 204 h 295"/>
                <a:gd name="T40" fmla="*/ 188 w 160"/>
                <a:gd name="T41" fmla="*/ 29 h 295"/>
                <a:gd name="T42" fmla="*/ 260 w 160"/>
                <a:gd name="T43" fmla="*/ 42 h 295"/>
                <a:gd name="T44" fmla="*/ 357 w 160"/>
                <a:gd name="T45" fmla="*/ 0 h 295"/>
                <a:gd name="T46" fmla="*/ 337 w 160"/>
                <a:gd name="T47" fmla="*/ 620 h 295"/>
                <a:gd name="T48" fmla="*/ 201 w 160"/>
                <a:gd name="T49" fmla="*/ 535 h 295"/>
                <a:gd name="T50" fmla="*/ 63 w 160"/>
                <a:gd name="T51" fmla="*/ 620 h 295"/>
                <a:gd name="T52" fmla="*/ 201 w 160"/>
                <a:gd name="T53" fmla="*/ 705 h 295"/>
                <a:gd name="T54" fmla="*/ 337 w 160"/>
                <a:gd name="T55" fmla="*/ 620 h 295"/>
                <a:gd name="T56" fmla="*/ 297 w 160"/>
                <a:gd name="T57" fmla="*/ 204 h 295"/>
                <a:gd name="T58" fmla="*/ 188 w 160"/>
                <a:gd name="T59" fmla="*/ 84 h 295"/>
                <a:gd name="T60" fmla="*/ 80 w 160"/>
                <a:gd name="T61" fmla="*/ 204 h 295"/>
                <a:gd name="T62" fmla="*/ 188 w 160"/>
                <a:gd name="T63" fmla="*/ 327 h 295"/>
                <a:gd name="T64" fmla="*/ 297 w 160"/>
                <a:gd name="T65" fmla="*/ 20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0" h="295">
                  <a:moveTo>
                    <a:pt x="138" y="0"/>
                  </a:moveTo>
                  <a:cubicBezTo>
                    <a:pt x="148" y="0"/>
                    <a:pt x="160" y="6"/>
                    <a:pt x="160" y="15"/>
                  </a:cubicBezTo>
                  <a:cubicBezTo>
                    <a:pt x="160" y="29"/>
                    <a:pt x="160" y="29"/>
                    <a:pt x="160" y="29"/>
                  </a:cubicBezTo>
                  <a:cubicBezTo>
                    <a:pt x="160" y="33"/>
                    <a:pt x="158" y="35"/>
                    <a:pt x="154" y="35"/>
                  </a:cubicBezTo>
                  <a:cubicBezTo>
                    <a:pt x="152" y="35"/>
                    <a:pt x="151" y="35"/>
                    <a:pt x="149" y="33"/>
                  </a:cubicBezTo>
                  <a:cubicBezTo>
                    <a:pt x="143" y="29"/>
                    <a:pt x="139" y="25"/>
                    <a:pt x="129" y="25"/>
                  </a:cubicBezTo>
                  <a:cubicBezTo>
                    <a:pt x="125" y="25"/>
                    <a:pt x="122" y="26"/>
                    <a:pt x="119" y="27"/>
                  </a:cubicBezTo>
                  <a:cubicBezTo>
                    <a:pt x="132" y="39"/>
                    <a:pt x="140" y="57"/>
                    <a:pt x="140" y="79"/>
                  </a:cubicBezTo>
                  <a:cubicBezTo>
                    <a:pt x="140" y="120"/>
                    <a:pt x="112" y="147"/>
                    <a:pt x="73" y="147"/>
                  </a:cubicBezTo>
                  <a:cubicBezTo>
                    <a:pt x="66" y="147"/>
                    <a:pt x="59" y="146"/>
                    <a:pt x="53" y="145"/>
                  </a:cubicBezTo>
                  <a:cubicBezTo>
                    <a:pt x="47" y="148"/>
                    <a:pt x="42" y="155"/>
                    <a:pt x="42" y="164"/>
                  </a:cubicBezTo>
                  <a:cubicBezTo>
                    <a:pt x="42" y="173"/>
                    <a:pt x="46" y="180"/>
                    <a:pt x="52" y="183"/>
                  </a:cubicBezTo>
                  <a:cubicBezTo>
                    <a:pt x="60" y="182"/>
                    <a:pt x="68" y="181"/>
                    <a:pt x="78" y="181"/>
                  </a:cubicBezTo>
                  <a:cubicBezTo>
                    <a:pt x="129" y="181"/>
                    <a:pt x="155" y="205"/>
                    <a:pt x="155" y="239"/>
                  </a:cubicBezTo>
                  <a:cubicBezTo>
                    <a:pt x="155" y="273"/>
                    <a:pt x="129" y="295"/>
                    <a:pt x="78" y="295"/>
                  </a:cubicBezTo>
                  <a:cubicBezTo>
                    <a:pt x="26" y="295"/>
                    <a:pt x="0" y="273"/>
                    <a:pt x="0" y="239"/>
                  </a:cubicBezTo>
                  <a:cubicBezTo>
                    <a:pt x="0" y="218"/>
                    <a:pt x="9" y="201"/>
                    <a:pt x="28" y="191"/>
                  </a:cubicBezTo>
                  <a:cubicBezTo>
                    <a:pt x="21" y="185"/>
                    <a:pt x="18" y="175"/>
                    <a:pt x="18" y="164"/>
                  </a:cubicBezTo>
                  <a:cubicBezTo>
                    <a:pt x="18" y="152"/>
                    <a:pt x="23" y="142"/>
                    <a:pt x="32" y="135"/>
                  </a:cubicBezTo>
                  <a:cubicBezTo>
                    <a:pt x="16" y="123"/>
                    <a:pt x="6" y="103"/>
                    <a:pt x="6" y="79"/>
                  </a:cubicBezTo>
                  <a:cubicBezTo>
                    <a:pt x="6" y="37"/>
                    <a:pt x="34" y="11"/>
                    <a:pt x="73" y="11"/>
                  </a:cubicBezTo>
                  <a:cubicBezTo>
                    <a:pt x="83" y="11"/>
                    <a:pt x="93" y="13"/>
                    <a:pt x="101" y="16"/>
                  </a:cubicBezTo>
                  <a:cubicBezTo>
                    <a:pt x="112" y="5"/>
                    <a:pt x="126" y="0"/>
                    <a:pt x="138" y="0"/>
                  </a:cubicBezTo>
                  <a:moveTo>
                    <a:pt x="131" y="239"/>
                  </a:moveTo>
                  <a:cubicBezTo>
                    <a:pt x="131" y="217"/>
                    <a:pt x="111" y="206"/>
                    <a:pt x="78" y="206"/>
                  </a:cubicBezTo>
                  <a:cubicBezTo>
                    <a:pt x="44" y="206"/>
                    <a:pt x="24" y="217"/>
                    <a:pt x="24" y="239"/>
                  </a:cubicBezTo>
                  <a:cubicBezTo>
                    <a:pt x="24" y="261"/>
                    <a:pt x="44" y="272"/>
                    <a:pt x="78" y="272"/>
                  </a:cubicBezTo>
                  <a:cubicBezTo>
                    <a:pt x="111" y="272"/>
                    <a:pt x="131" y="261"/>
                    <a:pt x="131" y="239"/>
                  </a:cubicBezTo>
                  <a:moveTo>
                    <a:pt x="115" y="79"/>
                  </a:moveTo>
                  <a:cubicBezTo>
                    <a:pt x="115" y="53"/>
                    <a:pt x="102" y="32"/>
                    <a:pt x="73" y="32"/>
                  </a:cubicBezTo>
                  <a:cubicBezTo>
                    <a:pt x="44" y="32"/>
                    <a:pt x="31" y="53"/>
                    <a:pt x="31" y="79"/>
                  </a:cubicBezTo>
                  <a:cubicBezTo>
                    <a:pt x="31" y="105"/>
                    <a:pt x="44" y="126"/>
                    <a:pt x="73" y="126"/>
                  </a:cubicBezTo>
                  <a:cubicBezTo>
                    <a:pt x="102" y="126"/>
                    <a:pt x="115" y="105"/>
                    <a:pt x="115" y="7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1" name="Freeform 21"/>
            <p:cNvSpPr>
              <a:spLocks noEditPoints="1"/>
            </p:cNvSpPr>
            <p:nvPr userDrawn="1"/>
          </p:nvSpPr>
          <p:spPr bwMode="auto">
            <a:xfrm>
              <a:off x="4407" y="1168"/>
              <a:ext cx="244" cy="320"/>
            </a:xfrm>
            <a:custGeom>
              <a:avLst/>
              <a:gdLst>
                <a:gd name="T0" fmla="*/ 0 w 152"/>
                <a:gd name="T1" fmla="*/ 256 h 199"/>
                <a:gd name="T2" fmla="*/ 209 w 152"/>
                <a:gd name="T3" fmla="*/ 0 h 199"/>
                <a:gd name="T4" fmla="*/ 392 w 152"/>
                <a:gd name="T5" fmla="*/ 195 h 199"/>
                <a:gd name="T6" fmla="*/ 387 w 152"/>
                <a:gd name="T7" fmla="*/ 264 h 199"/>
                <a:gd name="T8" fmla="*/ 67 w 152"/>
                <a:gd name="T9" fmla="*/ 264 h 199"/>
                <a:gd name="T10" fmla="*/ 231 w 152"/>
                <a:gd name="T11" fmla="*/ 455 h 199"/>
                <a:gd name="T12" fmla="*/ 361 w 152"/>
                <a:gd name="T13" fmla="*/ 412 h 199"/>
                <a:gd name="T14" fmla="*/ 376 w 152"/>
                <a:gd name="T15" fmla="*/ 405 h 199"/>
                <a:gd name="T16" fmla="*/ 388 w 152"/>
                <a:gd name="T17" fmla="*/ 425 h 199"/>
                <a:gd name="T18" fmla="*/ 388 w 152"/>
                <a:gd name="T19" fmla="*/ 439 h 199"/>
                <a:gd name="T20" fmla="*/ 371 w 152"/>
                <a:gd name="T21" fmla="*/ 471 h 199"/>
                <a:gd name="T22" fmla="*/ 218 w 152"/>
                <a:gd name="T23" fmla="*/ 515 h 199"/>
                <a:gd name="T24" fmla="*/ 0 w 152"/>
                <a:gd name="T25" fmla="*/ 256 h 199"/>
                <a:gd name="T26" fmla="*/ 324 w 152"/>
                <a:gd name="T27" fmla="*/ 209 h 199"/>
                <a:gd name="T28" fmla="*/ 324 w 152"/>
                <a:gd name="T29" fmla="*/ 175 h 199"/>
                <a:gd name="T30" fmla="*/ 214 w 152"/>
                <a:gd name="T31" fmla="*/ 59 h 199"/>
                <a:gd name="T32" fmla="*/ 72 w 152"/>
                <a:gd name="T33" fmla="*/ 209 h 199"/>
                <a:gd name="T34" fmla="*/ 324 w 152"/>
                <a:gd name="T35" fmla="*/ 209 h 1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2" h="199">
                  <a:moveTo>
                    <a:pt x="0" y="99"/>
                  </a:moveTo>
                  <a:cubicBezTo>
                    <a:pt x="0" y="41"/>
                    <a:pt x="28" y="0"/>
                    <a:pt x="81" y="0"/>
                  </a:cubicBezTo>
                  <a:cubicBezTo>
                    <a:pt x="127" y="0"/>
                    <a:pt x="152" y="28"/>
                    <a:pt x="152" y="75"/>
                  </a:cubicBezTo>
                  <a:cubicBezTo>
                    <a:pt x="152" y="83"/>
                    <a:pt x="152" y="93"/>
                    <a:pt x="150" y="102"/>
                  </a:cubicBezTo>
                  <a:cubicBezTo>
                    <a:pt x="26" y="102"/>
                    <a:pt x="26" y="102"/>
                    <a:pt x="26" y="102"/>
                  </a:cubicBezTo>
                  <a:cubicBezTo>
                    <a:pt x="26" y="148"/>
                    <a:pt x="48" y="176"/>
                    <a:pt x="90" y="176"/>
                  </a:cubicBezTo>
                  <a:cubicBezTo>
                    <a:pt x="115" y="176"/>
                    <a:pt x="133" y="163"/>
                    <a:pt x="140" y="159"/>
                  </a:cubicBezTo>
                  <a:cubicBezTo>
                    <a:pt x="142" y="158"/>
                    <a:pt x="144" y="157"/>
                    <a:pt x="146" y="157"/>
                  </a:cubicBezTo>
                  <a:cubicBezTo>
                    <a:pt x="149" y="157"/>
                    <a:pt x="151" y="160"/>
                    <a:pt x="151" y="164"/>
                  </a:cubicBezTo>
                  <a:cubicBezTo>
                    <a:pt x="151" y="170"/>
                    <a:pt x="151" y="170"/>
                    <a:pt x="151" y="170"/>
                  </a:cubicBezTo>
                  <a:cubicBezTo>
                    <a:pt x="151" y="174"/>
                    <a:pt x="150" y="178"/>
                    <a:pt x="144" y="182"/>
                  </a:cubicBezTo>
                  <a:cubicBezTo>
                    <a:pt x="137" y="186"/>
                    <a:pt x="119" y="199"/>
                    <a:pt x="85" y="199"/>
                  </a:cubicBezTo>
                  <a:cubicBezTo>
                    <a:pt x="27" y="199"/>
                    <a:pt x="0" y="158"/>
                    <a:pt x="0" y="99"/>
                  </a:cubicBezTo>
                  <a:moveTo>
                    <a:pt x="126" y="81"/>
                  </a:moveTo>
                  <a:cubicBezTo>
                    <a:pt x="126" y="76"/>
                    <a:pt x="126" y="72"/>
                    <a:pt x="126" y="68"/>
                  </a:cubicBezTo>
                  <a:cubicBezTo>
                    <a:pt x="126" y="40"/>
                    <a:pt x="107" y="23"/>
                    <a:pt x="83" y="23"/>
                  </a:cubicBezTo>
                  <a:cubicBezTo>
                    <a:pt x="46" y="23"/>
                    <a:pt x="32" y="48"/>
                    <a:pt x="28" y="81"/>
                  </a:cubicBezTo>
                  <a:lnTo>
                    <a:pt x="126" y="81"/>
                  </a:lnTo>
                  <a:close/>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2" name="Freeform 22"/>
            <p:cNvSpPr>
              <a:spLocks/>
            </p:cNvSpPr>
            <p:nvPr userDrawn="1"/>
          </p:nvSpPr>
          <p:spPr bwMode="auto">
            <a:xfrm>
              <a:off x="4694" y="1168"/>
              <a:ext cx="193" cy="320"/>
            </a:xfrm>
            <a:custGeom>
              <a:avLst/>
              <a:gdLst>
                <a:gd name="T0" fmla="*/ 23 w 120"/>
                <a:gd name="T1" fmla="*/ 484 h 199"/>
                <a:gd name="T2" fmla="*/ 0 w 120"/>
                <a:gd name="T3" fmla="*/ 450 h 199"/>
                <a:gd name="T4" fmla="*/ 0 w 120"/>
                <a:gd name="T5" fmla="*/ 426 h 199"/>
                <a:gd name="T6" fmla="*/ 16 w 120"/>
                <a:gd name="T7" fmla="*/ 412 h 199"/>
                <a:gd name="T8" fmla="*/ 31 w 120"/>
                <a:gd name="T9" fmla="*/ 413 h 199"/>
                <a:gd name="T10" fmla="*/ 156 w 120"/>
                <a:gd name="T11" fmla="*/ 455 h 199"/>
                <a:gd name="T12" fmla="*/ 243 w 120"/>
                <a:gd name="T13" fmla="*/ 375 h 199"/>
                <a:gd name="T14" fmla="*/ 142 w 120"/>
                <a:gd name="T15" fmla="*/ 280 h 199"/>
                <a:gd name="T16" fmla="*/ 13 w 120"/>
                <a:gd name="T17" fmla="*/ 140 h 199"/>
                <a:gd name="T18" fmla="*/ 156 w 120"/>
                <a:gd name="T19" fmla="*/ 0 h 199"/>
                <a:gd name="T20" fmla="*/ 272 w 120"/>
                <a:gd name="T21" fmla="*/ 31 h 199"/>
                <a:gd name="T22" fmla="*/ 293 w 120"/>
                <a:gd name="T23" fmla="*/ 63 h 199"/>
                <a:gd name="T24" fmla="*/ 293 w 120"/>
                <a:gd name="T25" fmla="*/ 88 h 199"/>
                <a:gd name="T26" fmla="*/ 280 w 120"/>
                <a:gd name="T27" fmla="*/ 103 h 199"/>
                <a:gd name="T28" fmla="*/ 264 w 120"/>
                <a:gd name="T29" fmla="*/ 98 h 199"/>
                <a:gd name="T30" fmla="*/ 161 w 120"/>
                <a:gd name="T31" fmla="*/ 56 h 199"/>
                <a:gd name="T32" fmla="*/ 77 w 120"/>
                <a:gd name="T33" fmla="*/ 132 h 199"/>
                <a:gd name="T34" fmla="*/ 161 w 120"/>
                <a:gd name="T35" fmla="*/ 214 h 199"/>
                <a:gd name="T36" fmla="*/ 310 w 120"/>
                <a:gd name="T37" fmla="*/ 367 h 199"/>
                <a:gd name="T38" fmla="*/ 156 w 120"/>
                <a:gd name="T39" fmla="*/ 515 h 199"/>
                <a:gd name="T40" fmla="*/ 23 w 120"/>
                <a:gd name="T41" fmla="*/ 484 h 19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199">
                  <a:moveTo>
                    <a:pt x="9" y="187"/>
                  </a:moveTo>
                  <a:cubicBezTo>
                    <a:pt x="4" y="183"/>
                    <a:pt x="0" y="179"/>
                    <a:pt x="0" y="174"/>
                  </a:cubicBezTo>
                  <a:cubicBezTo>
                    <a:pt x="0" y="165"/>
                    <a:pt x="0" y="165"/>
                    <a:pt x="0" y="165"/>
                  </a:cubicBezTo>
                  <a:cubicBezTo>
                    <a:pt x="0" y="161"/>
                    <a:pt x="2" y="159"/>
                    <a:pt x="6" y="159"/>
                  </a:cubicBezTo>
                  <a:cubicBezTo>
                    <a:pt x="8" y="159"/>
                    <a:pt x="10" y="159"/>
                    <a:pt x="12" y="160"/>
                  </a:cubicBezTo>
                  <a:cubicBezTo>
                    <a:pt x="20" y="165"/>
                    <a:pt x="35" y="176"/>
                    <a:pt x="60" y="176"/>
                  </a:cubicBezTo>
                  <a:cubicBezTo>
                    <a:pt x="76" y="176"/>
                    <a:pt x="94" y="168"/>
                    <a:pt x="94" y="145"/>
                  </a:cubicBezTo>
                  <a:cubicBezTo>
                    <a:pt x="94" y="125"/>
                    <a:pt x="84" y="115"/>
                    <a:pt x="55" y="108"/>
                  </a:cubicBezTo>
                  <a:cubicBezTo>
                    <a:pt x="32" y="102"/>
                    <a:pt x="5" y="87"/>
                    <a:pt x="5" y="54"/>
                  </a:cubicBezTo>
                  <a:cubicBezTo>
                    <a:pt x="5" y="20"/>
                    <a:pt x="30" y="0"/>
                    <a:pt x="60" y="0"/>
                  </a:cubicBezTo>
                  <a:cubicBezTo>
                    <a:pt x="85" y="0"/>
                    <a:pt x="97" y="7"/>
                    <a:pt x="105" y="12"/>
                  </a:cubicBezTo>
                  <a:cubicBezTo>
                    <a:pt x="111" y="16"/>
                    <a:pt x="113" y="19"/>
                    <a:pt x="113" y="24"/>
                  </a:cubicBezTo>
                  <a:cubicBezTo>
                    <a:pt x="113" y="34"/>
                    <a:pt x="113" y="34"/>
                    <a:pt x="113" y="34"/>
                  </a:cubicBezTo>
                  <a:cubicBezTo>
                    <a:pt x="113" y="38"/>
                    <a:pt x="112" y="40"/>
                    <a:pt x="108" y="40"/>
                  </a:cubicBezTo>
                  <a:cubicBezTo>
                    <a:pt x="105" y="40"/>
                    <a:pt x="104" y="39"/>
                    <a:pt x="102" y="38"/>
                  </a:cubicBezTo>
                  <a:cubicBezTo>
                    <a:pt x="94" y="33"/>
                    <a:pt x="86" y="22"/>
                    <a:pt x="62" y="22"/>
                  </a:cubicBezTo>
                  <a:cubicBezTo>
                    <a:pt x="42" y="22"/>
                    <a:pt x="30" y="30"/>
                    <a:pt x="30" y="51"/>
                  </a:cubicBezTo>
                  <a:cubicBezTo>
                    <a:pt x="30" y="66"/>
                    <a:pt x="40" y="78"/>
                    <a:pt x="62" y="83"/>
                  </a:cubicBezTo>
                  <a:cubicBezTo>
                    <a:pt x="94" y="91"/>
                    <a:pt x="120" y="105"/>
                    <a:pt x="120" y="142"/>
                  </a:cubicBezTo>
                  <a:cubicBezTo>
                    <a:pt x="120" y="179"/>
                    <a:pt x="92" y="199"/>
                    <a:pt x="60" y="199"/>
                  </a:cubicBezTo>
                  <a:cubicBezTo>
                    <a:pt x="35" y="199"/>
                    <a:pt x="18" y="192"/>
                    <a:pt x="9"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3" name="Freeform 23"/>
            <p:cNvSpPr>
              <a:spLocks/>
            </p:cNvSpPr>
            <p:nvPr userDrawn="1"/>
          </p:nvSpPr>
          <p:spPr bwMode="auto">
            <a:xfrm>
              <a:off x="4936" y="1022"/>
              <a:ext cx="228" cy="460"/>
            </a:xfrm>
            <a:custGeom>
              <a:avLst/>
              <a:gdLst>
                <a:gd name="T0" fmla="*/ 0 w 142"/>
                <a:gd name="T1" fmla="*/ 722 h 286"/>
                <a:gd name="T2" fmla="*/ 0 w 142"/>
                <a:gd name="T3" fmla="*/ 21 h 286"/>
                <a:gd name="T4" fmla="*/ 18 w 142"/>
                <a:gd name="T5" fmla="*/ 0 h 286"/>
                <a:gd name="T6" fmla="*/ 50 w 142"/>
                <a:gd name="T7" fmla="*/ 0 h 286"/>
                <a:gd name="T8" fmla="*/ 67 w 142"/>
                <a:gd name="T9" fmla="*/ 21 h 286"/>
                <a:gd name="T10" fmla="*/ 67 w 142"/>
                <a:gd name="T11" fmla="*/ 280 h 286"/>
                <a:gd name="T12" fmla="*/ 222 w 142"/>
                <a:gd name="T13" fmla="*/ 238 h 286"/>
                <a:gd name="T14" fmla="*/ 366 w 142"/>
                <a:gd name="T15" fmla="*/ 391 h 286"/>
                <a:gd name="T16" fmla="*/ 366 w 142"/>
                <a:gd name="T17" fmla="*/ 722 h 286"/>
                <a:gd name="T18" fmla="*/ 348 w 142"/>
                <a:gd name="T19" fmla="*/ 740 h 286"/>
                <a:gd name="T20" fmla="*/ 316 w 142"/>
                <a:gd name="T21" fmla="*/ 740 h 286"/>
                <a:gd name="T22" fmla="*/ 299 w 142"/>
                <a:gd name="T23" fmla="*/ 722 h 286"/>
                <a:gd name="T24" fmla="*/ 299 w 142"/>
                <a:gd name="T25" fmla="*/ 391 h 286"/>
                <a:gd name="T26" fmla="*/ 214 w 142"/>
                <a:gd name="T27" fmla="*/ 306 h 286"/>
                <a:gd name="T28" fmla="*/ 67 w 142"/>
                <a:gd name="T29" fmla="*/ 339 h 286"/>
                <a:gd name="T30" fmla="*/ 67 w 142"/>
                <a:gd name="T31" fmla="*/ 722 h 286"/>
                <a:gd name="T32" fmla="*/ 50 w 142"/>
                <a:gd name="T33" fmla="*/ 740 h 286"/>
                <a:gd name="T34" fmla="*/ 18 w 142"/>
                <a:gd name="T35" fmla="*/ 740 h 286"/>
                <a:gd name="T36" fmla="*/ 0 w 142"/>
                <a:gd name="T37" fmla="*/ 722 h 2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286">
                  <a:moveTo>
                    <a:pt x="0" y="279"/>
                  </a:moveTo>
                  <a:cubicBezTo>
                    <a:pt x="0" y="8"/>
                    <a:pt x="0" y="8"/>
                    <a:pt x="0" y="8"/>
                  </a:cubicBezTo>
                  <a:cubicBezTo>
                    <a:pt x="0" y="4"/>
                    <a:pt x="3" y="0"/>
                    <a:pt x="7" y="0"/>
                  </a:cubicBezTo>
                  <a:cubicBezTo>
                    <a:pt x="19" y="0"/>
                    <a:pt x="19" y="0"/>
                    <a:pt x="19" y="0"/>
                  </a:cubicBezTo>
                  <a:cubicBezTo>
                    <a:pt x="23" y="0"/>
                    <a:pt x="26" y="4"/>
                    <a:pt x="26" y="8"/>
                  </a:cubicBezTo>
                  <a:cubicBezTo>
                    <a:pt x="26" y="108"/>
                    <a:pt x="26" y="108"/>
                    <a:pt x="26" y="108"/>
                  </a:cubicBezTo>
                  <a:cubicBezTo>
                    <a:pt x="34" y="106"/>
                    <a:pt x="55" y="92"/>
                    <a:pt x="86" y="92"/>
                  </a:cubicBezTo>
                  <a:cubicBezTo>
                    <a:pt x="119" y="92"/>
                    <a:pt x="142" y="106"/>
                    <a:pt x="142" y="151"/>
                  </a:cubicBezTo>
                  <a:cubicBezTo>
                    <a:pt x="142" y="279"/>
                    <a:pt x="142" y="279"/>
                    <a:pt x="142" y="279"/>
                  </a:cubicBezTo>
                  <a:cubicBezTo>
                    <a:pt x="142" y="283"/>
                    <a:pt x="139" y="286"/>
                    <a:pt x="135" y="286"/>
                  </a:cubicBezTo>
                  <a:cubicBezTo>
                    <a:pt x="123" y="286"/>
                    <a:pt x="123" y="286"/>
                    <a:pt x="123" y="286"/>
                  </a:cubicBezTo>
                  <a:cubicBezTo>
                    <a:pt x="119" y="286"/>
                    <a:pt x="116" y="283"/>
                    <a:pt x="116" y="279"/>
                  </a:cubicBezTo>
                  <a:cubicBezTo>
                    <a:pt x="116" y="151"/>
                    <a:pt x="116" y="151"/>
                    <a:pt x="116" y="151"/>
                  </a:cubicBezTo>
                  <a:cubicBezTo>
                    <a:pt x="116" y="129"/>
                    <a:pt x="105" y="118"/>
                    <a:pt x="83" y="118"/>
                  </a:cubicBezTo>
                  <a:cubicBezTo>
                    <a:pt x="52" y="118"/>
                    <a:pt x="26" y="131"/>
                    <a:pt x="26" y="131"/>
                  </a:cubicBezTo>
                  <a:cubicBezTo>
                    <a:pt x="26" y="279"/>
                    <a:pt x="26" y="279"/>
                    <a:pt x="26" y="279"/>
                  </a:cubicBezTo>
                  <a:cubicBezTo>
                    <a:pt x="26" y="283"/>
                    <a:pt x="23" y="286"/>
                    <a:pt x="19" y="286"/>
                  </a:cubicBezTo>
                  <a:cubicBezTo>
                    <a:pt x="7" y="286"/>
                    <a:pt x="7" y="286"/>
                    <a:pt x="7" y="286"/>
                  </a:cubicBezTo>
                  <a:cubicBezTo>
                    <a:pt x="3" y="286"/>
                    <a:pt x="0" y="283"/>
                    <a:pt x="0" y="27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4" name="Freeform 24"/>
            <p:cNvSpPr>
              <a:spLocks noEditPoints="1"/>
            </p:cNvSpPr>
            <p:nvPr userDrawn="1"/>
          </p:nvSpPr>
          <p:spPr bwMode="auto">
            <a:xfrm>
              <a:off x="5225" y="1067"/>
              <a:ext cx="53" cy="415"/>
            </a:xfrm>
            <a:custGeom>
              <a:avLst/>
              <a:gdLst>
                <a:gd name="T0" fmla="*/ 0 w 33"/>
                <a:gd name="T1" fmla="*/ 47 h 258"/>
                <a:gd name="T2" fmla="*/ 43 w 33"/>
                <a:gd name="T3" fmla="*/ 0 h 258"/>
                <a:gd name="T4" fmla="*/ 85 w 33"/>
                <a:gd name="T5" fmla="*/ 47 h 258"/>
                <a:gd name="T6" fmla="*/ 43 w 33"/>
                <a:gd name="T7" fmla="*/ 90 h 258"/>
                <a:gd name="T8" fmla="*/ 0 w 33"/>
                <a:gd name="T9" fmla="*/ 47 h 258"/>
                <a:gd name="T10" fmla="*/ 8 w 33"/>
                <a:gd name="T11" fmla="*/ 650 h 258"/>
                <a:gd name="T12" fmla="*/ 8 w 33"/>
                <a:gd name="T13" fmla="*/ 191 h 258"/>
                <a:gd name="T14" fmla="*/ 29 w 33"/>
                <a:gd name="T15" fmla="*/ 174 h 258"/>
                <a:gd name="T16" fmla="*/ 56 w 33"/>
                <a:gd name="T17" fmla="*/ 174 h 258"/>
                <a:gd name="T18" fmla="*/ 77 w 33"/>
                <a:gd name="T19" fmla="*/ 191 h 258"/>
                <a:gd name="T20" fmla="*/ 77 w 33"/>
                <a:gd name="T21" fmla="*/ 650 h 258"/>
                <a:gd name="T22" fmla="*/ 56 w 33"/>
                <a:gd name="T23" fmla="*/ 668 h 258"/>
                <a:gd name="T24" fmla="*/ 29 w 33"/>
                <a:gd name="T25" fmla="*/ 668 h 258"/>
                <a:gd name="T26" fmla="*/ 8 w 33"/>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 h="258">
                  <a:moveTo>
                    <a:pt x="0" y="18"/>
                  </a:moveTo>
                  <a:cubicBezTo>
                    <a:pt x="0" y="8"/>
                    <a:pt x="7" y="0"/>
                    <a:pt x="17" y="0"/>
                  </a:cubicBezTo>
                  <a:cubicBezTo>
                    <a:pt x="26" y="0"/>
                    <a:pt x="33" y="8"/>
                    <a:pt x="33" y="18"/>
                  </a:cubicBezTo>
                  <a:cubicBezTo>
                    <a:pt x="33" y="27"/>
                    <a:pt x="26" y="35"/>
                    <a:pt x="17" y="35"/>
                  </a:cubicBezTo>
                  <a:cubicBezTo>
                    <a:pt x="7" y="35"/>
                    <a:pt x="0" y="27"/>
                    <a:pt x="0" y="18"/>
                  </a:cubicBezTo>
                  <a:moveTo>
                    <a:pt x="3" y="251"/>
                  </a:moveTo>
                  <a:cubicBezTo>
                    <a:pt x="3" y="74"/>
                    <a:pt x="3" y="74"/>
                    <a:pt x="3" y="74"/>
                  </a:cubicBezTo>
                  <a:cubicBezTo>
                    <a:pt x="3" y="70"/>
                    <a:pt x="6" y="67"/>
                    <a:pt x="11" y="67"/>
                  </a:cubicBezTo>
                  <a:cubicBezTo>
                    <a:pt x="22" y="67"/>
                    <a:pt x="22" y="67"/>
                    <a:pt x="22" y="67"/>
                  </a:cubicBezTo>
                  <a:cubicBezTo>
                    <a:pt x="27" y="67"/>
                    <a:pt x="30" y="70"/>
                    <a:pt x="30" y="74"/>
                  </a:cubicBezTo>
                  <a:cubicBezTo>
                    <a:pt x="30" y="251"/>
                    <a:pt x="30" y="251"/>
                    <a:pt x="30" y="251"/>
                  </a:cubicBezTo>
                  <a:cubicBezTo>
                    <a:pt x="30" y="255"/>
                    <a:pt x="27" y="258"/>
                    <a:pt x="22" y="258"/>
                  </a:cubicBezTo>
                  <a:cubicBezTo>
                    <a:pt x="11" y="258"/>
                    <a:pt x="11" y="258"/>
                    <a:pt x="11" y="258"/>
                  </a:cubicBezTo>
                  <a:cubicBezTo>
                    <a:pt x="6" y="258"/>
                    <a:pt x="3" y="255"/>
                    <a:pt x="3"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5" name="Freeform 25"/>
            <p:cNvSpPr>
              <a:spLocks/>
            </p:cNvSpPr>
            <p:nvPr userDrawn="1"/>
          </p:nvSpPr>
          <p:spPr bwMode="auto">
            <a:xfrm>
              <a:off x="5340" y="1174"/>
              <a:ext cx="154" cy="308"/>
            </a:xfrm>
            <a:custGeom>
              <a:avLst/>
              <a:gdLst>
                <a:gd name="T0" fmla="*/ 0 w 96"/>
                <a:gd name="T1" fmla="*/ 479 h 191"/>
                <a:gd name="T2" fmla="*/ 0 w 96"/>
                <a:gd name="T3" fmla="*/ 18 h 191"/>
                <a:gd name="T4" fmla="*/ 18 w 96"/>
                <a:gd name="T5" fmla="*/ 0 h 191"/>
                <a:gd name="T6" fmla="*/ 48 w 96"/>
                <a:gd name="T7" fmla="*/ 0 h 191"/>
                <a:gd name="T8" fmla="*/ 67 w 96"/>
                <a:gd name="T9" fmla="*/ 18 h 191"/>
                <a:gd name="T10" fmla="*/ 67 w 96"/>
                <a:gd name="T11" fmla="*/ 52 h 191"/>
                <a:gd name="T12" fmla="*/ 188 w 96"/>
                <a:gd name="T13" fmla="*/ 0 h 191"/>
                <a:gd name="T14" fmla="*/ 247 w 96"/>
                <a:gd name="T15" fmla="*/ 37 h 191"/>
                <a:gd name="T16" fmla="*/ 247 w 96"/>
                <a:gd name="T17" fmla="*/ 73 h 191"/>
                <a:gd name="T18" fmla="*/ 231 w 96"/>
                <a:gd name="T19" fmla="*/ 89 h 191"/>
                <a:gd name="T20" fmla="*/ 218 w 96"/>
                <a:gd name="T21" fmla="*/ 85 h 191"/>
                <a:gd name="T22" fmla="*/ 165 w 96"/>
                <a:gd name="T23" fmla="*/ 65 h 191"/>
                <a:gd name="T24" fmla="*/ 67 w 96"/>
                <a:gd name="T25" fmla="*/ 111 h 191"/>
                <a:gd name="T26" fmla="*/ 67 w 96"/>
                <a:gd name="T27" fmla="*/ 479 h 191"/>
                <a:gd name="T28" fmla="*/ 48 w 96"/>
                <a:gd name="T29" fmla="*/ 497 h 191"/>
                <a:gd name="T30" fmla="*/ 18 w 96"/>
                <a:gd name="T31" fmla="*/ 497 h 191"/>
                <a:gd name="T32" fmla="*/ 0 w 96"/>
                <a:gd name="T33" fmla="*/ 479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91">
                  <a:moveTo>
                    <a:pt x="0" y="184"/>
                  </a:moveTo>
                  <a:cubicBezTo>
                    <a:pt x="0" y="7"/>
                    <a:pt x="0" y="7"/>
                    <a:pt x="0" y="7"/>
                  </a:cubicBezTo>
                  <a:cubicBezTo>
                    <a:pt x="0" y="3"/>
                    <a:pt x="3" y="0"/>
                    <a:pt x="7" y="0"/>
                  </a:cubicBezTo>
                  <a:cubicBezTo>
                    <a:pt x="19" y="0"/>
                    <a:pt x="19" y="0"/>
                    <a:pt x="19" y="0"/>
                  </a:cubicBezTo>
                  <a:cubicBezTo>
                    <a:pt x="23" y="0"/>
                    <a:pt x="26" y="3"/>
                    <a:pt x="26" y="7"/>
                  </a:cubicBezTo>
                  <a:cubicBezTo>
                    <a:pt x="26" y="20"/>
                    <a:pt x="26" y="20"/>
                    <a:pt x="26" y="20"/>
                  </a:cubicBezTo>
                  <a:cubicBezTo>
                    <a:pt x="41" y="7"/>
                    <a:pt x="60" y="0"/>
                    <a:pt x="73" y="0"/>
                  </a:cubicBezTo>
                  <a:cubicBezTo>
                    <a:pt x="84" y="0"/>
                    <a:pt x="96" y="5"/>
                    <a:pt x="96" y="14"/>
                  </a:cubicBezTo>
                  <a:cubicBezTo>
                    <a:pt x="96" y="28"/>
                    <a:pt x="96" y="28"/>
                    <a:pt x="96" y="28"/>
                  </a:cubicBezTo>
                  <a:cubicBezTo>
                    <a:pt x="96" y="32"/>
                    <a:pt x="93" y="34"/>
                    <a:pt x="90" y="34"/>
                  </a:cubicBezTo>
                  <a:cubicBezTo>
                    <a:pt x="88" y="34"/>
                    <a:pt x="86" y="34"/>
                    <a:pt x="85" y="33"/>
                  </a:cubicBezTo>
                  <a:cubicBezTo>
                    <a:pt x="79" y="29"/>
                    <a:pt x="75" y="25"/>
                    <a:pt x="64" y="25"/>
                  </a:cubicBezTo>
                  <a:cubicBezTo>
                    <a:pt x="54" y="25"/>
                    <a:pt x="40" y="32"/>
                    <a:pt x="26" y="43"/>
                  </a:cubicBezTo>
                  <a:cubicBezTo>
                    <a:pt x="26" y="184"/>
                    <a:pt x="26" y="184"/>
                    <a:pt x="26" y="184"/>
                  </a:cubicBezTo>
                  <a:cubicBezTo>
                    <a:pt x="26" y="188"/>
                    <a:pt x="23" y="191"/>
                    <a:pt x="19" y="191"/>
                  </a:cubicBezTo>
                  <a:cubicBezTo>
                    <a:pt x="7" y="191"/>
                    <a:pt x="7" y="191"/>
                    <a:pt x="7" y="191"/>
                  </a:cubicBezTo>
                  <a:cubicBezTo>
                    <a:pt x="3" y="191"/>
                    <a:pt x="0" y="188"/>
                    <a:pt x="0" y="184"/>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6" name="Freeform 26"/>
            <p:cNvSpPr>
              <a:spLocks noEditPoints="1"/>
            </p:cNvSpPr>
            <p:nvPr userDrawn="1"/>
          </p:nvSpPr>
          <p:spPr bwMode="auto">
            <a:xfrm>
              <a:off x="5513" y="1168"/>
              <a:ext cx="245" cy="320"/>
            </a:xfrm>
            <a:custGeom>
              <a:avLst/>
              <a:gdLst>
                <a:gd name="T0" fmla="*/ 0 w 153"/>
                <a:gd name="T1" fmla="*/ 256 h 199"/>
                <a:gd name="T2" fmla="*/ 210 w 153"/>
                <a:gd name="T3" fmla="*/ 0 h 199"/>
                <a:gd name="T4" fmla="*/ 392 w 153"/>
                <a:gd name="T5" fmla="*/ 195 h 199"/>
                <a:gd name="T6" fmla="*/ 384 w 153"/>
                <a:gd name="T7" fmla="*/ 264 h 199"/>
                <a:gd name="T8" fmla="*/ 69 w 153"/>
                <a:gd name="T9" fmla="*/ 264 h 199"/>
                <a:gd name="T10" fmla="*/ 234 w 153"/>
                <a:gd name="T11" fmla="*/ 455 h 199"/>
                <a:gd name="T12" fmla="*/ 362 w 153"/>
                <a:gd name="T13" fmla="*/ 412 h 199"/>
                <a:gd name="T14" fmla="*/ 375 w 153"/>
                <a:gd name="T15" fmla="*/ 405 h 199"/>
                <a:gd name="T16" fmla="*/ 389 w 153"/>
                <a:gd name="T17" fmla="*/ 425 h 199"/>
                <a:gd name="T18" fmla="*/ 389 w 153"/>
                <a:gd name="T19" fmla="*/ 439 h 199"/>
                <a:gd name="T20" fmla="*/ 370 w 153"/>
                <a:gd name="T21" fmla="*/ 471 h 199"/>
                <a:gd name="T22" fmla="*/ 221 w 153"/>
                <a:gd name="T23" fmla="*/ 515 h 199"/>
                <a:gd name="T24" fmla="*/ 0 w 153"/>
                <a:gd name="T25" fmla="*/ 256 h 199"/>
                <a:gd name="T26" fmla="*/ 323 w 153"/>
                <a:gd name="T27" fmla="*/ 209 h 199"/>
                <a:gd name="T28" fmla="*/ 325 w 153"/>
                <a:gd name="T29" fmla="*/ 175 h 199"/>
                <a:gd name="T30" fmla="*/ 213 w 153"/>
                <a:gd name="T31" fmla="*/ 59 h 199"/>
                <a:gd name="T32" fmla="*/ 72 w 153"/>
                <a:gd name="T33" fmla="*/ 209 h 199"/>
                <a:gd name="T34" fmla="*/ 323 w 153"/>
                <a:gd name="T35" fmla="*/ 209 h 1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3" h="199">
                  <a:moveTo>
                    <a:pt x="0" y="99"/>
                  </a:moveTo>
                  <a:cubicBezTo>
                    <a:pt x="0" y="41"/>
                    <a:pt x="29" y="0"/>
                    <a:pt x="82" y="0"/>
                  </a:cubicBezTo>
                  <a:cubicBezTo>
                    <a:pt x="128" y="0"/>
                    <a:pt x="153" y="28"/>
                    <a:pt x="153" y="75"/>
                  </a:cubicBezTo>
                  <a:cubicBezTo>
                    <a:pt x="153" y="83"/>
                    <a:pt x="152" y="93"/>
                    <a:pt x="150" y="102"/>
                  </a:cubicBezTo>
                  <a:cubicBezTo>
                    <a:pt x="27" y="102"/>
                    <a:pt x="27" y="102"/>
                    <a:pt x="27" y="102"/>
                  </a:cubicBezTo>
                  <a:cubicBezTo>
                    <a:pt x="27" y="148"/>
                    <a:pt x="49" y="176"/>
                    <a:pt x="91" y="176"/>
                  </a:cubicBezTo>
                  <a:cubicBezTo>
                    <a:pt x="116" y="176"/>
                    <a:pt x="134" y="163"/>
                    <a:pt x="141" y="159"/>
                  </a:cubicBezTo>
                  <a:cubicBezTo>
                    <a:pt x="143" y="158"/>
                    <a:pt x="145" y="157"/>
                    <a:pt x="146" y="157"/>
                  </a:cubicBezTo>
                  <a:cubicBezTo>
                    <a:pt x="150" y="157"/>
                    <a:pt x="152" y="160"/>
                    <a:pt x="152" y="164"/>
                  </a:cubicBezTo>
                  <a:cubicBezTo>
                    <a:pt x="152" y="170"/>
                    <a:pt x="152" y="170"/>
                    <a:pt x="152" y="170"/>
                  </a:cubicBezTo>
                  <a:cubicBezTo>
                    <a:pt x="152" y="174"/>
                    <a:pt x="151" y="178"/>
                    <a:pt x="144" y="182"/>
                  </a:cubicBezTo>
                  <a:cubicBezTo>
                    <a:pt x="138" y="186"/>
                    <a:pt x="119" y="199"/>
                    <a:pt x="86" y="199"/>
                  </a:cubicBezTo>
                  <a:cubicBezTo>
                    <a:pt x="28" y="199"/>
                    <a:pt x="0" y="158"/>
                    <a:pt x="0" y="99"/>
                  </a:cubicBezTo>
                  <a:moveTo>
                    <a:pt x="126" y="81"/>
                  </a:moveTo>
                  <a:cubicBezTo>
                    <a:pt x="127" y="76"/>
                    <a:pt x="127" y="72"/>
                    <a:pt x="127" y="68"/>
                  </a:cubicBezTo>
                  <a:cubicBezTo>
                    <a:pt x="127" y="40"/>
                    <a:pt x="108" y="23"/>
                    <a:pt x="83" y="23"/>
                  </a:cubicBezTo>
                  <a:cubicBezTo>
                    <a:pt x="47" y="23"/>
                    <a:pt x="33" y="48"/>
                    <a:pt x="28" y="81"/>
                  </a:cubicBezTo>
                  <a:lnTo>
                    <a:pt x="126" y="81"/>
                  </a:lnTo>
                  <a:close/>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7" name="Freeform 27"/>
            <p:cNvSpPr>
              <a:spLocks/>
            </p:cNvSpPr>
            <p:nvPr userDrawn="1"/>
          </p:nvSpPr>
          <p:spPr bwMode="auto">
            <a:xfrm>
              <a:off x="2178" y="1672"/>
              <a:ext cx="276" cy="424"/>
            </a:xfrm>
            <a:custGeom>
              <a:avLst/>
              <a:gdLst>
                <a:gd name="T0" fmla="*/ 0 w 172"/>
                <a:gd name="T1" fmla="*/ 344 h 264"/>
                <a:gd name="T2" fmla="*/ 265 w 172"/>
                <a:gd name="T3" fmla="*/ 0 h 264"/>
                <a:gd name="T4" fmla="*/ 417 w 172"/>
                <a:gd name="T5" fmla="*/ 35 h 264"/>
                <a:gd name="T6" fmla="*/ 443 w 172"/>
                <a:gd name="T7" fmla="*/ 72 h 264"/>
                <a:gd name="T8" fmla="*/ 443 w 172"/>
                <a:gd name="T9" fmla="*/ 93 h 264"/>
                <a:gd name="T10" fmla="*/ 425 w 172"/>
                <a:gd name="T11" fmla="*/ 114 h 264"/>
                <a:gd name="T12" fmla="*/ 409 w 172"/>
                <a:gd name="T13" fmla="*/ 108 h 264"/>
                <a:gd name="T14" fmla="*/ 273 w 172"/>
                <a:gd name="T15" fmla="*/ 67 h 264"/>
                <a:gd name="T16" fmla="*/ 75 w 172"/>
                <a:gd name="T17" fmla="*/ 344 h 264"/>
                <a:gd name="T18" fmla="*/ 273 w 172"/>
                <a:gd name="T19" fmla="*/ 614 h 264"/>
                <a:gd name="T20" fmla="*/ 409 w 172"/>
                <a:gd name="T21" fmla="*/ 575 h 264"/>
                <a:gd name="T22" fmla="*/ 425 w 172"/>
                <a:gd name="T23" fmla="*/ 570 h 264"/>
                <a:gd name="T24" fmla="*/ 443 w 172"/>
                <a:gd name="T25" fmla="*/ 588 h 264"/>
                <a:gd name="T26" fmla="*/ 443 w 172"/>
                <a:gd name="T27" fmla="*/ 612 h 264"/>
                <a:gd name="T28" fmla="*/ 417 w 172"/>
                <a:gd name="T29" fmla="*/ 647 h 264"/>
                <a:gd name="T30" fmla="*/ 265 w 172"/>
                <a:gd name="T31" fmla="*/ 681 h 264"/>
                <a:gd name="T32" fmla="*/ 0 w 172"/>
                <a:gd name="T33" fmla="*/ 344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2" h="264">
                  <a:moveTo>
                    <a:pt x="0" y="133"/>
                  </a:moveTo>
                  <a:cubicBezTo>
                    <a:pt x="0" y="47"/>
                    <a:pt x="43" y="0"/>
                    <a:pt x="103" y="0"/>
                  </a:cubicBezTo>
                  <a:cubicBezTo>
                    <a:pt x="134" y="0"/>
                    <a:pt x="153" y="9"/>
                    <a:pt x="162" y="14"/>
                  </a:cubicBezTo>
                  <a:cubicBezTo>
                    <a:pt x="167" y="18"/>
                    <a:pt x="172" y="22"/>
                    <a:pt x="172" y="28"/>
                  </a:cubicBezTo>
                  <a:cubicBezTo>
                    <a:pt x="172" y="36"/>
                    <a:pt x="172" y="36"/>
                    <a:pt x="172" y="36"/>
                  </a:cubicBezTo>
                  <a:cubicBezTo>
                    <a:pt x="172" y="41"/>
                    <a:pt x="169" y="44"/>
                    <a:pt x="165" y="44"/>
                  </a:cubicBezTo>
                  <a:cubicBezTo>
                    <a:pt x="163" y="44"/>
                    <a:pt x="161" y="43"/>
                    <a:pt x="159" y="42"/>
                  </a:cubicBezTo>
                  <a:cubicBezTo>
                    <a:pt x="151" y="37"/>
                    <a:pt x="132" y="26"/>
                    <a:pt x="106" y="26"/>
                  </a:cubicBezTo>
                  <a:cubicBezTo>
                    <a:pt x="61" y="26"/>
                    <a:pt x="29" y="61"/>
                    <a:pt x="29" y="133"/>
                  </a:cubicBezTo>
                  <a:cubicBezTo>
                    <a:pt x="29" y="204"/>
                    <a:pt x="61" y="238"/>
                    <a:pt x="106" y="238"/>
                  </a:cubicBezTo>
                  <a:cubicBezTo>
                    <a:pt x="132" y="238"/>
                    <a:pt x="152" y="228"/>
                    <a:pt x="159" y="223"/>
                  </a:cubicBezTo>
                  <a:cubicBezTo>
                    <a:pt x="161" y="222"/>
                    <a:pt x="163" y="221"/>
                    <a:pt x="165" y="221"/>
                  </a:cubicBezTo>
                  <a:cubicBezTo>
                    <a:pt x="169" y="221"/>
                    <a:pt x="172" y="224"/>
                    <a:pt x="172" y="228"/>
                  </a:cubicBezTo>
                  <a:cubicBezTo>
                    <a:pt x="172" y="237"/>
                    <a:pt x="172" y="237"/>
                    <a:pt x="172" y="237"/>
                  </a:cubicBezTo>
                  <a:cubicBezTo>
                    <a:pt x="172" y="243"/>
                    <a:pt x="167" y="247"/>
                    <a:pt x="162" y="251"/>
                  </a:cubicBezTo>
                  <a:cubicBezTo>
                    <a:pt x="154" y="256"/>
                    <a:pt x="134" y="264"/>
                    <a:pt x="103" y="264"/>
                  </a:cubicBezTo>
                  <a:cubicBezTo>
                    <a:pt x="43" y="264"/>
                    <a:pt x="0" y="218"/>
                    <a:pt x="0" y="133"/>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8" name="Freeform 28"/>
            <p:cNvSpPr>
              <a:spLocks noEditPoints="1"/>
            </p:cNvSpPr>
            <p:nvPr userDrawn="1"/>
          </p:nvSpPr>
          <p:spPr bwMode="auto">
            <a:xfrm>
              <a:off x="2479" y="1776"/>
              <a:ext cx="270" cy="320"/>
            </a:xfrm>
            <a:custGeom>
              <a:avLst/>
              <a:gdLst>
                <a:gd name="T0" fmla="*/ 0 w 168"/>
                <a:gd name="T1" fmla="*/ 256 h 199"/>
                <a:gd name="T2" fmla="*/ 217 w 168"/>
                <a:gd name="T3" fmla="*/ 0 h 199"/>
                <a:gd name="T4" fmla="*/ 434 w 168"/>
                <a:gd name="T5" fmla="*/ 256 h 199"/>
                <a:gd name="T6" fmla="*/ 217 w 168"/>
                <a:gd name="T7" fmla="*/ 515 h 199"/>
                <a:gd name="T8" fmla="*/ 0 w 168"/>
                <a:gd name="T9" fmla="*/ 256 h 199"/>
                <a:gd name="T10" fmla="*/ 365 w 168"/>
                <a:gd name="T11" fmla="*/ 256 h 199"/>
                <a:gd name="T12" fmla="*/ 217 w 168"/>
                <a:gd name="T13" fmla="*/ 63 h 199"/>
                <a:gd name="T14" fmla="*/ 68 w 168"/>
                <a:gd name="T15" fmla="*/ 256 h 199"/>
                <a:gd name="T16" fmla="*/ 217 w 168"/>
                <a:gd name="T17" fmla="*/ 452 h 199"/>
                <a:gd name="T18" fmla="*/ 365 w 168"/>
                <a:gd name="T19" fmla="*/ 256 h 1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 h="199">
                  <a:moveTo>
                    <a:pt x="0" y="99"/>
                  </a:moveTo>
                  <a:cubicBezTo>
                    <a:pt x="0" y="41"/>
                    <a:pt x="29" y="0"/>
                    <a:pt x="84" y="0"/>
                  </a:cubicBezTo>
                  <a:cubicBezTo>
                    <a:pt x="139" y="0"/>
                    <a:pt x="168" y="41"/>
                    <a:pt x="168" y="99"/>
                  </a:cubicBezTo>
                  <a:cubicBezTo>
                    <a:pt x="168" y="158"/>
                    <a:pt x="139" y="199"/>
                    <a:pt x="84" y="199"/>
                  </a:cubicBezTo>
                  <a:cubicBezTo>
                    <a:pt x="29" y="199"/>
                    <a:pt x="0" y="158"/>
                    <a:pt x="0" y="99"/>
                  </a:cubicBezTo>
                  <a:moveTo>
                    <a:pt x="141" y="99"/>
                  </a:moveTo>
                  <a:cubicBezTo>
                    <a:pt x="141" y="50"/>
                    <a:pt x="119" y="24"/>
                    <a:pt x="84" y="24"/>
                  </a:cubicBezTo>
                  <a:cubicBezTo>
                    <a:pt x="48" y="24"/>
                    <a:pt x="26" y="50"/>
                    <a:pt x="26" y="99"/>
                  </a:cubicBezTo>
                  <a:cubicBezTo>
                    <a:pt x="26" y="149"/>
                    <a:pt x="48" y="175"/>
                    <a:pt x="84" y="175"/>
                  </a:cubicBezTo>
                  <a:cubicBezTo>
                    <a:pt x="119" y="175"/>
                    <a:pt x="141" y="149"/>
                    <a:pt x="141"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9" name="Freeform 29"/>
            <p:cNvSpPr>
              <a:spLocks/>
            </p:cNvSpPr>
            <p:nvPr userDrawn="1"/>
          </p:nvSpPr>
          <p:spPr bwMode="auto">
            <a:xfrm>
              <a:off x="2800" y="1783"/>
              <a:ext cx="243" cy="312"/>
            </a:xfrm>
            <a:custGeom>
              <a:avLst/>
              <a:gdLst>
                <a:gd name="T0" fmla="*/ 0 w 152"/>
                <a:gd name="T1" fmla="*/ 349 h 194"/>
                <a:gd name="T2" fmla="*/ 0 w 152"/>
                <a:gd name="T3" fmla="*/ 18 h 194"/>
                <a:gd name="T4" fmla="*/ 18 w 152"/>
                <a:gd name="T5" fmla="*/ 0 h 194"/>
                <a:gd name="T6" fmla="*/ 48 w 152"/>
                <a:gd name="T7" fmla="*/ 0 h 194"/>
                <a:gd name="T8" fmla="*/ 67 w 152"/>
                <a:gd name="T9" fmla="*/ 18 h 194"/>
                <a:gd name="T10" fmla="*/ 67 w 152"/>
                <a:gd name="T11" fmla="*/ 349 h 194"/>
                <a:gd name="T12" fmla="*/ 153 w 152"/>
                <a:gd name="T13" fmla="*/ 434 h 194"/>
                <a:gd name="T14" fmla="*/ 296 w 152"/>
                <a:gd name="T15" fmla="*/ 370 h 194"/>
                <a:gd name="T16" fmla="*/ 296 w 152"/>
                <a:gd name="T17" fmla="*/ 18 h 194"/>
                <a:gd name="T18" fmla="*/ 315 w 152"/>
                <a:gd name="T19" fmla="*/ 0 h 194"/>
                <a:gd name="T20" fmla="*/ 345 w 152"/>
                <a:gd name="T21" fmla="*/ 0 h 194"/>
                <a:gd name="T22" fmla="*/ 363 w 152"/>
                <a:gd name="T23" fmla="*/ 18 h 194"/>
                <a:gd name="T24" fmla="*/ 363 w 152"/>
                <a:gd name="T25" fmla="*/ 425 h 194"/>
                <a:gd name="T26" fmla="*/ 388 w 152"/>
                <a:gd name="T27" fmla="*/ 455 h 194"/>
                <a:gd name="T28" fmla="*/ 388 w 152"/>
                <a:gd name="T29" fmla="*/ 468 h 194"/>
                <a:gd name="T30" fmla="*/ 341 w 152"/>
                <a:gd name="T31" fmla="*/ 502 h 194"/>
                <a:gd name="T32" fmla="*/ 296 w 152"/>
                <a:gd name="T33" fmla="*/ 447 h 194"/>
                <a:gd name="T34" fmla="*/ 296 w 152"/>
                <a:gd name="T35" fmla="*/ 433 h 194"/>
                <a:gd name="T36" fmla="*/ 133 w 152"/>
                <a:gd name="T37" fmla="*/ 502 h 194"/>
                <a:gd name="T38" fmla="*/ 0 w 152"/>
                <a:gd name="T39" fmla="*/ 349 h 1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94">
                  <a:moveTo>
                    <a:pt x="0" y="135"/>
                  </a:moveTo>
                  <a:cubicBezTo>
                    <a:pt x="0" y="7"/>
                    <a:pt x="0" y="7"/>
                    <a:pt x="0" y="7"/>
                  </a:cubicBezTo>
                  <a:cubicBezTo>
                    <a:pt x="0" y="3"/>
                    <a:pt x="3" y="0"/>
                    <a:pt x="7" y="0"/>
                  </a:cubicBezTo>
                  <a:cubicBezTo>
                    <a:pt x="19" y="0"/>
                    <a:pt x="19" y="0"/>
                    <a:pt x="19" y="0"/>
                  </a:cubicBezTo>
                  <a:cubicBezTo>
                    <a:pt x="23" y="0"/>
                    <a:pt x="26" y="3"/>
                    <a:pt x="26" y="7"/>
                  </a:cubicBezTo>
                  <a:cubicBezTo>
                    <a:pt x="26" y="135"/>
                    <a:pt x="26" y="135"/>
                    <a:pt x="26" y="135"/>
                  </a:cubicBezTo>
                  <a:cubicBezTo>
                    <a:pt x="26" y="157"/>
                    <a:pt x="37" y="168"/>
                    <a:pt x="60" y="168"/>
                  </a:cubicBezTo>
                  <a:cubicBezTo>
                    <a:pt x="74" y="168"/>
                    <a:pt x="96" y="160"/>
                    <a:pt x="116" y="143"/>
                  </a:cubicBezTo>
                  <a:cubicBezTo>
                    <a:pt x="116" y="7"/>
                    <a:pt x="116" y="7"/>
                    <a:pt x="116" y="7"/>
                  </a:cubicBezTo>
                  <a:cubicBezTo>
                    <a:pt x="116" y="3"/>
                    <a:pt x="119" y="0"/>
                    <a:pt x="123" y="0"/>
                  </a:cubicBezTo>
                  <a:cubicBezTo>
                    <a:pt x="135" y="0"/>
                    <a:pt x="135" y="0"/>
                    <a:pt x="135" y="0"/>
                  </a:cubicBezTo>
                  <a:cubicBezTo>
                    <a:pt x="139" y="0"/>
                    <a:pt x="142" y="3"/>
                    <a:pt x="142" y="7"/>
                  </a:cubicBezTo>
                  <a:cubicBezTo>
                    <a:pt x="142" y="164"/>
                    <a:pt x="142" y="164"/>
                    <a:pt x="142" y="164"/>
                  </a:cubicBezTo>
                  <a:cubicBezTo>
                    <a:pt x="142" y="173"/>
                    <a:pt x="145" y="176"/>
                    <a:pt x="152" y="176"/>
                  </a:cubicBezTo>
                  <a:cubicBezTo>
                    <a:pt x="152" y="181"/>
                    <a:pt x="152" y="181"/>
                    <a:pt x="152" y="181"/>
                  </a:cubicBezTo>
                  <a:cubicBezTo>
                    <a:pt x="152" y="187"/>
                    <a:pt x="146" y="194"/>
                    <a:pt x="133" y="194"/>
                  </a:cubicBezTo>
                  <a:cubicBezTo>
                    <a:pt x="123" y="194"/>
                    <a:pt x="116" y="188"/>
                    <a:pt x="116" y="173"/>
                  </a:cubicBezTo>
                  <a:cubicBezTo>
                    <a:pt x="116" y="167"/>
                    <a:pt x="116" y="167"/>
                    <a:pt x="116" y="167"/>
                  </a:cubicBezTo>
                  <a:cubicBezTo>
                    <a:pt x="96" y="184"/>
                    <a:pt x="72" y="194"/>
                    <a:pt x="52" y="194"/>
                  </a:cubicBezTo>
                  <a:cubicBezTo>
                    <a:pt x="24" y="194"/>
                    <a:pt x="0" y="180"/>
                    <a:pt x="0" y="135"/>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0" name="Freeform 30"/>
            <p:cNvSpPr>
              <a:spLocks/>
            </p:cNvSpPr>
            <p:nvPr userDrawn="1"/>
          </p:nvSpPr>
          <p:spPr bwMode="auto">
            <a:xfrm>
              <a:off x="3096" y="1778"/>
              <a:ext cx="228" cy="312"/>
            </a:xfrm>
            <a:custGeom>
              <a:avLst/>
              <a:gdLst>
                <a:gd name="T0" fmla="*/ 0 w 142"/>
                <a:gd name="T1" fmla="*/ 484 h 194"/>
                <a:gd name="T2" fmla="*/ 0 w 142"/>
                <a:gd name="T3" fmla="*/ 26 h 194"/>
                <a:gd name="T4" fmla="*/ 21 w 142"/>
                <a:gd name="T5" fmla="*/ 8 h 194"/>
                <a:gd name="T6" fmla="*/ 50 w 142"/>
                <a:gd name="T7" fmla="*/ 8 h 194"/>
                <a:gd name="T8" fmla="*/ 69 w 142"/>
                <a:gd name="T9" fmla="*/ 26 h 194"/>
                <a:gd name="T10" fmla="*/ 69 w 142"/>
                <a:gd name="T11" fmla="*/ 42 h 194"/>
                <a:gd name="T12" fmla="*/ 225 w 142"/>
                <a:gd name="T13" fmla="*/ 0 h 194"/>
                <a:gd name="T14" fmla="*/ 366 w 142"/>
                <a:gd name="T15" fmla="*/ 153 h 194"/>
                <a:gd name="T16" fmla="*/ 366 w 142"/>
                <a:gd name="T17" fmla="*/ 484 h 194"/>
                <a:gd name="T18" fmla="*/ 348 w 142"/>
                <a:gd name="T19" fmla="*/ 502 h 194"/>
                <a:gd name="T20" fmla="*/ 316 w 142"/>
                <a:gd name="T21" fmla="*/ 502 h 194"/>
                <a:gd name="T22" fmla="*/ 299 w 142"/>
                <a:gd name="T23" fmla="*/ 484 h 194"/>
                <a:gd name="T24" fmla="*/ 299 w 142"/>
                <a:gd name="T25" fmla="*/ 153 h 194"/>
                <a:gd name="T26" fmla="*/ 214 w 142"/>
                <a:gd name="T27" fmla="*/ 68 h 194"/>
                <a:gd name="T28" fmla="*/ 69 w 142"/>
                <a:gd name="T29" fmla="*/ 101 h 194"/>
                <a:gd name="T30" fmla="*/ 69 w 142"/>
                <a:gd name="T31" fmla="*/ 484 h 194"/>
                <a:gd name="T32" fmla="*/ 50 w 142"/>
                <a:gd name="T33" fmla="*/ 502 h 194"/>
                <a:gd name="T34" fmla="*/ 21 w 142"/>
                <a:gd name="T35" fmla="*/ 502 h 194"/>
                <a:gd name="T36" fmla="*/ 0 w 142"/>
                <a:gd name="T37" fmla="*/ 484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194">
                  <a:moveTo>
                    <a:pt x="0" y="187"/>
                  </a:moveTo>
                  <a:cubicBezTo>
                    <a:pt x="0" y="10"/>
                    <a:pt x="0" y="10"/>
                    <a:pt x="0" y="10"/>
                  </a:cubicBezTo>
                  <a:cubicBezTo>
                    <a:pt x="0" y="6"/>
                    <a:pt x="3" y="3"/>
                    <a:pt x="8" y="3"/>
                  </a:cubicBezTo>
                  <a:cubicBezTo>
                    <a:pt x="19" y="3"/>
                    <a:pt x="19" y="3"/>
                    <a:pt x="19" y="3"/>
                  </a:cubicBezTo>
                  <a:cubicBezTo>
                    <a:pt x="23" y="3"/>
                    <a:pt x="27" y="6"/>
                    <a:pt x="27" y="10"/>
                  </a:cubicBezTo>
                  <a:cubicBezTo>
                    <a:pt x="27" y="16"/>
                    <a:pt x="27" y="16"/>
                    <a:pt x="27" y="16"/>
                  </a:cubicBezTo>
                  <a:cubicBezTo>
                    <a:pt x="34" y="14"/>
                    <a:pt x="55" y="0"/>
                    <a:pt x="87" y="0"/>
                  </a:cubicBezTo>
                  <a:cubicBezTo>
                    <a:pt x="119" y="0"/>
                    <a:pt x="142" y="14"/>
                    <a:pt x="142" y="59"/>
                  </a:cubicBezTo>
                  <a:cubicBezTo>
                    <a:pt x="142" y="187"/>
                    <a:pt x="142" y="187"/>
                    <a:pt x="142" y="187"/>
                  </a:cubicBezTo>
                  <a:cubicBezTo>
                    <a:pt x="142" y="191"/>
                    <a:pt x="139" y="194"/>
                    <a:pt x="135" y="194"/>
                  </a:cubicBezTo>
                  <a:cubicBezTo>
                    <a:pt x="123" y="194"/>
                    <a:pt x="123" y="194"/>
                    <a:pt x="123" y="194"/>
                  </a:cubicBezTo>
                  <a:cubicBezTo>
                    <a:pt x="119" y="194"/>
                    <a:pt x="116" y="191"/>
                    <a:pt x="116" y="187"/>
                  </a:cubicBezTo>
                  <a:cubicBezTo>
                    <a:pt x="116" y="59"/>
                    <a:pt x="116" y="59"/>
                    <a:pt x="116" y="59"/>
                  </a:cubicBezTo>
                  <a:cubicBezTo>
                    <a:pt x="116" y="37"/>
                    <a:pt x="105" y="26"/>
                    <a:pt x="83" y="26"/>
                  </a:cubicBezTo>
                  <a:cubicBezTo>
                    <a:pt x="52" y="26"/>
                    <a:pt x="27" y="39"/>
                    <a:pt x="27" y="39"/>
                  </a:cubicBezTo>
                  <a:cubicBezTo>
                    <a:pt x="27" y="187"/>
                    <a:pt x="27" y="187"/>
                    <a:pt x="27" y="187"/>
                  </a:cubicBezTo>
                  <a:cubicBezTo>
                    <a:pt x="27" y="191"/>
                    <a:pt x="23" y="194"/>
                    <a:pt x="19" y="194"/>
                  </a:cubicBezTo>
                  <a:cubicBezTo>
                    <a:pt x="8" y="194"/>
                    <a:pt x="8" y="194"/>
                    <a:pt x="8"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1" name="Freeform 31"/>
            <p:cNvSpPr>
              <a:spLocks/>
            </p:cNvSpPr>
            <p:nvPr userDrawn="1"/>
          </p:nvSpPr>
          <p:spPr bwMode="auto">
            <a:xfrm>
              <a:off x="3361" y="1707"/>
              <a:ext cx="138" cy="386"/>
            </a:xfrm>
            <a:custGeom>
              <a:avLst/>
              <a:gdLst>
                <a:gd name="T0" fmla="*/ 56 w 86"/>
                <a:gd name="T1" fmla="*/ 545 h 240"/>
                <a:gd name="T2" fmla="*/ 56 w 86"/>
                <a:gd name="T3" fmla="*/ 175 h 240"/>
                <a:gd name="T4" fmla="*/ 18 w 86"/>
                <a:gd name="T5" fmla="*/ 175 h 240"/>
                <a:gd name="T6" fmla="*/ 0 w 86"/>
                <a:gd name="T7" fmla="*/ 158 h 240"/>
                <a:gd name="T8" fmla="*/ 0 w 86"/>
                <a:gd name="T9" fmla="*/ 140 h 240"/>
                <a:gd name="T10" fmla="*/ 18 w 86"/>
                <a:gd name="T11" fmla="*/ 122 h 240"/>
                <a:gd name="T12" fmla="*/ 56 w 86"/>
                <a:gd name="T13" fmla="*/ 122 h 240"/>
                <a:gd name="T14" fmla="*/ 56 w 86"/>
                <a:gd name="T15" fmla="*/ 21 h 240"/>
                <a:gd name="T16" fmla="*/ 75 w 86"/>
                <a:gd name="T17" fmla="*/ 0 h 240"/>
                <a:gd name="T18" fmla="*/ 103 w 86"/>
                <a:gd name="T19" fmla="*/ 0 h 240"/>
                <a:gd name="T20" fmla="*/ 124 w 86"/>
                <a:gd name="T21" fmla="*/ 21 h 240"/>
                <a:gd name="T22" fmla="*/ 124 w 86"/>
                <a:gd name="T23" fmla="*/ 122 h 240"/>
                <a:gd name="T24" fmla="*/ 199 w 86"/>
                <a:gd name="T25" fmla="*/ 122 h 240"/>
                <a:gd name="T26" fmla="*/ 217 w 86"/>
                <a:gd name="T27" fmla="*/ 140 h 240"/>
                <a:gd name="T28" fmla="*/ 217 w 86"/>
                <a:gd name="T29" fmla="*/ 158 h 240"/>
                <a:gd name="T30" fmla="*/ 199 w 86"/>
                <a:gd name="T31" fmla="*/ 175 h 240"/>
                <a:gd name="T32" fmla="*/ 124 w 86"/>
                <a:gd name="T33" fmla="*/ 175 h 240"/>
                <a:gd name="T34" fmla="*/ 124 w 86"/>
                <a:gd name="T35" fmla="*/ 531 h 240"/>
                <a:gd name="T36" fmla="*/ 157 w 86"/>
                <a:gd name="T37" fmla="*/ 565 h 240"/>
                <a:gd name="T38" fmla="*/ 193 w 86"/>
                <a:gd name="T39" fmla="*/ 558 h 240"/>
                <a:gd name="T40" fmla="*/ 209 w 86"/>
                <a:gd name="T41" fmla="*/ 553 h 240"/>
                <a:gd name="T42" fmla="*/ 221 w 86"/>
                <a:gd name="T43" fmla="*/ 566 h 240"/>
                <a:gd name="T44" fmla="*/ 221 w 86"/>
                <a:gd name="T45" fmla="*/ 579 h 240"/>
                <a:gd name="T46" fmla="*/ 205 w 86"/>
                <a:gd name="T47" fmla="*/ 605 h 240"/>
                <a:gd name="T48" fmla="*/ 128 w 86"/>
                <a:gd name="T49" fmla="*/ 621 h 240"/>
                <a:gd name="T50" fmla="*/ 56 w 86"/>
                <a:gd name="T51" fmla="*/ 545 h 2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6" h="240">
                  <a:moveTo>
                    <a:pt x="22" y="211"/>
                  </a:moveTo>
                  <a:cubicBezTo>
                    <a:pt x="22" y="68"/>
                    <a:pt x="22" y="68"/>
                    <a:pt x="22" y="68"/>
                  </a:cubicBezTo>
                  <a:cubicBezTo>
                    <a:pt x="7" y="68"/>
                    <a:pt x="7" y="68"/>
                    <a:pt x="7" y="68"/>
                  </a:cubicBezTo>
                  <a:cubicBezTo>
                    <a:pt x="3" y="68"/>
                    <a:pt x="0" y="65"/>
                    <a:pt x="0" y="61"/>
                  </a:cubicBezTo>
                  <a:cubicBezTo>
                    <a:pt x="0" y="54"/>
                    <a:pt x="0" y="54"/>
                    <a:pt x="0" y="54"/>
                  </a:cubicBezTo>
                  <a:cubicBezTo>
                    <a:pt x="0" y="50"/>
                    <a:pt x="3" y="47"/>
                    <a:pt x="7" y="47"/>
                  </a:cubicBezTo>
                  <a:cubicBezTo>
                    <a:pt x="22" y="47"/>
                    <a:pt x="22" y="47"/>
                    <a:pt x="22" y="47"/>
                  </a:cubicBezTo>
                  <a:cubicBezTo>
                    <a:pt x="22" y="8"/>
                    <a:pt x="22" y="8"/>
                    <a:pt x="22" y="8"/>
                  </a:cubicBezTo>
                  <a:cubicBezTo>
                    <a:pt x="22" y="4"/>
                    <a:pt x="25" y="0"/>
                    <a:pt x="29" y="0"/>
                  </a:cubicBezTo>
                  <a:cubicBezTo>
                    <a:pt x="40" y="0"/>
                    <a:pt x="40" y="0"/>
                    <a:pt x="40" y="0"/>
                  </a:cubicBezTo>
                  <a:cubicBezTo>
                    <a:pt x="45" y="0"/>
                    <a:pt x="48" y="4"/>
                    <a:pt x="48" y="8"/>
                  </a:cubicBezTo>
                  <a:cubicBezTo>
                    <a:pt x="48" y="47"/>
                    <a:pt x="48" y="47"/>
                    <a:pt x="48" y="47"/>
                  </a:cubicBezTo>
                  <a:cubicBezTo>
                    <a:pt x="77" y="47"/>
                    <a:pt x="77" y="47"/>
                    <a:pt x="77" y="47"/>
                  </a:cubicBezTo>
                  <a:cubicBezTo>
                    <a:pt x="81" y="47"/>
                    <a:pt x="84" y="50"/>
                    <a:pt x="84" y="54"/>
                  </a:cubicBezTo>
                  <a:cubicBezTo>
                    <a:pt x="84" y="61"/>
                    <a:pt x="84" y="61"/>
                    <a:pt x="84" y="61"/>
                  </a:cubicBezTo>
                  <a:cubicBezTo>
                    <a:pt x="84" y="65"/>
                    <a:pt x="81" y="68"/>
                    <a:pt x="77" y="68"/>
                  </a:cubicBezTo>
                  <a:cubicBezTo>
                    <a:pt x="48" y="68"/>
                    <a:pt x="48" y="68"/>
                    <a:pt x="48" y="68"/>
                  </a:cubicBezTo>
                  <a:cubicBezTo>
                    <a:pt x="48" y="205"/>
                    <a:pt x="48" y="205"/>
                    <a:pt x="48" y="205"/>
                  </a:cubicBezTo>
                  <a:cubicBezTo>
                    <a:pt x="48" y="214"/>
                    <a:pt x="53" y="218"/>
                    <a:pt x="61" y="218"/>
                  </a:cubicBezTo>
                  <a:cubicBezTo>
                    <a:pt x="68" y="218"/>
                    <a:pt x="71" y="217"/>
                    <a:pt x="75" y="216"/>
                  </a:cubicBezTo>
                  <a:cubicBezTo>
                    <a:pt x="77" y="215"/>
                    <a:pt x="79" y="214"/>
                    <a:pt x="81" y="214"/>
                  </a:cubicBezTo>
                  <a:cubicBezTo>
                    <a:pt x="84" y="214"/>
                    <a:pt x="86" y="216"/>
                    <a:pt x="86" y="219"/>
                  </a:cubicBezTo>
                  <a:cubicBezTo>
                    <a:pt x="86" y="224"/>
                    <a:pt x="86" y="224"/>
                    <a:pt x="86" y="224"/>
                  </a:cubicBezTo>
                  <a:cubicBezTo>
                    <a:pt x="86" y="229"/>
                    <a:pt x="84" y="233"/>
                    <a:pt x="80" y="234"/>
                  </a:cubicBezTo>
                  <a:cubicBezTo>
                    <a:pt x="72" y="238"/>
                    <a:pt x="65" y="240"/>
                    <a:pt x="50" y="240"/>
                  </a:cubicBezTo>
                  <a:cubicBezTo>
                    <a:pt x="34" y="240"/>
                    <a:pt x="22" y="231"/>
                    <a:pt x="22" y="21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2" name="Freeform 32"/>
            <p:cNvSpPr>
              <a:spLocks/>
            </p:cNvSpPr>
            <p:nvPr userDrawn="1"/>
          </p:nvSpPr>
          <p:spPr bwMode="auto">
            <a:xfrm>
              <a:off x="3537" y="1783"/>
              <a:ext cx="228" cy="450"/>
            </a:xfrm>
            <a:custGeom>
              <a:avLst/>
              <a:gdLst>
                <a:gd name="T0" fmla="*/ 165 w 142"/>
                <a:gd name="T1" fmla="*/ 723 h 280"/>
                <a:gd name="T2" fmla="*/ 47 w 142"/>
                <a:gd name="T3" fmla="*/ 689 h 280"/>
                <a:gd name="T4" fmla="*/ 47 w 142"/>
                <a:gd name="T5" fmla="*/ 656 h 280"/>
                <a:gd name="T6" fmla="*/ 63 w 142"/>
                <a:gd name="T7" fmla="*/ 641 h 280"/>
                <a:gd name="T8" fmla="*/ 93 w 142"/>
                <a:gd name="T9" fmla="*/ 651 h 280"/>
                <a:gd name="T10" fmla="*/ 162 w 142"/>
                <a:gd name="T11" fmla="*/ 661 h 280"/>
                <a:gd name="T12" fmla="*/ 299 w 142"/>
                <a:gd name="T13" fmla="*/ 503 h 280"/>
                <a:gd name="T14" fmla="*/ 299 w 142"/>
                <a:gd name="T15" fmla="*/ 460 h 280"/>
                <a:gd name="T16" fmla="*/ 145 w 142"/>
                <a:gd name="T17" fmla="*/ 501 h 280"/>
                <a:gd name="T18" fmla="*/ 0 w 142"/>
                <a:gd name="T19" fmla="*/ 349 h 280"/>
                <a:gd name="T20" fmla="*/ 0 w 142"/>
                <a:gd name="T21" fmla="*/ 18 h 280"/>
                <a:gd name="T22" fmla="*/ 18 w 142"/>
                <a:gd name="T23" fmla="*/ 0 h 280"/>
                <a:gd name="T24" fmla="*/ 50 w 142"/>
                <a:gd name="T25" fmla="*/ 0 h 280"/>
                <a:gd name="T26" fmla="*/ 67 w 142"/>
                <a:gd name="T27" fmla="*/ 18 h 280"/>
                <a:gd name="T28" fmla="*/ 67 w 142"/>
                <a:gd name="T29" fmla="*/ 349 h 280"/>
                <a:gd name="T30" fmla="*/ 154 w 142"/>
                <a:gd name="T31" fmla="*/ 434 h 280"/>
                <a:gd name="T32" fmla="*/ 299 w 142"/>
                <a:gd name="T33" fmla="*/ 400 h 280"/>
                <a:gd name="T34" fmla="*/ 299 w 142"/>
                <a:gd name="T35" fmla="*/ 18 h 280"/>
                <a:gd name="T36" fmla="*/ 316 w 142"/>
                <a:gd name="T37" fmla="*/ 0 h 280"/>
                <a:gd name="T38" fmla="*/ 348 w 142"/>
                <a:gd name="T39" fmla="*/ 0 h 280"/>
                <a:gd name="T40" fmla="*/ 366 w 142"/>
                <a:gd name="T41" fmla="*/ 18 h 280"/>
                <a:gd name="T42" fmla="*/ 366 w 142"/>
                <a:gd name="T43" fmla="*/ 511 h 280"/>
                <a:gd name="T44" fmla="*/ 165 w 142"/>
                <a:gd name="T45" fmla="*/ 723 h 2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2" h="280">
                  <a:moveTo>
                    <a:pt x="64" y="280"/>
                  </a:moveTo>
                  <a:cubicBezTo>
                    <a:pt x="46" y="280"/>
                    <a:pt x="18" y="276"/>
                    <a:pt x="18" y="267"/>
                  </a:cubicBezTo>
                  <a:cubicBezTo>
                    <a:pt x="18" y="254"/>
                    <a:pt x="18" y="254"/>
                    <a:pt x="18" y="254"/>
                  </a:cubicBezTo>
                  <a:cubicBezTo>
                    <a:pt x="18" y="250"/>
                    <a:pt x="20" y="248"/>
                    <a:pt x="24" y="248"/>
                  </a:cubicBezTo>
                  <a:cubicBezTo>
                    <a:pt x="26" y="248"/>
                    <a:pt x="30" y="250"/>
                    <a:pt x="36" y="252"/>
                  </a:cubicBezTo>
                  <a:cubicBezTo>
                    <a:pt x="42" y="254"/>
                    <a:pt x="51" y="256"/>
                    <a:pt x="63" y="256"/>
                  </a:cubicBezTo>
                  <a:cubicBezTo>
                    <a:pt x="98" y="256"/>
                    <a:pt x="116" y="243"/>
                    <a:pt x="116" y="195"/>
                  </a:cubicBezTo>
                  <a:cubicBezTo>
                    <a:pt x="116" y="178"/>
                    <a:pt x="116" y="178"/>
                    <a:pt x="116" y="178"/>
                  </a:cubicBezTo>
                  <a:cubicBezTo>
                    <a:pt x="108" y="180"/>
                    <a:pt x="88" y="194"/>
                    <a:pt x="56" y="194"/>
                  </a:cubicBezTo>
                  <a:cubicBezTo>
                    <a:pt x="23" y="194"/>
                    <a:pt x="0" y="180"/>
                    <a:pt x="0" y="135"/>
                  </a:cubicBezTo>
                  <a:cubicBezTo>
                    <a:pt x="0" y="7"/>
                    <a:pt x="0" y="7"/>
                    <a:pt x="0" y="7"/>
                  </a:cubicBezTo>
                  <a:cubicBezTo>
                    <a:pt x="0" y="3"/>
                    <a:pt x="3" y="0"/>
                    <a:pt x="7" y="0"/>
                  </a:cubicBezTo>
                  <a:cubicBezTo>
                    <a:pt x="19" y="0"/>
                    <a:pt x="19" y="0"/>
                    <a:pt x="19" y="0"/>
                  </a:cubicBezTo>
                  <a:cubicBezTo>
                    <a:pt x="23" y="0"/>
                    <a:pt x="26" y="3"/>
                    <a:pt x="26" y="7"/>
                  </a:cubicBezTo>
                  <a:cubicBezTo>
                    <a:pt x="26" y="135"/>
                    <a:pt x="26" y="135"/>
                    <a:pt x="26" y="135"/>
                  </a:cubicBezTo>
                  <a:cubicBezTo>
                    <a:pt x="26" y="157"/>
                    <a:pt x="37" y="168"/>
                    <a:pt x="60" y="168"/>
                  </a:cubicBezTo>
                  <a:cubicBezTo>
                    <a:pt x="90" y="168"/>
                    <a:pt x="116" y="155"/>
                    <a:pt x="116" y="155"/>
                  </a:cubicBezTo>
                  <a:cubicBezTo>
                    <a:pt x="116" y="7"/>
                    <a:pt x="116" y="7"/>
                    <a:pt x="116" y="7"/>
                  </a:cubicBezTo>
                  <a:cubicBezTo>
                    <a:pt x="116" y="3"/>
                    <a:pt x="119" y="0"/>
                    <a:pt x="123" y="0"/>
                  </a:cubicBezTo>
                  <a:cubicBezTo>
                    <a:pt x="135" y="0"/>
                    <a:pt x="135" y="0"/>
                    <a:pt x="135" y="0"/>
                  </a:cubicBezTo>
                  <a:cubicBezTo>
                    <a:pt x="139" y="0"/>
                    <a:pt x="142" y="3"/>
                    <a:pt x="142" y="7"/>
                  </a:cubicBezTo>
                  <a:cubicBezTo>
                    <a:pt x="142" y="198"/>
                    <a:pt x="142" y="198"/>
                    <a:pt x="142" y="198"/>
                  </a:cubicBezTo>
                  <a:cubicBezTo>
                    <a:pt x="142" y="267"/>
                    <a:pt x="98" y="280"/>
                    <a:pt x="64" y="28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3" name="Freeform 33"/>
            <p:cNvSpPr>
              <a:spLocks/>
            </p:cNvSpPr>
            <p:nvPr userDrawn="1"/>
          </p:nvSpPr>
          <p:spPr bwMode="auto">
            <a:xfrm>
              <a:off x="3904" y="1672"/>
              <a:ext cx="274" cy="424"/>
            </a:xfrm>
            <a:custGeom>
              <a:avLst/>
              <a:gdLst>
                <a:gd name="T0" fmla="*/ 0 w 171"/>
                <a:gd name="T1" fmla="*/ 344 h 264"/>
                <a:gd name="T2" fmla="*/ 261 w 171"/>
                <a:gd name="T3" fmla="*/ 0 h 264"/>
                <a:gd name="T4" fmla="*/ 413 w 171"/>
                <a:gd name="T5" fmla="*/ 35 h 264"/>
                <a:gd name="T6" fmla="*/ 439 w 171"/>
                <a:gd name="T7" fmla="*/ 72 h 264"/>
                <a:gd name="T8" fmla="*/ 439 w 171"/>
                <a:gd name="T9" fmla="*/ 93 h 264"/>
                <a:gd name="T10" fmla="*/ 423 w 171"/>
                <a:gd name="T11" fmla="*/ 114 h 264"/>
                <a:gd name="T12" fmla="*/ 409 w 171"/>
                <a:gd name="T13" fmla="*/ 108 h 264"/>
                <a:gd name="T14" fmla="*/ 272 w 171"/>
                <a:gd name="T15" fmla="*/ 67 h 264"/>
                <a:gd name="T16" fmla="*/ 74 w 171"/>
                <a:gd name="T17" fmla="*/ 344 h 264"/>
                <a:gd name="T18" fmla="*/ 272 w 171"/>
                <a:gd name="T19" fmla="*/ 614 h 264"/>
                <a:gd name="T20" fmla="*/ 409 w 171"/>
                <a:gd name="T21" fmla="*/ 575 h 264"/>
                <a:gd name="T22" fmla="*/ 423 w 171"/>
                <a:gd name="T23" fmla="*/ 570 h 264"/>
                <a:gd name="T24" fmla="*/ 439 w 171"/>
                <a:gd name="T25" fmla="*/ 588 h 264"/>
                <a:gd name="T26" fmla="*/ 439 w 171"/>
                <a:gd name="T27" fmla="*/ 612 h 264"/>
                <a:gd name="T28" fmla="*/ 413 w 171"/>
                <a:gd name="T29" fmla="*/ 647 h 264"/>
                <a:gd name="T30" fmla="*/ 261 w 171"/>
                <a:gd name="T31" fmla="*/ 681 h 264"/>
                <a:gd name="T32" fmla="*/ 0 w 171"/>
                <a:gd name="T33" fmla="*/ 344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1" h="264">
                  <a:moveTo>
                    <a:pt x="0" y="133"/>
                  </a:moveTo>
                  <a:cubicBezTo>
                    <a:pt x="0" y="47"/>
                    <a:pt x="43" y="0"/>
                    <a:pt x="102" y="0"/>
                  </a:cubicBezTo>
                  <a:cubicBezTo>
                    <a:pt x="133" y="0"/>
                    <a:pt x="153" y="9"/>
                    <a:pt x="161" y="14"/>
                  </a:cubicBezTo>
                  <a:cubicBezTo>
                    <a:pt x="167" y="18"/>
                    <a:pt x="171" y="22"/>
                    <a:pt x="171" y="28"/>
                  </a:cubicBezTo>
                  <a:cubicBezTo>
                    <a:pt x="171" y="36"/>
                    <a:pt x="171" y="36"/>
                    <a:pt x="171" y="36"/>
                  </a:cubicBezTo>
                  <a:cubicBezTo>
                    <a:pt x="171" y="41"/>
                    <a:pt x="168" y="44"/>
                    <a:pt x="165" y="44"/>
                  </a:cubicBezTo>
                  <a:cubicBezTo>
                    <a:pt x="163" y="44"/>
                    <a:pt x="161" y="43"/>
                    <a:pt x="159" y="42"/>
                  </a:cubicBezTo>
                  <a:cubicBezTo>
                    <a:pt x="151" y="37"/>
                    <a:pt x="132" y="26"/>
                    <a:pt x="106" y="26"/>
                  </a:cubicBezTo>
                  <a:cubicBezTo>
                    <a:pt x="60" y="26"/>
                    <a:pt x="29" y="61"/>
                    <a:pt x="29" y="133"/>
                  </a:cubicBezTo>
                  <a:cubicBezTo>
                    <a:pt x="29" y="204"/>
                    <a:pt x="60" y="238"/>
                    <a:pt x="106" y="238"/>
                  </a:cubicBezTo>
                  <a:cubicBezTo>
                    <a:pt x="132" y="238"/>
                    <a:pt x="151" y="228"/>
                    <a:pt x="159" y="223"/>
                  </a:cubicBezTo>
                  <a:cubicBezTo>
                    <a:pt x="160" y="222"/>
                    <a:pt x="162" y="221"/>
                    <a:pt x="165" y="221"/>
                  </a:cubicBezTo>
                  <a:cubicBezTo>
                    <a:pt x="169" y="221"/>
                    <a:pt x="171" y="224"/>
                    <a:pt x="171" y="228"/>
                  </a:cubicBezTo>
                  <a:cubicBezTo>
                    <a:pt x="171" y="237"/>
                    <a:pt x="171" y="237"/>
                    <a:pt x="171" y="237"/>
                  </a:cubicBezTo>
                  <a:cubicBezTo>
                    <a:pt x="171" y="243"/>
                    <a:pt x="167" y="247"/>
                    <a:pt x="161" y="251"/>
                  </a:cubicBezTo>
                  <a:cubicBezTo>
                    <a:pt x="153" y="256"/>
                    <a:pt x="133" y="264"/>
                    <a:pt x="102" y="264"/>
                  </a:cubicBezTo>
                  <a:cubicBezTo>
                    <a:pt x="43" y="264"/>
                    <a:pt x="0" y="218"/>
                    <a:pt x="0" y="133"/>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4" name="Freeform 34"/>
            <p:cNvSpPr>
              <a:spLocks noEditPoints="1"/>
            </p:cNvSpPr>
            <p:nvPr userDrawn="1"/>
          </p:nvSpPr>
          <p:spPr bwMode="auto">
            <a:xfrm>
              <a:off x="4204" y="1776"/>
              <a:ext cx="269" cy="320"/>
            </a:xfrm>
            <a:custGeom>
              <a:avLst/>
              <a:gdLst>
                <a:gd name="T0" fmla="*/ 0 w 168"/>
                <a:gd name="T1" fmla="*/ 256 h 199"/>
                <a:gd name="T2" fmla="*/ 216 w 168"/>
                <a:gd name="T3" fmla="*/ 0 h 199"/>
                <a:gd name="T4" fmla="*/ 431 w 168"/>
                <a:gd name="T5" fmla="*/ 256 h 199"/>
                <a:gd name="T6" fmla="*/ 216 w 168"/>
                <a:gd name="T7" fmla="*/ 515 h 199"/>
                <a:gd name="T8" fmla="*/ 0 w 168"/>
                <a:gd name="T9" fmla="*/ 256 h 199"/>
                <a:gd name="T10" fmla="*/ 363 w 168"/>
                <a:gd name="T11" fmla="*/ 256 h 199"/>
                <a:gd name="T12" fmla="*/ 216 w 168"/>
                <a:gd name="T13" fmla="*/ 63 h 199"/>
                <a:gd name="T14" fmla="*/ 67 w 168"/>
                <a:gd name="T15" fmla="*/ 256 h 199"/>
                <a:gd name="T16" fmla="*/ 216 w 168"/>
                <a:gd name="T17" fmla="*/ 452 h 199"/>
                <a:gd name="T18" fmla="*/ 363 w 168"/>
                <a:gd name="T19" fmla="*/ 256 h 1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 h="199">
                  <a:moveTo>
                    <a:pt x="0" y="99"/>
                  </a:moveTo>
                  <a:cubicBezTo>
                    <a:pt x="0" y="41"/>
                    <a:pt x="29" y="0"/>
                    <a:pt x="84" y="0"/>
                  </a:cubicBezTo>
                  <a:cubicBezTo>
                    <a:pt x="139" y="0"/>
                    <a:pt x="168" y="41"/>
                    <a:pt x="168" y="99"/>
                  </a:cubicBezTo>
                  <a:cubicBezTo>
                    <a:pt x="168" y="158"/>
                    <a:pt x="139" y="199"/>
                    <a:pt x="84" y="199"/>
                  </a:cubicBezTo>
                  <a:cubicBezTo>
                    <a:pt x="29" y="199"/>
                    <a:pt x="0" y="158"/>
                    <a:pt x="0" y="99"/>
                  </a:cubicBezTo>
                  <a:moveTo>
                    <a:pt x="142" y="99"/>
                  </a:moveTo>
                  <a:cubicBezTo>
                    <a:pt x="142" y="50"/>
                    <a:pt x="120" y="24"/>
                    <a:pt x="84" y="24"/>
                  </a:cubicBezTo>
                  <a:cubicBezTo>
                    <a:pt x="49" y="24"/>
                    <a:pt x="26" y="50"/>
                    <a:pt x="26" y="99"/>
                  </a:cubicBezTo>
                  <a:cubicBezTo>
                    <a:pt x="26" y="149"/>
                    <a:pt x="49" y="175"/>
                    <a:pt x="84" y="175"/>
                  </a:cubicBezTo>
                  <a:cubicBezTo>
                    <a:pt x="120" y="175"/>
                    <a:pt x="142" y="149"/>
                    <a:pt x="142"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5" name="Freeform 35"/>
            <p:cNvSpPr>
              <a:spLocks/>
            </p:cNvSpPr>
            <p:nvPr userDrawn="1"/>
          </p:nvSpPr>
          <p:spPr bwMode="auto">
            <a:xfrm>
              <a:off x="4524" y="1783"/>
              <a:ext cx="244" cy="312"/>
            </a:xfrm>
            <a:custGeom>
              <a:avLst/>
              <a:gdLst>
                <a:gd name="T0" fmla="*/ 0 w 152"/>
                <a:gd name="T1" fmla="*/ 349 h 194"/>
                <a:gd name="T2" fmla="*/ 0 w 152"/>
                <a:gd name="T3" fmla="*/ 18 h 194"/>
                <a:gd name="T4" fmla="*/ 21 w 152"/>
                <a:gd name="T5" fmla="*/ 0 h 194"/>
                <a:gd name="T6" fmla="*/ 50 w 152"/>
                <a:gd name="T7" fmla="*/ 0 h 194"/>
                <a:gd name="T8" fmla="*/ 69 w 152"/>
                <a:gd name="T9" fmla="*/ 18 h 194"/>
                <a:gd name="T10" fmla="*/ 69 w 152"/>
                <a:gd name="T11" fmla="*/ 349 h 194"/>
                <a:gd name="T12" fmla="*/ 154 w 152"/>
                <a:gd name="T13" fmla="*/ 434 h 194"/>
                <a:gd name="T14" fmla="*/ 299 w 152"/>
                <a:gd name="T15" fmla="*/ 370 h 194"/>
                <a:gd name="T16" fmla="*/ 299 w 152"/>
                <a:gd name="T17" fmla="*/ 18 h 194"/>
                <a:gd name="T18" fmla="*/ 319 w 152"/>
                <a:gd name="T19" fmla="*/ 0 h 194"/>
                <a:gd name="T20" fmla="*/ 348 w 152"/>
                <a:gd name="T21" fmla="*/ 0 h 194"/>
                <a:gd name="T22" fmla="*/ 369 w 152"/>
                <a:gd name="T23" fmla="*/ 18 h 194"/>
                <a:gd name="T24" fmla="*/ 369 w 152"/>
                <a:gd name="T25" fmla="*/ 425 h 194"/>
                <a:gd name="T26" fmla="*/ 392 w 152"/>
                <a:gd name="T27" fmla="*/ 455 h 194"/>
                <a:gd name="T28" fmla="*/ 392 w 152"/>
                <a:gd name="T29" fmla="*/ 468 h 194"/>
                <a:gd name="T30" fmla="*/ 344 w 152"/>
                <a:gd name="T31" fmla="*/ 502 h 194"/>
                <a:gd name="T32" fmla="*/ 299 w 152"/>
                <a:gd name="T33" fmla="*/ 447 h 194"/>
                <a:gd name="T34" fmla="*/ 299 w 152"/>
                <a:gd name="T35" fmla="*/ 433 h 194"/>
                <a:gd name="T36" fmla="*/ 133 w 152"/>
                <a:gd name="T37" fmla="*/ 502 h 194"/>
                <a:gd name="T38" fmla="*/ 0 w 152"/>
                <a:gd name="T39" fmla="*/ 349 h 1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94">
                  <a:moveTo>
                    <a:pt x="0" y="135"/>
                  </a:moveTo>
                  <a:cubicBezTo>
                    <a:pt x="0" y="7"/>
                    <a:pt x="0" y="7"/>
                    <a:pt x="0" y="7"/>
                  </a:cubicBezTo>
                  <a:cubicBezTo>
                    <a:pt x="0" y="3"/>
                    <a:pt x="4" y="0"/>
                    <a:pt x="8" y="0"/>
                  </a:cubicBezTo>
                  <a:cubicBezTo>
                    <a:pt x="19" y="0"/>
                    <a:pt x="19" y="0"/>
                    <a:pt x="19" y="0"/>
                  </a:cubicBezTo>
                  <a:cubicBezTo>
                    <a:pt x="24" y="0"/>
                    <a:pt x="27" y="3"/>
                    <a:pt x="27" y="7"/>
                  </a:cubicBezTo>
                  <a:cubicBezTo>
                    <a:pt x="27" y="135"/>
                    <a:pt x="27" y="135"/>
                    <a:pt x="27" y="135"/>
                  </a:cubicBezTo>
                  <a:cubicBezTo>
                    <a:pt x="27" y="157"/>
                    <a:pt x="37" y="168"/>
                    <a:pt x="60" y="168"/>
                  </a:cubicBezTo>
                  <a:cubicBezTo>
                    <a:pt x="74" y="168"/>
                    <a:pt x="97" y="160"/>
                    <a:pt x="116" y="143"/>
                  </a:cubicBezTo>
                  <a:cubicBezTo>
                    <a:pt x="116" y="7"/>
                    <a:pt x="116" y="7"/>
                    <a:pt x="116" y="7"/>
                  </a:cubicBezTo>
                  <a:cubicBezTo>
                    <a:pt x="116" y="3"/>
                    <a:pt x="119" y="0"/>
                    <a:pt x="124" y="0"/>
                  </a:cubicBezTo>
                  <a:cubicBezTo>
                    <a:pt x="135" y="0"/>
                    <a:pt x="135" y="0"/>
                    <a:pt x="135" y="0"/>
                  </a:cubicBezTo>
                  <a:cubicBezTo>
                    <a:pt x="139" y="0"/>
                    <a:pt x="143" y="3"/>
                    <a:pt x="143" y="7"/>
                  </a:cubicBezTo>
                  <a:cubicBezTo>
                    <a:pt x="143" y="164"/>
                    <a:pt x="143" y="164"/>
                    <a:pt x="143" y="164"/>
                  </a:cubicBezTo>
                  <a:cubicBezTo>
                    <a:pt x="143" y="173"/>
                    <a:pt x="146" y="176"/>
                    <a:pt x="152" y="176"/>
                  </a:cubicBezTo>
                  <a:cubicBezTo>
                    <a:pt x="152" y="181"/>
                    <a:pt x="152" y="181"/>
                    <a:pt x="152" y="181"/>
                  </a:cubicBezTo>
                  <a:cubicBezTo>
                    <a:pt x="152" y="187"/>
                    <a:pt x="147" y="194"/>
                    <a:pt x="133" y="194"/>
                  </a:cubicBezTo>
                  <a:cubicBezTo>
                    <a:pt x="124" y="194"/>
                    <a:pt x="116" y="188"/>
                    <a:pt x="116" y="173"/>
                  </a:cubicBezTo>
                  <a:cubicBezTo>
                    <a:pt x="116" y="167"/>
                    <a:pt x="116" y="167"/>
                    <a:pt x="116" y="167"/>
                  </a:cubicBezTo>
                  <a:cubicBezTo>
                    <a:pt x="97" y="184"/>
                    <a:pt x="72" y="194"/>
                    <a:pt x="52" y="194"/>
                  </a:cubicBezTo>
                  <a:cubicBezTo>
                    <a:pt x="24" y="194"/>
                    <a:pt x="0" y="180"/>
                    <a:pt x="0" y="135"/>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6" name="Freeform 36"/>
            <p:cNvSpPr>
              <a:spLocks/>
            </p:cNvSpPr>
            <p:nvPr userDrawn="1"/>
          </p:nvSpPr>
          <p:spPr bwMode="auto">
            <a:xfrm>
              <a:off x="4822" y="1778"/>
              <a:ext cx="228" cy="312"/>
            </a:xfrm>
            <a:custGeom>
              <a:avLst/>
              <a:gdLst>
                <a:gd name="T0" fmla="*/ 0 w 142"/>
                <a:gd name="T1" fmla="*/ 484 h 194"/>
                <a:gd name="T2" fmla="*/ 0 w 142"/>
                <a:gd name="T3" fmla="*/ 26 h 194"/>
                <a:gd name="T4" fmla="*/ 18 w 142"/>
                <a:gd name="T5" fmla="*/ 8 h 194"/>
                <a:gd name="T6" fmla="*/ 50 w 142"/>
                <a:gd name="T7" fmla="*/ 8 h 194"/>
                <a:gd name="T8" fmla="*/ 67 w 142"/>
                <a:gd name="T9" fmla="*/ 26 h 194"/>
                <a:gd name="T10" fmla="*/ 67 w 142"/>
                <a:gd name="T11" fmla="*/ 42 h 194"/>
                <a:gd name="T12" fmla="*/ 222 w 142"/>
                <a:gd name="T13" fmla="*/ 0 h 194"/>
                <a:gd name="T14" fmla="*/ 366 w 142"/>
                <a:gd name="T15" fmla="*/ 153 h 194"/>
                <a:gd name="T16" fmla="*/ 366 w 142"/>
                <a:gd name="T17" fmla="*/ 484 h 194"/>
                <a:gd name="T18" fmla="*/ 345 w 142"/>
                <a:gd name="T19" fmla="*/ 502 h 194"/>
                <a:gd name="T20" fmla="*/ 316 w 142"/>
                <a:gd name="T21" fmla="*/ 502 h 194"/>
                <a:gd name="T22" fmla="*/ 297 w 142"/>
                <a:gd name="T23" fmla="*/ 484 h 194"/>
                <a:gd name="T24" fmla="*/ 297 w 142"/>
                <a:gd name="T25" fmla="*/ 153 h 194"/>
                <a:gd name="T26" fmla="*/ 212 w 142"/>
                <a:gd name="T27" fmla="*/ 68 h 194"/>
                <a:gd name="T28" fmla="*/ 67 w 142"/>
                <a:gd name="T29" fmla="*/ 101 h 194"/>
                <a:gd name="T30" fmla="*/ 67 w 142"/>
                <a:gd name="T31" fmla="*/ 484 h 194"/>
                <a:gd name="T32" fmla="*/ 50 w 142"/>
                <a:gd name="T33" fmla="*/ 502 h 194"/>
                <a:gd name="T34" fmla="*/ 18 w 142"/>
                <a:gd name="T35" fmla="*/ 502 h 194"/>
                <a:gd name="T36" fmla="*/ 0 w 142"/>
                <a:gd name="T37" fmla="*/ 484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194">
                  <a:moveTo>
                    <a:pt x="0" y="187"/>
                  </a:moveTo>
                  <a:cubicBezTo>
                    <a:pt x="0" y="10"/>
                    <a:pt x="0" y="10"/>
                    <a:pt x="0" y="10"/>
                  </a:cubicBezTo>
                  <a:cubicBezTo>
                    <a:pt x="0" y="6"/>
                    <a:pt x="3" y="3"/>
                    <a:pt x="7" y="3"/>
                  </a:cubicBezTo>
                  <a:cubicBezTo>
                    <a:pt x="19" y="3"/>
                    <a:pt x="19" y="3"/>
                    <a:pt x="19" y="3"/>
                  </a:cubicBezTo>
                  <a:cubicBezTo>
                    <a:pt x="23" y="3"/>
                    <a:pt x="26" y="6"/>
                    <a:pt x="26" y="10"/>
                  </a:cubicBezTo>
                  <a:cubicBezTo>
                    <a:pt x="26" y="16"/>
                    <a:pt x="26" y="16"/>
                    <a:pt x="26" y="16"/>
                  </a:cubicBezTo>
                  <a:cubicBezTo>
                    <a:pt x="33" y="14"/>
                    <a:pt x="54" y="0"/>
                    <a:pt x="86" y="0"/>
                  </a:cubicBezTo>
                  <a:cubicBezTo>
                    <a:pt x="118" y="0"/>
                    <a:pt x="142" y="14"/>
                    <a:pt x="142" y="59"/>
                  </a:cubicBezTo>
                  <a:cubicBezTo>
                    <a:pt x="142" y="187"/>
                    <a:pt x="142" y="187"/>
                    <a:pt x="142" y="187"/>
                  </a:cubicBezTo>
                  <a:cubicBezTo>
                    <a:pt x="142" y="191"/>
                    <a:pt x="139" y="194"/>
                    <a:pt x="134" y="194"/>
                  </a:cubicBezTo>
                  <a:cubicBezTo>
                    <a:pt x="123" y="194"/>
                    <a:pt x="123" y="194"/>
                    <a:pt x="123" y="194"/>
                  </a:cubicBezTo>
                  <a:cubicBezTo>
                    <a:pt x="118" y="194"/>
                    <a:pt x="115" y="191"/>
                    <a:pt x="115" y="187"/>
                  </a:cubicBezTo>
                  <a:cubicBezTo>
                    <a:pt x="115" y="59"/>
                    <a:pt x="115" y="59"/>
                    <a:pt x="115" y="59"/>
                  </a:cubicBezTo>
                  <a:cubicBezTo>
                    <a:pt x="115" y="37"/>
                    <a:pt x="105" y="26"/>
                    <a:pt x="82" y="26"/>
                  </a:cubicBezTo>
                  <a:cubicBezTo>
                    <a:pt x="52" y="26"/>
                    <a:pt x="26" y="39"/>
                    <a:pt x="26" y="39"/>
                  </a:cubicBezTo>
                  <a:cubicBezTo>
                    <a:pt x="26" y="187"/>
                    <a:pt x="26" y="187"/>
                    <a:pt x="26" y="187"/>
                  </a:cubicBezTo>
                  <a:cubicBezTo>
                    <a:pt x="26" y="191"/>
                    <a:pt x="23" y="194"/>
                    <a:pt x="19" y="194"/>
                  </a:cubicBezTo>
                  <a:cubicBezTo>
                    <a:pt x="7" y="194"/>
                    <a:pt x="7" y="194"/>
                    <a:pt x="7"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7" name="Freeform 37"/>
            <p:cNvSpPr>
              <a:spLocks/>
            </p:cNvSpPr>
            <p:nvPr userDrawn="1"/>
          </p:nvSpPr>
          <p:spPr bwMode="auto">
            <a:xfrm>
              <a:off x="5101" y="1776"/>
              <a:ext cx="231" cy="320"/>
            </a:xfrm>
            <a:custGeom>
              <a:avLst/>
              <a:gdLst>
                <a:gd name="T0" fmla="*/ 0 w 144"/>
                <a:gd name="T1" fmla="*/ 256 h 199"/>
                <a:gd name="T2" fmla="*/ 217 w 144"/>
                <a:gd name="T3" fmla="*/ 0 h 199"/>
                <a:gd name="T4" fmla="*/ 348 w 144"/>
                <a:gd name="T5" fmla="*/ 31 h 199"/>
                <a:gd name="T6" fmla="*/ 371 w 144"/>
                <a:gd name="T7" fmla="*/ 64 h 199"/>
                <a:gd name="T8" fmla="*/ 371 w 144"/>
                <a:gd name="T9" fmla="*/ 82 h 199"/>
                <a:gd name="T10" fmla="*/ 358 w 144"/>
                <a:gd name="T11" fmla="*/ 98 h 199"/>
                <a:gd name="T12" fmla="*/ 342 w 144"/>
                <a:gd name="T13" fmla="*/ 93 h 199"/>
                <a:gd name="T14" fmla="*/ 225 w 144"/>
                <a:gd name="T15" fmla="*/ 59 h 199"/>
                <a:gd name="T16" fmla="*/ 67 w 144"/>
                <a:gd name="T17" fmla="*/ 256 h 199"/>
                <a:gd name="T18" fmla="*/ 225 w 144"/>
                <a:gd name="T19" fmla="*/ 455 h 199"/>
                <a:gd name="T20" fmla="*/ 342 w 144"/>
                <a:gd name="T21" fmla="*/ 420 h 199"/>
                <a:gd name="T22" fmla="*/ 358 w 144"/>
                <a:gd name="T23" fmla="*/ 413 h 199"/>
                <a:gd name="T24" fmla="*/ 371 w 144"/>
                <a:gd name="T25" fmla="*/ 433 h 199"/>
                <a:gd name="T26" fmla="*/ 371 w 144"/>
                <a:gd name="T27" fmla="*/ 450 h 199"/>
                <a:gd name="T28" fmla="*/ 348 w 144"/>
                <a:gd name="T29" fmla="*/ 484 h 199"/>
                <a:gd name="T30" fmla="*/ 217 w 144"/>
                <a:gd name="T31" fmla="*/ 515 h 199"/>
                <a:gd name="T32" fmla="*/ 0 w 144"/>
                <a:gd name="T33" fmla="*/ 256 h 1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4" h="199">
                  <a:moveTo>
                    <a:pt x="0" y="99"/>
                  </a:moveTo>
                  <a:cubicBezTo>
                    <a:pt x="0" y="37"/>
                    <a:pt x="34" y="0"/>
                    <a:pt x="84" y="0"/>
                  </a:cubicBezTo>
                  <a:cubicBezTo>
                    <a:pt x="108" y="0"/>
                    <a:pt x="128" y="6"/>
                    <a:pt x="135" y="12"/>
                  </a:cubicBezTo>
                  <a:cubicBezTo>
                    <a:pt x="141" y="16"/>
                    <a:pt x="144" y="20"/>
                    <a:pt x="144" y="25"/>
                  </a:cubicBezTo>
                  <a:cubicBezTo>
                    <a:pt x="144" y="32"/>
                    <a:pt x="144" y="32"/>
                    <a:pt x="144" y="32"/>
                  </a:cubicBezTo>
                  <a:cubicBezTo>
                    <a:pt x="144" y="36"/>
                    <a:pt x="142" y="38"/>
                    <a:pt x="139" y="38"/>
                  </a:cubicBezTo>
                  <a:cubicBezTo>
                    <a:pt x="137" y="38"/>
                    <a:pt x="135" y="38"/>
                    <a:pt x="133" y="36"/>
                  </a:cubicBezTo>
                  <a:cubicBezTo>
                    <a:pt x="126" y="32"/>
                    <a:pt x="107" y="23"/>
                    <a:pt x="87" y="23"/>
                  </a:cubicBezTo>
                  <a:cubicBezTo>
                    <a:pt x="50" y="23"/>
                    <a:pt x="26" y="50"/>
                    <a:pt x="26" y="99"/>
                  </a:cubicBezTo>
                  <a:cubicBezTo>
                    <a:pt x="26" y="149"/>
                    <a:pt x="50" y="176"/>
                    <a:pt x="87" y="176"/>
                  </a:cubicBezTo>
                  <a:cubicBezTo>
                    <a:pt x="107" y="176"/>
                    <a:pt x="126" y="167"/>
                    <a:pt x="133" y="162"/>
                  </a:cubicBezTo>
                  <a:cubicBezTo>
                    <a:pt x="135" y="161"/>
                    <a:pt x="137" y="160"/>
                    <a:pt x="139" y="160"/>
                  </a:cubicBezTo>
                  <a:cubicBezTo>
                    <a:pt x="142" y="160"/>
                    <a:pt x="144" y="163"/>
                    <a:pt x="144" y="167"/>
                  </a:cubicBezTo>
                  <a:cubicBezTo>
                    <a:pt x="144" y="174"/>
                    <a:pt x="144" y="174"/>
                    <a:pt x="144" y="174"/>
                  </a:cubicBezTo>
                  <a:cubicBezTo>
                    <a:pt x="144" y="179"/>
                    <a:pt x="141" y="183"/>
                    <a:pt x="135" y="187"/>
                  </a:cubicBezTo>
                  <a:cubicBezTo>
                    <a:pt x="128" y="192"/>
                    <a:pt x="108" y="199"/>
                    <a:pt x="84" y="199"/>
                  </a:cubicBezTo>
                  <a:cubicBezTo>
                    <a:pt x="34" y="199"/>
                    <a:pt x="0" y="162"/>
                    <a:pt x="0"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8" name="Freeform 38"/>
            <p:cNvSpPr>
              <a:spLocks noEditPoints="1"/>
            </p:cNvSpPr>
            <p:nvPr userDrawn="1"/>
          </p:nvSpPr>
          <p:spPr bwMode="auto">
            <a:xfrm>
              <a:off x="5372" y="1675"/>
              <a:ext cx="55" cy="415"/>
            </a:xfrm>
            <a:custGeom>
              <a:avLst/>
              <a:gdLst>
                <a:gd name="T0" fmla="*/ 0 w 34"/>
                <a:gd name="T1" fmla="*/ 47 h 258"/>
                <a:gd name="T2" fmla="*/ 45 w 34"/>
                <a:gd name="T3" fmla="*/ 0 h 258"/>
                <a:gd name="T4" fmla="*/ 89 w 34"/>
                <a:gd name="T5" fmla="*/ 47 h 258"/>
                <a:gd name="T6" fmla="*/ 45 w 34"/>
                <a:gd name="T7" fmla="*/ 90 h 258"/>
                <a:gd name="T8" fmla="*/ 0 w 34"/>
                <a:gd name="T9" fmla="*/ 47 h 258"/>
                <a:gd name="T10" fmla="*/ 10 w 34"/>
                <a:gd name="T11" fmla="*/ 650 h 258"/>
                <a:gd name="T12" fmla="*/ 10 w 34"/>
                <a:gd name="T13" fmla="*/ 191 h 258"/>
                <a:gd name="T14" fmla="*/ 29 w 34"/>
                <a:gd name="T15" fmla="*/ 174 h 258"/>
                <a:gd name="T16" fmla="*/ 60 w 34"/>
                <a:gd name="T17" fmla="*/ 174 h 258"/>
                <a:gd name="T18" fmla="*/ 79 w 34"/>
                <a:gd name="T19" fmla="*/ 191 h 258"/>
                <a:gd name="T20" fmla="*/ 79 w 34"/>
                <a:gd name="T21" fmla="*/ 650 h 258"/>
                <a:gd name="T22" fmla="*/ 60 w 34"/>
                <a:gd name="T23" fmla="*/ 668 h 258"/>
                <a:gd name="T24" fmla="*/ 29 w 34"/>
                <a:gd name="T25" fmla="*/ 668 h 258"/>
                <a:gd name="T26" fmla="*/ 10 w 34"/>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4" h="258">
                  <a:moveTo>
                    <a:pt x="0" y="18"/>
                  </a:moveTo>
                  <a:cubicBezTo>
                    <a:pt x="0" y="8"/>
                    <a:pt x="8" y="0"/>
                    <a:pt x="17" y="0"/>
                  </a:cubicBezTo>
                  <a:cubicBezTo>
                    <a:pt x="26" y="0"/>
                    <a:pt x="34" y="8"/>
                    <a:pt x="34" y="18"/>
                  </a:cubicBezTo>
                  <a:cubicBezTo>
                    <a:pt x="34" y="27"/>
                    <a:pt x="26" y="35"/>
                    <a:pt x="17" y="35"/>
                  </a:cubicBezTo>
                  <a:cubicBezTo>
                    <a:pt x="8" y="35"/>
                    <a:pt x="0" y="27"/>
                    <a:pt x="0" y="18"/>
                  </a:cubicBezTo>
                  <a:moveTo>
                    <a:pt x="4" y="251"/>
                  </a:moveTo>
                  <a:cubicBezTo>
                    <a:pt x="4" y="74"/>
                    <a:pt x="4" y="74"/>
                    <a:pt x="4" y="74"/>
                  </a:cubicBezTo>
                  <a:cubicBezTo>
                    <a:pt x="4" y="70"/>
                    <a:pt x="7" y="67"/>
                    <a:pt x="11" y="67"/>
                  </a:cubicBezTo>
                  <a:cubicBezTo>
                    <a:pt x="23" y="67"/>
                    <a:pt x="23" y="67"/>
                    <a:pt x="23" y="67"/>
                  </a:cubicBezTo>
                  <a:cubicBezTo>
                    <a:pt x="27" y="67"/>
                    <a:pt x="30" y="70"/>
                    <a:pt x="30" y="74"/>
                  </a:cubicBezTo>
                  <a:cubicBezTo>
                    <a:pt x="30" y="251"/>
                    <a:pt x="30" y="251"/>
                    <a:pt x="30" y="251"/>
                  </a:cubicBezTo>
                  <a:cubicBezTo>
                    <a:pt x="30" y="255"/>
                    <a:pt x="27" y="258"/>
                    <a:pt x="23" y="258"/>
                  </a:cubicBezTo>
                  <a:cubicBezTo>
                    <a:pt x="11" y="258"/>
                    <a:pt x="11" y="258"/>
                    <a:pt x="11" y="258"/>
                  </a:cubicBezTo>
                  <a:cubicBezTo>
                    <a:pt x="7" y="258"/>
                    <a:pt x="4" y="255"/>
                    <a:pt x="4"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9" name="Freeform 39"/>
            <p:cNvSpPr>
              <a:spLocks/>
            </p:cNvSpPr>
            <p:nvPr userDrawn="1"/>
          </p:nvSpPr>
          <p:spPr bwMode="auto">
            <a:xfrm>
              <a:off x="5487" y="1631"/>
              <a:ext cx="44" cy="459"/>
            </a:xfrm>
            <a:custGeom>
              <a:avLst/>
              <a:gdLst>
                <a:gd name="T0" fmla="*/ 0 w 27"/>
                <a:gd name="T1" fmla="*/ 722 h 285"/>
                <a:gd name="T2" fmla="*/ 0 w 27"/>
                <a:gd name="T3" fmla="*/ 18 h 285"/>
                <a:gd name="T4" fmla="*/ 21 w 27"/>
                <a:gd name="T5" fmla="*/ 0 h 285"/>
                <a:gd name="T6" fmla="*/ 51 w 27"/>
                <a:gd name="T7" fmla="*/ 0 h 285"/>
                <a:gd name="T8" fmla="*/ 72 w 27"/>
                <a:gd name="T9" fmla="*/ 18 h 285"/>
                <a:gd name="T10" fmla="*/ 72 w 27"/>
                <a:gd name="T11" fmla="*/ 722 h 285"/>
                <a:gd name="T12" fmla="*/ 51 w 27"/>
                <a:gd name="T13" fmla="*/ 739 h 285"/>
                <a:gd name="T14" fmla="*/ 21 w 27"/>
                <a:gd name="T15" fmla="*/ 739 h 285"/>
                <a:gd name="T16" fmla="*/ 0 w 27"/>
                <a:gd name="T17" fmla="*/ 722 h 2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 h="285">
                  <a:moveTo>
                    <a:pt x="0" y="278"/>
                  </a:moveTo>
                  <a:cubicBezTo>
                    <a:pt x="0" y="7"/>
                    <a:pt x="0" y="7"/>
                    <a:pt x="0" y="7"/>
                  </a:cubicBezTo>
                  <a:cubicBezTo>
                    <a:pt x="0" y="3"/>
                    <a:pt x="3" y="0"/>
                    <a:pt x="8" y="0"/>
                  </a:cubicBezTo>
                  <a:cubicBezTo>
                    <a:pt x="19" y="0"/>
                    <a:pt x="19" y="0"/>
                    <a:pt x="19" y="0"/>
                  </a:cubicBezTo>
                  <a:cubicBezTo>
                    <a:pt x="23" y="0"/>
                    <a:pt x="27" y="3"/>
                    <a:pt x="27" y="7"/>
                  </a:cubicBezTo>
                  <a:cubicBezTo>
                    <a:pt x="27" y="278"/>
                    <a:pt x="27" y="278"/>
                    <a:pt x="27" y="278"/>
                  </a:cubicBezTo>
                  <a:cubicBezTo>
                    <a:pt x="27" y="282"/>
                    <a:pt x="23" y="285"/>
                    <a:pt x="19" y="285"/>
                  </a:cubicBezTo>
                  <a:cubicBezTo>
                    <a:pt x="8" y="285"/>
                    <a:pt x="8" y="285"/>
                    <a:pt x="8" y="285"/>
                  </a:cubicBezTo>
                  <a:cubicBezTo>
                    <a:pt x="3" y="285"/>
                    <a:pt x="0" y="282"/>
                    <a:pt x="0" y="278"/>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0" name="Freeform 40"/>
            <p:cNvSpPr>
              <a:spLocks/>
            </p:cNvSpPr>
            <p:nvPr userDrawn="1"/>
          </p:nvSpPr>
          <p:spPr bwMode="auto">
            <a:xfrm>
              <a:off x="2" y="1004"/>
              <a:ext cx="1990" cy="676"/>
            </a:xfrm>
            <a:custGeom>
              <a:avLst/>
              <a:gdLst>
                <a:gd name="T0" fmla="*/ 2695 w 1242"/>
                <a:gd name="T1" fmla="*/ 31 h 420"/>
                <a:gd name="T2" fmla="*/ 2618 w 1242"/>
                <a:gd name="T3" fmla="*/ 31 h 420"/>
                <a:gd name="T4" fmla="*/ 2174 w 1242"/>
                <a:gd name="T5" fmla="*/ 480 h 420"/>
                <a:gd name="T6" fmla="*/ 2077 w 1242"/>
                <a:gd name="T7" fmla="*/ 480 h 420"/>
                <a:gd name="T8" fmla="*/ 1633 w 1242"/>
                <a:gd name="T9" fmla="*/ 31 h 420"/>
                <a:gd name="T10" fmla="*/ 1556 w 1242"/>
                <a:gd name="T11" fmla="*/ 31 h 420"/>
                <a:gd name="T12" fmla="*/ 1112 w 1242"/>
                <a:gd name="T13" fmla="*/ 480 h 420"/>
                <a:gd name="T14" fmla="*/ 1014 w 1242"/>
                <a:gd name="T15" fmla="*/ 480 h 420"/>
                <a:gd name="T16" fmla="*/ 570 w 1242"/>
                <a:gd name="T17" fmla="*/ 31 h 420"/>
                <a:gd name="T18" fmla="*/ 493 w 1242"/>
                <a:gd name="T19" fmla="*/ 31 h 420"/>
                <a:gd name="T20" fmla="*/ 0 w 1242"/>
                <a:gd name="T21" fmla="*/ 528 h 420"/>
                <a:gd name="T22" fmla="*/ 0 w 1242"/>
                <a:gd name="T23" fmla="*/ 1088 h 420"/>
                <a:gd name="T24" fmla="*/ 482 w 1242"/>
                <a:gd name="T25" fmla="*/ 600 h 420"/>
                <a:gd name="T26" fmla="*/ 580 w 1242"/>
                <a:gd name="T27" fmla="*/ 600 h 420"/>
                <a:gd name="T28" fmla="*/ 1024 w 1242"/>
                <a:gd name="T29" fmla="*/ 1049 h 420"/>
                <a:gd name="T30" fmla="*/ 1101 w 1242"/>
                <a:gd name="T31" fmla="*/ 1049 h 420"/>
                <a:gd name="T32" fmla="*/ 1546 w 1242"/>
                <a:gd name="T33" fmla="*/ 600 h 420"/>
                <a:gd name="T34" fmla="*/ 1642 w 1242"/>
                <a:gd name="T35" fmla="*/ 600 h 420"/>
                <a:gd name="T36" fmla="*/ 2088 w 1242"/>
                <a:gd name="T37" fmla="*/ 1049 h 420"/>
                <a:gd name="T38" fmla="*/ 2165 w 1242"/>
                <a:gd name="T39" fmla="*/ 1049 h 420"/>
                <a:gd name="T40" fmla="*/ 2608 w 1242"/>
                <a:gd name="T41" fmla="*/ 600 h 420"/>
                <a:gd name="T42" fmla="*/ 2706 w 1242"/>
                <a:gd name="T43" fmla="*/ 600 h 420"/>
                <a:gd name="T44" fmla="*/ 3188 w 1242"/>
                <a:gd name="T45" fmla="*/ 1088 h 420"/>
                <a:gd name="T46" fmla="*/ 3188 w 1242"/>
                <a:gd name="T47" fmla="*/ 528 h 420"/>
                <a:gd name="T48" fmla="*/ 2695 w 1242"/>
                <a:gd name="T49" fmla="*/ 31 h 4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42" h="420">
                  <a:moveTo>
                    <a:pt x="1050" y="12"/>
                  </a:moveTo>
                  <a:cubicBezTo>
                    <a:pt x="1039" y="0"/>
                    <a:pt x="1032" y="0"/>
                    <a:pt x="1020" y="12"/>
                  </a:cubicBezTo>
                  <a:cubicBezTo>
                    <a:pt x="847" y="185"/>
                    <a:pt x="847" y="185"/>
                    <a:pt x="847" y="185"/>
                  </a:cubicBezTo>
                  <a:cubicBezTo>
                    <a:pt x="837" y="195"/>
                    <a:pt x="820" y="195"/>
                    <a:pt x="809" y="185"/>
                  </a:cubicBezTo>
                  <a:cubicBezTo>
                    <a:pt x="636" y="12"/>
                    <a:pt x="636" y="12"/>
                    <a:pt x="636" y="12"/>
                  </a:cubicBezTo>
                  <a:cubicBezTo>
                    <a:pt x="625" y="0"/>
                    <a:pt x="617" y="0"/>
                    <a:pt x="606" y="12"/>
                  </a:cubicBezTo>
                  <a:cubicBezTo>
                    <a:pt x="433" y="185"/>
                    <a:pt x="433" y="185"/>
                    <a:pt x="433" y="185"/>
                  </a:cubicBezTo>
                  <a:cubicBezTo>
                    <a:pt x="423" y="195"/>
                    <a:pt x="405" y="195"/>
                    <a:pt x="395" y="185"/>
                  </a:cubicBezTo>
                  <a:cubicBezTo>
                    <a:pt x="222" y="12"/>
                    <a:pt x="222" y="12"/>
                    <a:pt x="222" y="12"/>
                  </a:cubicBezTo>
                  <a:cubicBezTo>
                    <a:pt x="211" y="0"/>
                    <a:pt x="203" y="0"/>
                    <a:pt x="192" y="12"/>
                  </a:cubicBezTo>
                  <a:cubicBezTo>
                    <a:pt x="0" y="204"/>
                    <a:pt x="0" y="204"/>
                    <a:pt x="0" y="204"/>
                  </a:cubicBezTo>
                  <a:cubicBezTo>
                    <a:pt x="0" y="420"/>
                    <a:pt x="0" y="420"/>
                    <a:pt x="0" y="420"/>
                  </a:cubicBezTo>
                  <a:cubicBezTo>
                    <a:pt x="188" y="232"/>
                    <a:pt x="188" y="232"/>
                    <a:pt x="188" y="232"/>
                  </a:cubicBezTo>
                  <a:cubicBezTo>
                    <a:pt x="198" y="222"/>
                    <a:pt x="216" y="222"/>
                    <a:pt x="226" y="232"/>
                  </a:cubicBezTo>
                  <a:cubicBezTo>
                    <a:pt x="399" y="405"/>
                    <a:pt x="399" y="405"/>
                    <a:pt x="399" y="405"/>
                  </a:cubicBezTo>
                  <a:cubicBezTo>
                    <a:pt x="410" y="417"/>
                    <a:pt x="418" y="417"/>
                    <a:pt x="429" y="405"/>
                  </a:cubicBezTo>
                  <a:cubicBezTo>
                    <a:pt x="602" y="232"/>
                    <a:pt x="602" y="232"/>
                    <a:pt x="602" y="232"/>
                  </a:cubicBezTo>
                  <a:cubicBezTo>
                    <a:pt x="612" y="222"/>
                    <a:pt x="630" y="222"/>
                    <a:pt x="640" y="232"/>
                  </a:cubicBezTo>
                  <a:cubicBezTo>
                    <a:pt x="813" y="405"/>
                    <a:pt x="813" y="405"/>
                    <a:pt x="813" y="405"/>
                  </a:cubicBezTo>
                  <a:cubicBezTo>
                    <a:pt x="825" y="417"/>
                    <a:pt x="832" y="417"/>
                    <a:pt x="843" y="405"/>
                  </a:cubicBezTo>
                  <a:cubicBezTo>
                    <a:pt x="1016" y="232"/>
                    <a:pt x="1016" y="232"/>
                    <a:pt x="1016" y="232"/>
                  </a:cubicBezTo>
                  <a:cubicBezTo>
                    <a:pt x="1027" y="222"/>
                    <a:pt x="1044" y="222"/>
                    <a:pt x="1054" y="232"/>
                  </a:cubicBezTo>
                  <a:cubicBezTo>
                    <a:pt x="1242" y="420"/>
                    <a:pt x="1242" y="420"/>
                    <a:pt x="1242" y="420"/>
                  </a:cubicBezTo>
                  <a:cubicBezTo>
                    <a:pt x="1242" y="204"/>
                    <a:pt x="1242" y="204"/>
                    <a:pt x="1242" y="204"/>
                  </a:cubicBezTo>
                  <a:lnTo>
                    <a:pt x="1050" y="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1" name="Freeform 41"/>
            <p:cNvSpPr>
              <a:spLocks/>
            </p:cNvSpPr>
            <p:nvPr userDrawn="1"/>
          </p:nvSpPr>
          <p:spPr bwMode="auto">
            <a:xfrm>
              <a:off x="2" y="1442"/>
              <a:ext cx="1990" cy="675"/>
            </a:xfrm>
            <a:custGeom>
              <a:avLst/>
              <a:gdLst>
                <a:gd name="T0" fmla="*/ 2695 w 1242"/>
                <a:gd name="T1" fmla="*/ 31 h 420"/>
                <a:gd name="T2" fmla="*/ 2618 w 1242"/>
                <a:gd name="T3" fmla="*/ 31 h 420"/>
                <a:gd name="T4" fmla="*/ 2174 w 1242"/>
                <a:gd name="T5" fmla="*/ 476 h 420"/>
                <a:gd name="T6" fmla="*/ 2077 w 1242"/>
                <a:gd name="T7" fmla="*/ 476 h 420"/>
                <a:gd name="T8" fmla="*/ 1633 w 1242"/>
                <a:gd name="T9" fmla="*/ 31 h 420"/>
                <a:gd name="T10" fmla="*/ 1556 w 1242"/>
                <a:gd name="T11" fmla="*/ 31 h 420"/>
                <a:gd name="T12" fmla="*/ 1112 w 1242"/>
                <a:gd name="T13" fmla="*/ 476 h 420"/>
                <a:gd name="T14" fmla="*/ 1014 w 1242"/>
                <a:gd name="T15" fmla="*/ 476 h 420"/>
                <a:gd name="T16" fmla="*/ 570 w 1242"/>
                <a:gd name="T17" fmla="*/ 31 h 420"/>
                <a:gd name="T18" fmla="*/ 493 w 1242"/>
                <a:gd name="T19" fmla="*/ 31 h 420"/>
                <a:gd name="T20" fmla="*/ 0 w 1242"/>
                <a:gd name="T21" fmla="*/ 527 h 420"/>
                <a:gd name="T22" fmla="*/ 0 w 1242"/>
                <a:gd name="T23" fmla="*/ 1085 h 420"/>
                <a:gd name="T24" fmla="*/ 482 w 1242"/>
                <a:gd name="T25" fmla="*/ 599 h 420"/>
                <a:gd name="T26" fmla="*/ 580 w 1242"/>
                <a:gd name="T27" fmla="*/ 599 h 420"/>
                <a:gd name="T28" fmla="*/ 1024 w 1242"/>
                <a:gd name="T29" fmla="*/ 1046 h 420"/>
                <a:gd name="T30" fmla="*/ 1101 w 1242"/>
                <a:gd name="T31" fmla="*/ 1046 h 420"/>
                <a:gd name="T32" fmla="*/ 1546 w 1242"/>
                <a:gd name="T33" fmla="*/ 599 h 420"/>
                <a:gd name="T34" fmla="*/ 1642 w 1242"/>
                <a:gd name="T35" fmla="*/ 599 h 420"/>
                <a:gd name="T36" fmla="*/ 2088 w 1242"/>
                <a:gd name="T37" fmla="*/ 1046 h 420"/>
                <a:gd name="T38" fmla="*/ 2165 w 1242"/>
                <a:gd name="T39" fmla="*/ 1046 h 420"/>
                <a:gd name="T40" fmla="*/ 2608 w 1242"/>
                <a:gd name="T41" fmla="*/ 599 h 420"/>
                <a:gd name="T42" fmla="*/ 2706 w 1242"/>
                <a:gd name="T43" fmla="*/ 599 h 420"/>
                <a:gd name="T44" fmla="*/ 3188 w 1242"/>
                <a:gd name="T45" fmla="*/ 1085 h 420"/>
                <a:gd name="T46" fmla="*/ 3188 w 1242"/>
                <a:gd name="T47" fmla="*/ 527 h 420"/>
                <a:gd name="T48" fmla="*/ 2695 w 1242"/>
                <a:gd name="T49" fmla="*/ 31 h 4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42" h="420">
                  <a:moveTo>
                    <a:pt x="1050" y="12"/>
                  </a:moveTo>
                  <a:cubicBezTo>
                    <a:pt x="1039" y="0"/>
                    <a:pt x="1032" y="0"/>
                    <a:pt x="1020" y="12"/>
                  </a:cubicBezTo>
                  <a:cubicBezTo>
                    <a:pt x="847" y="184"/>
                    <a:pt x="847" y="184"/>
                    <a:pt x="847" y="184"/>
                  </a:cubicBezTo>
                  <a:cubicBezTo>
                    <a:pt x="837" y="195"/>
                    <a:pt x="820" y="195"/>
                    <a:pt x="809" y="184"/>
                  </a:cubicBezTo>
                  <a:cubicBezTo>
                    <a:pt x="636" y="12"/>
                    <a:pt x="636" y="12"/>
                    <a:pt x="636" y="12"/>
                  </a:cubicBezTo>
                  <a:cubicBezTo>
                    <a:pt x="625" y="0"/>
                    <a:pt x="617" y="0"/>
                    <a:pt x="606" y="12"/>
                  </a:cubicBezTo>
                  <a:cubicBezTo>
                    <a:pt x="433" y="184"/>
                    <a:pt x="433" y="184"/>
                    <a:pt x="433" y="184"/>
                  </a:cubicBezTo>
                  <a:cubicBezTo>
                    <a:pt x="423" y="195"/>
                    <a:pt x="405" y="195"/>
                    <a:pt x="395" y="184"/>
                  </a:cubicBezTo>
                  <a:cubicBezTo>
                    <a:pt x="222" y="12"/>
                    <a:pt x="222" y="12"/>
                    <a:pt x="222" y="12"/>
                  </a:cubicBezTo>
                  <a:cubicBezTo>
                    <a:pt x="211" y="0"/>
                    <a:pt x="203" y="0"/>
                    <a:pt x="192" y="12"/>
                  </a:cubicBezTo>
                  <a:cubicBezTo>
                    <a:pt x="0" y="204"/>
                    <a:pt x="0" y="204"/>
                    <a:pt x="0" y="204"/>
                  </a:cubicBezTo>
                  <a:cubicBezTo>
                    <a:pt x="0" y="420"/>
                    <a:pt x="0" y="420"/>
                    <a:pt x="0" y="420"/>
                  </a:cubicBezTo>
                  <a:cubicBezTo>
                    <a:pt x="188" y="232"/>
                    <a:pt x="188" y="232"/>
                    <a:pt x="188" y="232"/>
                  </a:cubicBezTo>
                  <a:cubicBezTo>
                    <a:pt x="198" y="222"/>
                    <a:pt x="216" y="222"/>
                    <a:pt x="226" y="232"/>
                  </a:cubicBezTo>
                  <a:cubicBezTo>
                    <a:pt x="399" y="405"/>
                    <a:pt x="399" y="405"/>
                    <a:pt x="399" y="405"/>
                  </a:cubicBezTo>
                  <a:cubicBezTo>
                    <a:pt x="410" y="417"/>
                    <a:pt x="418" y="417"/>
                    <a:pt x="429" y="405"/>
                  </a:cubicBezTo>
                  <a:cubicBezTo>
                    <a:pt x="602" y="232"/>
                    <a:pt x="602" y="232"/>
                    <a:pt x="602" y="232"/>
                  </a:cubicBezTo>
                  <a:cubicBezTo>
                    <a:pt x="612" y="222"/>
                    <a:pt x="630" y="222"/>
                    <a:pt x="640" y="232"/>
                  </a:cubicBezTo>
                  <a:cubicBezTo>
                    <a:pt x="813" y="405"/>
                    <a:pt x="813" y="405"/>
                    <a:pt x="813" y="405"/>
                  </a:cubicBezTo>
                  <a:cubicBezTo>
                    <a:pt x="825" y="417"/>
                    <a:pt x="832" y="417"/>
                    <a:pt x="843" y="405"/>
                  </a:cubicBezTo>
                  <a:cubicBezTo>
                    <a:pt x="1016" y="232"/>
                    <a:pt x="1016" y="232"/>
                    <a:pt x="1016" y="232"/>
                  </a:cubicBezTo>
                  <a:cubicBezTo>
                    <a:pt x="1027" y="222"/>
                    <a:pt x="1044" y="222"/>
                    <a:pt x="1054" y="232"/>
                  </a:cubicBezTo>
                  <a:cubicBezTo>
                    <a:pt x="1242" y="420"/>
                    <a:pt x="1242" y="420"/>
                    <a:pt x="1242" y="420"/>
                  </a:cubicBezTo>
                  <a:cubicBezTo>
                    <a:pt x="1242" y="204"/>
                    <a:pt x="1242" y="204"/>
                    <a:pt x="1242" y="204"/>
                  </a:cubicBezTo>
                  <a:lnTo>
                    <a:pt x="1050" y="1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Lst>
  <p:txStyles>
    <p:titleStyle>
      <a:lvl1pPr algn="l" rtl="0" eaLnBrk="0" fontAlgn="base" hangingPunct="0">
        <a:spcBef>
          <a:spcPct val="0"/>
        </a:spcBef>
        <a:spcAft>
          <a:spcPct val="0"/>
        </a:spcAft>
        <a:defRPr sz="3600" b="0" kern="1200">
          <a:solidFill>
            <a:schemeClr val="bg1"/>
          </a:solidFill>
          <a:latin typeface="Program OT Bold" pitchFamily="50" charset="0"/>
          <a:ea typeface="+mj-ea"/>
          <a:cs typeface="+mj-cs"/>
        </a:defRPr>
      </a:lvl1pPr>
      <a:lvl2pPr algn="l" rtl="0" eaLnBrk="0" fontAlgn="base" hangingPunct="0">
        <a:spcBef>
          <a:spcPct val="0"/>
        </a:spcBef>
        <a:spcAft>
          <a:spcPct val="0"/>
        </a:spcAft>
        <a:defRPr sz="4000" b="1">
          <a:solidFill>
            <a:srgbClr val="FFFFFF"/>
          </a:solidFill>
          <a:latin typeface="Calibri" pitchFamily="34" charset="0"/>
        </a:defRPr>
      </a:lvl2pPr>
      <a:lvl3pPr algn="l" rtl="0" eaLnBrk="0" fontAlgn="base" hangingPunct="0">
        <a:spcBef>
          <a:spcPct val="0"/>
        </a:spcBef>
        <a:spcAft>
          <a:spcPct val="0"/>
        </a:spcAft>
        <a:defRPr sz="4000" b="1">
          <a:solidFill>
            <a:srgbClr val="FFFFFF"/>
          </a:solidFill>
          <a:latin typeface="Calibri" pitchFamily="34" charset="0"/>
        </a:defRPr>
      </a:lvl3pPr>
      <a:lvl4pPr algn="l" rtl="0" eaLnBrk="0" fontAlgn="base" hangingPunct="0">
        <a:spcBef>
          <a:spcPct val="0"/>
        </a:spcBef>
        <a:spcAft>
          <a:spcPct val="0"/>
        </a:spcAft>
        <a:defRPr sz="4000" b="1">
          <a:solidFill>
            <a:srgbClr val="FFFFFF"/>
          </a:solidFill>
          <a:latin typeface="Calibri" pitchFamily="34" charset="0"/>
        </a:defRPr>
      </a:lvl4pPr>
      <a:lvl5pPr algn="l" rtl="0" eaLnBrk="0" fontAlgn="base" hangingPunct="0">
        <a:spcBef>
          <a:spcPct val="0"/>
        </a:spcBef>
        <a:spcAft>
          <a:spcPct val="0"/>
        </a:spcAft>
        <a:defRPr sz="4000" b="1">
          <a:solidFill>
            <a:srgbClr val="FFFFFF"/>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indent="-179388" algn="l" rtl="0" eaLnBrk="0" fontAlgn="base" hangingPunct="0">
        <a:spcBef>
          <a:spcPct val="20000"/>
        </a:spcBef>
        <a:spcAft>
          <a:spcPct val="0"/>
        </a:spcAft>
        <a:buFont typeface="Arial" charset="0"/>
        <a:buChar char="•"/>
        <a:defRPr sz="2800" kern="1200">
          <a:solidFill>
            <a:srgbClr val="FFFFFF"/>
          </a:solidFill>
          <a:latin typeface="+mn-lt"/>
          <a:ea typeface="+mn-ea"/>
          <a:cs typeface="+mn-cs"/>
        </a:defRPr>
      </a:lvl1pPr>
      <a:lvl2pPr marL="358775" indent="-179388" algn="l" rtl="0" eaLnBrk="0" fontAlgn="base" hangingPunct="0">
        <a:spcBef>
          <a:spcPct val="20000"/>
        </a:spcBef>
        <a:spcAft>
          <a:spcPct val="0"/>
        </a:spcAft>
        <a:buFont typeface="Arial" charset="0"/>
        <a:buChar char="•"/>
        <a:defRPr sz="2400" kern="1200">
          <a:solidFill>
            <a:srgbClr val="FFFFFF"/>
          </a:solidFill>
          <a:latin typeface="+mn-lt"/>
          <a:ea typeface="+mn-ea"/>
          <a:cs typeface="+mn-cs"/>
        </a:defRPr>
      </a:lvl2pPr>
      <a:lvl3pPr marL="719138" indent="-179388" algn="l" rtl="0" eaLnBrk="0" fontAlgn="base" hangingPunct="0">
        <a:spcBef>
          <a:spcPct val="20000"/>
        </a:spcBef>
        <a:spcAft>
          <a:spcPct val="0"/>
        </a:spcAft>
        <a:buFont typeface="Arial" charset="0"/>
        <a:buChar char="•"/>
        <a:defRPr sz="2000" kern="1200">
          <a:solidFill>
            <a:srgbClr val="FFFFFF"/>
          </a:solidFill>
          <a:latin typeface="+mn-lt"/>
          <a:ea typeface="+mn-ea"/>
          <a:cs typeface="+mn-cs"/>
        </a:defRPr>
      </a:lvl3pPr>
      <a:lvl4pPr marL="1079500" indent="-179388" algn="l" rtl="0" eaLnBrk="0" fontAlgn="base" hangingPunct="0">
        <a:spcBef>
          <a:spcPct val="20000"/>
        </a:spcBef>
        <a:spcAft>
          <a:spcPct val="0"/>
        </a:spcAft>
        <a:buFont typeface="Arial" charset="0"/>
        <a:buChar char="•"/>
        <a:defRPr kern="1200">
          <a:solidFill>
            <a:srgbClr val="FFFFFF"/>
          </a:solidFill>
          <a:latin typeface="+mn-lt"/>
          <a:ea typeface="+mn-ea"/>
          <a:cs typeface="+mn-cs"/>
        </a:defRPr>
      </a:lvl4pPr>
      <a:lvl5pPr marL="1439863" indent="-179388" algn="l" rtl="0" eaLnBrk="0" fontAlgn="base" hangingPunct="0">
        <a:spcBef>
          <a:spcPts val="400"/>
        </a:spcBef>
        <a:spcAft>
          <a:spcPct val="0"/>
        </a:spcAft>
        <a:buFont typeface="Arial" charset="0"/>
        <a:buChar char="•"/>
        <a:defRPr kern="1200">
          <a:solidFill>
            <a:srgbClr val="FFFFFF"/>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pic>
        <p:nvPicPr>
          <p:cNvPr id="2050" name="Picture 11"/>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411163"/>
            <a:ext cx="25527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9" name="Group 12"/>
          <p:cNvGrpSpPr>
            <a:grpSpLocks noChangeAspect="1"/>
          </p:cNvGrpSpPr>
          <p:nvPr userDrawn="1"/>
        </p:nvGrpSpPr>
        <p:grpSpPr bwMode="auto">
          <a:xfrm>
            <a:off x="394918" y="475608"/>
            <a:ext cx="3372206" cy="717550"/>
            <a:chOff x="0" y="1007"/>
            <a:chExt cx="5760" cy="1226"/>
          </a:xfrm>
        </p:grpSpPr>
        <p:sp>
          <p:nvSpPr>
            <p:cNvPr id="70" name="AutoShape 11"/>
            <p:cNvSpPr>
              <a:spLocks noChangeAspect="1" noChangeArrowheads="1" noTextEdit="1"/>
            </p:cNvSpPr>
            <p:nvPr userDrawn="1"/>
          </p:nvSpPr>
          <p:spPr bwMode="auto">
            <a:xfrm>
              <a:off x="0" y="1007"/>
              <a:ext cx="5760" cy="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1" name="Freeform 13"/>
            <p:cNvSpPr>
              <a:spLocks/>
            </p:cNvSpPr>
            <p:nvPr userDrawn="1"/>
          </p:nvSpPr>
          <p:spPr bwMode="auto">
            <a:xfrm>
              <a:off x="2178" y="1063"/>
              <a:ext cx="276" cy="425"/>
            </a:xfrm>
            <a:custGeom>
              <a:avLst/>
              <a:gdLst>
                <a:gd name="T0" fmla="*/ 0 w 172"/>
                <a:gd name="T1" fmla="*/ 343 h 264"/>
                <a:gd name="T2" fmla="*/ 265 w 172"/>
                <a:gd name="T3" fmla="*/ 0 h 264"/>
                <a:gd name="T4" fmla="*/ 417 w 172"/>
                <a:gd name="T5" fmla="*/ 37 h 264"/>
                <a:gd name="T6" fmla="*/ 443 w 172"/>
                <a:gd name="T7" fmla="*/ 72 h 264"/>
                <a:gd name="T8" fmla="*/ 443 w 172"/>
                <a:gd name="T9" fmla="*/ 93 h 264"/>
                <a:gd name="T10" fmla="*/ 425 w 172"/>
                <a:gd name="T11" fmla="*/ 111 h 264"/>
                <a:gd name="T12" fmla="*/ 409 w 172"/>
                <a:gd name="T13" fmla="*/ 106 h 264"/>
                <a:gd name="T14" fmla="*/ 273 w 172"/>
                <a:gd name="T15" fmla="*/ 68 h 264"/>
                <a:gd name="T16" fmla="*/ 75 w 172"/>
                <a:gd name="T17" fmla="*/ 343 h 264"/>
                <a:gd name="T18" fmla="*/ 273 w 172"/>
                <a:gd name="T19" fmla="*/ 617 h 264"/>
                <a:gd name="T20" fmla="*/ 409 w 172"/>
                <a:gd name="T21" fmla="*/ 578 h 264"/>
                <a:gd name="T22" fmla="*/ 425 w 172"/>
                <a:gd name="T23" fmla="*/ 573 h 264"/>
                <a:gd name="T24" fmla="*/ 443 w 172"/>
                <a:gd name="T25" fmla="*/ 591 h 264"/>
                <a:gd name="T26" fmla="*/ 443 w 172"/>
                <a:gd name="T27" fmla="*/ 615 h 264"/>
                <a:gd name="T28" fmla="*/ 417 w 172"/>
                <a:gd name="T29" fmla="*/ 650 h 264"/>
                <a:gd name="T30" fmla="*/ 265 w 172"/>
                <a:gd name="T31" fmla="*/ 684 h 264"/>
                <a:gd name="T32" fmla="*/ 0 w 172"/>
                <a:gd name="T33" fmla="*/ 343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2" h="264">
                  <a:moveTo>
                    <a:pt x="0" y="132"/>
                  </a:moveTo>
                  <a:cubicBezTo>
                    <a:pt x="0" y="47"/>
                    <a:pt x="43" y="0"/>
                    <a:pt x="103" y="0"/>
                  </a:cubicBezTo>
                  <a:cubicBezTo>
                    <a:pt x="134" y="0"/>
                    <a:pt x="153" y="9"/>
                    <a:pt x="162" y="14"/>
                  </a:cubicBezTo>
                  <a:cubicBezTo>
                    <a:pt x="167" y="18"/>
                    <a:pt x="172" y="22"/>
                    <a:pt x="172" y="28"/>
                  </a:cubicBezTo>
                  <a:cubicBezTo>
                    <a:pt x="172" y="36"/>
                    <a:pt x="172" y="36"/>
                    <a:pt x="172" y="36"/>
                  </a:cubicBezTo>
                  <a:cubicBezTo>
                    <a:pt x="172" y="41"/>
                    <a:pt x="169" y="43"/>
                    <a:pt x="165" y="43"/>
                  </a:cubicBezTo>
                  <a:cubicBezTo>
                    <a:pt x="163" y="43"/>
                    <a:pt x="161" y="43"/>
                    <a:pt x="159" y="41"/>
                  </a:cubicBezTo>
                  <a:cubicBezTo>
                    <a:pt x="151" y="37"/>
                    <a:pt x="132" y="26"/>
                    <a:pt x="106" y="26"/>
                  </a:cubicBezTo>
                  <a:cubicBezTo>
                    <a:pt x="61" y="26"/>
                    <a:pt x="29" y="61"/>
                    <a:pt x="29" y="132"/>
                  </a:cubicBezTo>
                  <a:cubicBezTo>
                    <a:pt x="29" y="203"/>
                    <a:pt x="61" y="238"/>
                    <a:pt x="106" y="238"/>
                  </a:cubicBezTo>
                  <a:cubicBezTo>
                    <a:pt x="132" y="238"/>
                    <a:pt x="152" y="228"/>
                    <a:pt x="159" y="223"/>
                  </a:cubicBezTo>
                  <a:cubicBezTo>
                    <a:pt x="161" y="222"/>
                    <a:pt x="163" y="221"/>
                    <a:pt x="165" y="221"/>
                  </a:cubicBezTo>
                  <a:cubicBezTo>
                    <a:pt x="169" y="221"/>
                    <a:pt x="172" y="224"/>
                    <a:pt x="172" y="228"/>
                  </a:cubicBezTo>
                  <a:cubicBezTo>
                    <a:pt x="172" y="237"/>
                    <a:pt x="172" y="237"/>
                    <a:pt x="172" y="237"/>
                  </a:cubicBezTo>
                  <a:cubicBezTo>
                    <a:pt x="172" y="243"/>
                    <a:pt x="167" y="247"/>
                    <a:pt x="162" y="251"/>
                  </a:cubicBezTo>
                  <a:cubicBezTo>
                    <a:pt x="154" y="256"/>
                    <a:pt x="134" y="264"/>
                    <a:pt x="103" y="264"/>
                  </a:cubicBezTo>
                  <a:cubicBezTo>
                    <a:pt x="43" y="264"/>
                    <a:pt x="0" y="218"/>
                    <a:pt x="0" y="132"/>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2" name="Freeform 14"/>
            <p:cNvSpPr>
              <a:spLocks noEditPoints="1"/>
            </p:cNvSpPr>
            <p:nvPr userDrawn="1"/>
          </p:nvSpPr>
          <p:spPr bwMode="auto">
            <a:xfrm>
              <a:off x="2486" y="1168"/>
              <a:ext cx="239" cy="319"/>
            </a:xfrm>
            <a:custGeom>
              <a:avLst/>
              <a:gdLst>
                <a:gd name="T0" fmla="*/ 0 w 149"/>
                <a:gd name="T1" fmla="*/ 364 h 198"/>
                <a:gd name="T2" fmla="*/ 199 w 149"/>
                <a:gd name="T3" fmla="*/ 197 h 198"/>
                <a:gd name="T4" fmla="*/ 290 w 149"/>
                <a:gd name="T5" fmla="*/ 205 h 198"/>
                <a:gd name="T6" fmla="*/ 290 w 149"/>
                <a:gd name="T7" fmla="*/ 200 h 198"/>
                <a:gd name="T8" fmla="*/ 205 w 149"/>
                <a:gd name="T9" fmla="*/ 60 h 198"/>
                <a:gd name="T10" fmla="*/ 59 w 149"/>
                <a:gd name="T11" fmla="*/ 102 h 198"/>
                <a:gd name="T12" fmla="*/ 47 w 149"/>
                <a:gd name="T13" fmla="*/ 106 h 198"/>
                <a:gd name="T14" fmla="*/ 30 w 149"/>
                <a:gd name="T15" fmla="*/ 89 h 198"/>
                <a:gd name="T16" fmla="*/ 30 w 149"/>
                <a:gd name="T17" fmla="*/ 60 h 198"/>
                <a:gd name="T18" fmla="*/ 55 w 149"/>
                <a:gd name="T19" fmla="*/ 31 h 198"/>
                <a:gd name="T20" fmla="*/ 213 w 149"/>
                <a:gd name="T21" fmla="*/ 0 h 198"/>
                <a:gd name="T22" fmla="*/ 361 w 149"/>
                <a:gd name="T23" fmla="*/ 169 h 198"/>
                <a:gd name="T24" fmla="*/ 361 w 149"/>
                <a:gd name="T25" fmla="*/ 437 h 198"/>
                <a:gd name="T26" fmla="*/ 383 w 149"/>
                <a:gd name="T27" fmla="*/ 467 h 198"/>
                <a:gd name="T28" fmla="*/ 383 w 149"/>
                <a:gd name="T29" fmla="*/ 480 h 198"/>
                <a:gd name="T30" fmla="*/ 335 w 149"/>
                <a:gd name="T31" fmla="*/ 514 h 198"/>
                <a:gd name="T32" fmla="*/ 290 w 149"/>
                <a:gd name="T33" fmla="*/ 459 h 198"/>
                <a:gd name="T34" fmla="*/ 290 w 149"/>
                <a:gd name="T35" fmla="*/ 451 h 198"/>
                <a:gd name="T36" fmla="*/ 154 w 149"/>
                <a:gd name="T37" fmla="*/ 514 h 198"/>
                <a:gd name="T38" fmla="*/ 0 w 149"/>
                <a:gd name="T39" fmla="*/ 364 h 198"/>
                <a:gd name="T40" fmla="*/ 290 w 149"/>
                <a:gd name="T41" fmla="*/ 390 h 198"/>
                <a:gd name="T42" fmla="*/ 290 w 149"/>
                <a:gd name="T43" fmla="*/ 263 h 198"/>
                <a:gd name="T44" fmla="*/ 209 w 149"/>
                <a:gd name="T45" fmla="*/ 251 h 198"/>
                <a:gd name="T46" fmla="*/ 69 w 149"/>
                <a:gd name="T47" fmla="*/ 361 h 198"/>
                <a:gd name="T48" fmla="*/ 167 w 149"/>
                <a:gd name="T49" fmla="*/ 458 h 198"/>
                <a:gd name="T50" fmla="*/ 290 w 149"/>
                <a:gd name="T51" fmla="*/ 390 h 1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9" h="198">
                  <a:moveTo>
                    <a:pt x="0" y="140"/>
                  </a:moveTo>
                  <a:cubicBezTo>
                    <a:pt x="0" y="110"/>
                    <a:pt x="19" y="76"/>
                    <a:pt x="77" y="76"/>
                  </a:cubicBezTo>
                  <a:cubicBezTo>
                    <a:pt x="87" y="76"/>
                    <a:pt x="101" y="77"/>
                    <a:pt x="113" y="79"/>
                  </a:cubicBezTo>
                  <a:cubicBezTo>
                    <a:pt x="113" y="77"/>
                    <a:pt x="113" y="77"/>
                    <a:pt x="113" y="77"/>
                  </a:cubicBezTo>
                  <a:cubicBezTo>
                    <a:pt x="113" y="41"/>
                    <a:pt x="111" y="23"/>
                    <a:pt x="80" y="23"/>
                  </a:cubicBezTo>
                  <a:cubicBezTo>
                    <a:pt x="58" y="23"/>
                    <a:pt x="34" y="32"/>
                    <a:pt x="23" y="39"/>
                  </a:cubicBezTo>
                  <a:cubicBezTo>
                    <a:pt x="21" y="40"/>
                    <a:pt x="20" y="41"/>
                    <a:pt x="18" y="41"/>
                  </a:cubicBezTo>
                  <a:cubicBezTo>
                    <a:pt x="14" y="41"/>
                    <a:pt x="12" y="38"/>
                    <a:pt x="12" y="34"/>
                  </a:cubicBezTo>
                  <a:cubicBezTo>
                    <a:pt x="12" y="23"/>
                    <a:pt x="12" y="23"/>
                    <a:pt x="12" y="23"/>
                  </a:cubicBezTo>
                  <a:cubicBezTo>
                    <a:pt x="12" y="19"/>
                    <a:pt x="15" y="15"/>
                    <a:pt x="21" y="12"/>
                  </a:cubicBezTo>
                  <a:cubicBezTo>
                    <a:pt x="35" y="4"/>
                    <a:pt x="62" y="0"/>
                    <a:pt x="83" y="0"/>
                  </a:cubicBezTo>
                  <a:cubicBezTo>
                    <a:pt x="134" y="0"/>
                    <a:pt x="140" y="27"/>
                    <a:pt x="140" y="65"/>
                  </a:cubicBezTo>
                  <a:cubicBezTo>
                    <a:pt x="140" y="168"/>
                    <a:pt x="140" y="168"/>
                    <a:pt x="140" y="168"/>
                  </a:cubicBezTo>
                  <a:cubicBezTo>
                    <a:pt x="140" y="177"/>
                    <a:pt x="143" y="180"/>
                    <a:pt x="149" y="180"/>
                  </a:cubicBezTo>
                  <a:cubicBezTo>
                    <a:pt x="149" y="185"/>
                    <a:pt x="149" y="185"/>
                    <a:pt x="149" y="185"/>
                  </a:cubicBezTo>
                  <a:cubicBezTo>
                    <a:pt x="149" y="191"/>
                    <a:pt x="144" y="198"/>
                    <a:pt x="130" y="198"/>
                  </a:cubicBezTo>
                  <a:cubicBezTo>
                    <a:pt x="121" y="198"/>
                    <a:pt x="113" y="192"/>
                    <a:pt x="113" y="177"/>
                  </a:cubicBezTo>
                  <a:cubicBezTo>
                    <a:pt x="113" y="174"/>
                    <a:pt x="113" y="174"/>
                    <a:pt x="113" y="174"/>
                  </a:cubicBezTo>
                  <a:cubicBezTo>
                    <a:pt x="103" y="186"/>
                    <a:pt x="88" y="198"/>
                    <a:pt x="60" y="198"/>
                  </a:cubicBezTo>
                  <a:cubicBezTo>
                    <a:pt x="29" y="198"/>
                    <a:pt x="0" y="183"/>
                    <a:pt x="0" y="140"/>
                  </a:cubicBezTo>
                  <a:moveTo>
                    <a:pt x="113" y="150"/>
                  </a:moveTo>
                  <a:cubicBezTo>
                    <a:pt x="113" y="101"/>
                    <a:pt x="113" y="101"/>
                    <a:pt x="113" y="101"/>
                  </a:cubicBezTo>
                  <a:cubicBezTo>
                    <a:pt x="102" y="98"/>
                    <a:pt x="89" y="97"/>
                    <a:pt x="81" y="97"/>
                  </a:cubicBezTo>
                  <a:cubicBezTo>
                    <a:pt x="42" y="97"/>
                    <a:pt x="27" y="114"/>
                    <a:pt x="27" y="139"/>
                  </a:cubicBezTo>
                  <a:cubicBezTo>
                    <a:pt x="27" y="168"/>
                    <a:pt x="44" y="176"/>
                    <a:pt x="65" y="176"/>
                  </a:cubicBezTo>
                  <a:cubicBezTo>
                    <a:pt x="86" y="176"/>
                    <a:pt x="105" y="164"/>
                    <a:pt x="113" y="15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3" name="Freeform 15"/>
            <p:cNvSpPr>
              <a:spLocks/>
            </p:cNvSpPr>
            <p:nvPr userDrawn="1"/>
          </p:nvSpPr>
          <p:spPr bwMode="auto">
            <a:xfrm>
              <a:off x="2776" y="1170"/>
              <a:ext cx="391" cy="312"/>
            </a:xfrm>
            <a:custGeom>
              <a:avLst/>
              <a:gdLst>
                <a:gd name="T0" fmla="*/ 0 w 244"/>
                <a:gd name="T1" fmla="*/ 484 h 194"/>
                <a:gd name="T2" fmla="*/ 0 w 244"/>
                <a:gd name="T3" fmla="*/ 26 h 194"/>
                <a:gd name="T4" fmla="*/ 21 w 244"/>
                <a:gd name="T5" fmla="*/ 8 h 194"/>
                <a:gd name="T6" fmla="*/ 48 w 244"/>
                <a:gd name="T7" fmla="*/ 8 h 194"/>
                <a:gd name="T8" fmla="*/ 69 w 244"/>
                <a:gd name="T9" fmla="*/ 26 h 194"/>
                <a:gd name="T10" fmla="*/ 69 w 244"/>
                <a:gd name="T11" fmla="*/ 42 h 194"/>
                <a:gd name="T12" fmla="*/ 223 w 244"/>
                <a:gd name="T13" fmla="*/ 0 h 194"/>
                <a:gd name="T14" fmla="*/ 324 w 244"/>
                <a:gd name="T15" fmla="*/ 50 h 194"/>
                <a:gd name="T16" fmla="*/ 500 w 244"/>
                <a:gd name="T17" fmla="*/ 0 h 194"/>
                <a:gd name="T18" fmla="*/ 627 w 244"/>
                <a:gd name="T19" fmla="*/ 148 h 194"/>
                <a:gd name="T20" fmla="*/ 627 w 244"/>
                <a:gd name="T21" fmla="*/ 484 h 194"/>
                <a:gd name="T22" fmla="*/ 609 w 244"/>
                <a:gd name="T23" fmla="*/ 502 h 194"/>
                <a:gd name="T24" fmla="*/ 578 w 244"/>
                <a:gd name="T25" fmla="*/ 502 h 194"/>
                <a:gd name="T26" fmla="*/ 559 w 244"/>
                <a:gd name="T27" fmla="*/ 484 h 194"/>
                <a:gd name="T28" fmla="*/ 559 w 244"/>
                <a:gd name="T29" fmla="*/ 148 h 194"/>
                <a:gd name="T30" fmla="*/ 482 w 244"/>
                <a:gd name="T31" fmla="*/ 68 h 194"/>
                <a:gd name="T32" fmla="*/ 346 w 244"/>
                <a:gd name="T33" fmla="*/ 101 h 194"/>
                <a:gd name="T34" fmla="*/ 346 w 244"/>
                <a:gd name="T35" fmla="*/ 484 h 194"/>
                <a:gd name="T36" fmla="*/ 329 w 244"/>
                <a:gd name="T37" fmla="*/ 502 h 194"/>
                <a:gd name="T38" fmla="*/ 298 w 244"/>
                <a:gd name="T39" fmla="*/ 502 h 194"/>
                <a:gd name="T40" fmla="*/ 280 w 244"/>
                <a:gd name="T41" fmla="*/ 484 h 194"/>
                <a:gd name="T42" fmla="*/ 280 w 244"/>
                <a:gd name="T43" fmla="*/ 148 h 194"/>
                <a:gd name="T44" fmla="*/ 204 w 244"/>
                <a:gd name="T45" fmla="*/ 68 h 194"/>
                <a:gd name="T46" fmla="*/ 69 w 244"/>
                <a:gd name="T47" fmla="*/ 101 h 194"/>
                <a:gd name="T48" fmla="*/ 69 w 244"/>
                <a:gd name="T49" fmla="*/ 484 h 194"/>
                <a:gd name="T50" fmla="*/ 48 w 244"/>
                <a:gd name="T51" fmla="*/ 502 h 194"/>
                <a:gd name="T52" fmla="*/ 21 w 244"/>
                <a:gd name="T53" fmla="*/ 502 h 194"/>
                <a:gd name="T54" fmla="*/ 0 w 244"/>
                <a:gd name="T55" fmla="*/ 484 h 19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44" h="194">
                  <a:moveTo>
                    <a:pt x="0" y="187"/>
                  </a:moveTo>
                  <a:cubicBezTo>
                    <a:pt x="0" y="10"/>
                    <a:pt x="0" y="10"/>
                    <a:pt x="0" y="10"/>
                  </a:cubicBezTo>
                  <a:cubicBezTo>
                    <a:pt x="0" y="6"/>
                    <a:pt x="3" y="3"/>
                    <a:pt x="8" y="3"/>
                  </a:cubicBezTo>
                  <a:cubicBezTo>
                    <a:pt x="19" y="3"/>
                    <a:pt x="19" y="3"/>
                    <a:pt x="19" y="3"/>
                  </a:cubicBezTo>
                  <a:cubicBezTo>
                    <a:pt x="23" y="3"/>
                    <a:pt x="27" y="6"/>
                    <a:pt x="27" y="10"/>
                  </a:cubicBezTo>
                  <a:cubicBezTo>
                    <a:pt x="27" y="16"/>
                    <a:pt x="27" y="16"/>
                    <a:pt x="27" y="16"/>
                  </a:cubicBezTo>
                  <a:cubicBezTo>
                    <a:pt x="36" y="13"/>
                    <a:pt x="57" y="0"/>
                    <a:pt x="87" y="0"/>
                  </a:cubicBezTo>
                  <a:cubicBezTo>
                    <a:pt x="106" y="0"/>
                    <a:pt x="120" y="9"/>
                    <a:pt x="126" y="19"/>
                  </a:cubicBezTo>
                  <a:cubicBezTo>
                    <a:pt x="137" y="15"/>
                    <a:pt x="167" y="0"/>
                    <a:pt x="195" y="0"/>
                  </a:cubicBezTo>
                  <a:cubicBezTo>
                    <a:pt x="222" y="0"/>
                    <a:pt x="244" y="14"/>
                    <a:pt x="244" y="57"/>
                  </a:cubicBezTo>
                  <a:cubicBezTo>
                    <a:pt x="244" y="187"/>
                    <a:pt x="244" y="187"/>
                    <a:pt x="244" y="187"/>
                  </a:cubicBezTo>
                  <a:cubicBezTo>
                    <a:pt x="244" y="191"/>
                    <a:pt x="241" y="194"/>
                    <a:pt x="237" y="194"/>
                  </a:cubicBezTo>
                  <a:cubicBezTo>
                    <a:pt x="225" y="194"/>
                    <a:pt x="225" y="194"/>
                    <a:pt x="225" y="194"/>
                  </a:cubicBezTo>
                  <a:cubicBezTo>
                    <a:pt x="221" y="194"/>
                    <a:pt x="218" y="191"/>
                    <a:pt x="218" y="187"/>
                  </a:cubicBezTo>
                  <a:cubicBezTo>
                    <a:pt x="218" y="57"/>
                    <a:pt x="218" y="57"/>
                    <a:pt x="218" y="57"/>
                  </a:cubicBezTo>
                  <a:cubicBezTo>
                    <a:pt x="218" y="37"/>
                    <a:pt x="209" y="26"/>
                    <a:pt x="188" y="26"/>
                  </a:cubicBezTo>
                  <a:cubicBezTo>
                    <a:pt x="166" y="26"/>
                    <a:pt x="135" y="39"/>
                    <a:pt x="135" y="39"/>
                  </a:cubicBezTo>
                  <a:cubicBezTo>
                    <a:pt x="135" y="187"/>
                    <a:pt x="135" y="187"/>
                    <a:pt x="135" y="187"/>
                  </a:cubicBezTo>
                  <a:cubicBezTo>
                    <a:pt x="135" y="191"/>
                    <a:pt x="132" y="194"/>
                    <a:pt x="128" y="194"/>
                  </a:cubicBezTo>
                  <a:cubicBezTo>
                    <a:pt x="116" y="194"/>
                    <a:pt x="116" y="194"/>
                    <a:pt x="116" y="194"/>
                  </a:cubicBezTo>
                  <a:cubicBezTo>
                    <a:pt x="112" y="194"/>
                    <a:pt x="109" y="191"/>
                    <a:pt x="109" y="187"/>
                  </a:cubicBezTo>
                  <a:cubicBezTo>
                    <a:pt x="109" y="57"/>
                    <a:pt x="109" y="57"/>
                    <a:pt x="109" y="57"/>
                  </a:cubicBezTo>
                  <a:cubicBezTo>
                    <a:pt x="109" y="37"/>
                    <a:pt x="100" y="26"/>
                    <a:pt x="79" y="26"/>
                  </a:cubicBezTo>
                  <a:cubicBezTo>
                    <a:pt x="57" y="26"/>
                    <a:pt x="27" y="39"/>
                    <a:pt x="27" y="39"/>
                  </a:cubicBezTo>
                  <a:cubicBezTo>
                    <a:pt x="27" y="187"/>
                    <a:pt x="27" y="187"/>
                    <a:pt x="27" y="187"/>
                  </a:cubicBezTo>
                  <a:cubicBezTo>
                    <a:pt x="27" y="191"/>
                    <a:pt x="23" y="194"/>
                    <a:pt x="19" y="194"/>
                  </a:cubicBezTo>
                  <a:cubicBezTo>
                    <a:pt x="8" y="194"/>
                    <a:pt x="8" y="194"/>
                    <a:pt x="8"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4" name="Freeform 16"/>
            <p:cNvSpPr>
              <a:spLocks noEditPoints="1"/>
            </p:cNvSpPr>
            <p:nvPr userDrawn="1"/>
          </p:nvSpPr>
          <p:spPr bwMode="auto">
            <a:xfrm>
              <a:off x="3234" y="1022"/>
              <a:ext cx="253" cy="466"/>
            </a:xfrm>
            <a:custGeom>
              <a:avLst/>
              <a:gdLst>
                <a:gd name="T0" fmla="*/ 67 w 158"/>
                <a:gd name="T1" fmla="*/ 673 h 290"/>
                <a:gd name="T2" fmla="*/ 67 w 158"/>
                <a:gd name="T3" fmla="*/ 720 h 290"/>
                <a:gd name="T4" fmla="*/ 48 w 158"/>
                <a:gd name="T5" fmla="*/ 739 h 290"/>
                <a:gd name="T6" fmla="*/ 18 w 158"/>
                <a:gd name="T7" fmla="*/ 739 h 290"/>
                <a:gd name="T8" fmla="*/ 0 w 158"/>
                <a:gd name="T9" fmla="*/ 720 h 290"/>
                <a:gd name="T10" fmla="*/ 0 w 158"/>
                <a:gd name="T11" fmla="*/ 21 h 290"/>
                <a:gd name="T12" fmla="*/ 18 w 158"/>
                <a:gd name="T13" fmla="*/ 0 h 290"/>
                <a:gd name="T14" fmla="*/ 48 w 158"/>
                <a:gd name="T15" fmla="*/ 0 h 290"/>
                <a:gd name="T16" fmla="*/ 67 w 158"/>
                <a:gd name="T17" fmla="*/ 21 h 290"/>
                <a:gd name="T18" fmla="*/ 67 w 158"/>
                <a:gd name="T19" fmla="*/ 307 h 290"/>
                <a:gd name="T20" fmla="*/ 208 w 158"/>
                <a:gd name="T21" fmla="*/ 235 h 290"/>
                <a:gd name="T22" fmla="*/ 405 w 158"/>
                <a:gd name="T23" fmla="*/ 490 h 290"/>
                <a:gd name="T24" fmla="*/ 208 w 158"/>
                <a:gd name="T25" fmla="*/ 749 h 290"/>
                <a:gd name="T26" fmla="*/ 67 w 158"/>
                <a:gd name="T27" fmla="*/ 673 h 290"/>
                <a:gd name="T28" fmla="*/ 338 w 158"/>
                <a:gd name="T29" fmla="*/ 490 h 290"/>
                <a:gd name="T30" fmla="*/ 208 w 158"/>
                <a:gd name="T31" fmla="*/ 297 h 290"/>
                <a:gd name="T32" fmla="*/ 67 w 158"/>
                <a:gd name="T33" fmla="*/ 392 h 290"/>
                <a:gd name="T34" fmla="*/ 67 w 158"/>
                <a:gd name="T35" fmla="*/ 588 h 290"/>
                <a:gd name="T36" fmla="*/ 208 w 158"/>
                <a:gd name="T37" fmla="*/ 686 h 290"/>
                <a:gd name="T38" fmla="*/ 338 w 158"/>
                <a:gd name="T39" fmla="*/ 490 h 29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8" h="290">
                  <a:moveTo>
                    <a:pt x="26" y="261"/>
                  </a:moveTo>
                  <a:cubicBezTo>
                    <a:pt x="26" y="279"/>
                    <a:pt x="26" y="279"/>
                    <a:pt x="26" y="279"/>
                  </a:cubicBezTo>
                  <a:cubicBezTo>
                    <a:pt x="26" y="283"/>
                    <a:pt x="23" y="286"/>
                    <a:pt x="19" y="286"/>
                  </a:cubicBezTo>
                  <a:cubicBezTo>
                    <a:pt x="7" y="286"/>
                    <a:pt x="7" y="286"/>
                    <a:pt x="7" y="286"/>
                  </a:cubicBezTo>
                  <a:cubicBezTo>
                    <a:pt x="3" y="286"/>
                    <a:pt x="0" y="283"/>
                    <a:pt x="0" y="279"/>
                  </a:cubicBezTo>
                  <a:cubicBezTo>
                    <a:pt x="0" y="8"/>
                    <a:pt x="0" y="8"/>
                    <a:pt x="0" y="8"/>
                  </a:cubicBezTo>
                  <a:cubicBezTo>
                    <a:pt x="0" y="4"/>
                    <a:pt x="3" y="0"/>
                    <a:pt x="7" y="0"/>
                  </a:cubicBezTo>
                  <a:cubicBezTo>
                    <a:pt x="19" y="0"/>
                    <a:pt x="19" y="0"/>
                    <a:pt x="19" y="0"/>
                  </a:cubicBezTo>
                  <a:cubicBezTo>
                    <a:pt x="23" y="0"/>
                    <a:pt x="26" y="4"/>
                    <a:pt x="26" y="8"/>
                  </a:cubicBezTo>
                  <a:cubicBezTo>
                    <a:pt x="26" y="119"/>
                    <a:pt x="26" y="119"/>
                    <a:pt x="26" y="119"/>
                  </a:cubicBezTo>
                  <a:cubicBezTo>
                    <a:pt x="34" y="106"/>
                    <a:pt x="55" y="91"/>
                    <a:pt x="81" y="91"/>
                  </a:cubicBezTo>
                  <a:cubicBezTo>
                    <a:pt x="134" y="91"/>
                    <a:pt x="158" y="132"/>
                    <a:pt x="158" y="190"/>
                  </a:cubicBezTo>
                  <a:cubicBezTo>
                    <a:pt x="158" y="249"/>
                    <a:pt x="134" y="290"/>
                    <a:pt x="81" y="290"/>
                  </a:cubicBezTo>
                  <a:cubicBezTo>
                    <a:pt x="55" y="290"/>
                    <a:pt x="34" y="275"/>
                    <a:pt x="26" y="261"/>
                  </a:cubicBezTo>
                  <a:moveTo>
                    <a:pt x="132" y="190"/>
                  </a:moveTo>
                  <a:cubicBezTo>
                    <a:pt x="132" y="137"/>
                    <a:pt x="112" y="115"/>
                    <a:pt x="81" y="115"/>
                  </a:cubicBezTo>
                  <a:cubicBezTo>
                    <a:pt x="53" y="115"/>
                    <a:pt x="33" y="134"/>
                    <a:pt x="26" y="152"/>
                  </a:cubicBezTo>
                  <a:cubicBezTo>
                    <a:pt x="26" y="228"/>
                    <a:pt x="26" y="228"/>
                    <a:pt x="26" y="228"/>
                  </a:cubicBezTo>
                  <a:cubicBezTo>
                    <a:pt x="33" y="247"/>
                    <a:pt x="53" y="266"/>
                    <a:pt x="81" y="266"/>
                  </a:cubicBezTo>
                  <a:cubicBezTo>
                    <a:pt x="112" y="266"/>
                    <a:pt x="132" y="244"/>
                    <a:pt x="132" y="19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5" name="Freeform 17"/>
            <p:cNvSpPr>
              <a:spLocks/>
            </p:cNvSpPr>
            <p:nvPr userDrawn="1"/>
          </p:nvSpPr>
          <p:spPr bwMode="auto">
            <a:xfrm>
              <a:off x="3543" y="1174"/>
              <a:ext cx="154" cy="308"/>
            </a:xfrm>
            <a:custGeom>
              <a:avLst/>
              <a:gdLst>
                <a:gd name="T0" fmla="*/ 0 w 96"/>
                <a:gd name="T1" fmla="*/ 479 h 191"/>
                <a:gd name="T2" fmla="*/ 0 w 96"/>
                <a:gd name="T3" fmla="*/ 18 h 191"/>
                <a:gd name="T4" fmla="*/ 18 w 96"/>
                <a:gd name="T5" fmla="*/ 0 h 191"/>
                <a:gd name="T6" fmla="*/ 48 w 96"/>
                <a:gd name="T7" fmla="*/ 0 h 191"/>
                <a:gd name="T8" fmla="*/ 67 w 96"/>
                <a:gd name="T9" fmla="*/ 18 h 191"/>
                <a:gd name="T10" fmla="*/ 67 w 96"/>
                <a:gd name="T11" fmla="*/ 52 h 191"/>
                <a:gd name="T12" fmla="*/ 188 w 96"/>
                <a:gd name="T13" fmla="*/ 0 h 191"/>
                <a:gd name="T14" fmla="*/ 247 w 96"/>
                <a:gd name="T15" fmla="*/ 37 h 191"/>
                <a:gd name="T16" fmla="*/ 247 w 96"/>
                <a:gd name="T17" fmla="*/ 73 h 191"/>
                <a:gd name="T18" fmla="*/ 229 w 96"/>
                <a:gd name="T19" fmla="*/ 89 h 191"/>
                <a:gd name="T20" fmla="*/ 217 w 96"/>
                <a:gd name="T21" fmla="*/ 85 h 191"/>
                <a:gd name="T22" fmla="*/ 165 w 96"/>
                <a:gd name="T23" fmla="*/ 65 h 191"/>
                <a:gd name="T24" fmla="*/ 67 w 96"/>
                <a:gd name="T25" fmla="*/ 111 h 191"/>
                <a:gd name="T26" fmla="*/ 67 w 96"/>
                <a:gd name="T27" fmla="*/ 479 h 191"/>
                <a:gd name="T28" fmla="*/ 48 w 96"/>
                <a:gd name="T29" fmla="*/ 497 h 191"/>
                <a:gd name="T30" fmla="*/ 18 w 96"/>
                <a:gd name="T31" fmla="*/ 497 h 191"/>
                <a:gd name="T32" fmla="*/ 0 w 96"/>
                <a:gd name="T33" fmla="*/ 479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91">
                  <a:moveTo>
                    <a:pt x="0" y="184"/>
                  </a:moveTo>
                  <a:cubicBezTo>
                    <a:pt x="0" y="7"/>
                    <a:pt x="0" y="7"/>
                    <a:pt x="0" y="7"/>
                  </a:cubicBezTo>
                  <a:cubicBezTo>
                    <a:pt x="0" y="3"/>
                    <a:pt x="3" y="0"/>
                    <a:pt x="7" y="0"/>
                  </a:cubicBezTo>
                  <a:cubicBezTo>
                    <a:pt x="19" y="0"/>
                    <a:pt x="19" y="0"/>
                    <a:pt x="19" y="0"/>
                  </a:cubicBezTo>
                  <a:cubicBezTo>
                    <a:pt x="23" y="0"/>
                    <a:pt x="26" y="3"/>
                    <a:pt x="26" y="7"/>
                  </a:cubicBezTo>
                  <a:cubicBezTo>
                    <a:pt x="26" y="20"/>
                    <a:pt x="26" y="20"/>
                    <a:pt x="26" y="20"/>
                  </a:cubicBezTo>
                  <a:cubicBezTo>
                    <a:pt x="41" y="7"/>
                    <a:pt x="60" y="0"/>
                    <a:pt x="73" y="0"/>
                  </a:cubicBezTo>
                  <a:cubicBezTo>
                    <a:pt x="84" y="0"/>
                    <a:pt x="96" y="5"/>
                    <a:pt x="96" y="14"/>
                  </a:cubicBezTo>
                  <a:cubicBezTo>
                    <a:pt x="96" y="28"/>
                    <a:pt x="96" y="28"/>
                    <a:pt x="96" y="28"/>
                  </a:cubicBezTo>
                  <a:cubicBezTo>
                    <a:pt x="96" y="32"/>
                    <a:pt x="93" y="34"/>
                    <a:pt x="89" y="34"/>
                  </a:cubicBezTo>
                  <a:cubicBezTo>
                    <a:pt x="87" y="34"/>
                    <a:pt x="86" y="34"/>
                    <a:pt x="84" y="33"/>
                  </a:cubicBezTo>
                  <a:cubicBezTo>
                    <a:pt x="79" y="29"/>
                    <a:pt x="74" y="25"/>
                    <a:pt x="64" y="25"/>
                  </a:cubicBezTo>
                  <a:cubicBezTo>
                    <a:pt x="54" y="25"/>
                    <a:pt x="40" y="32"/>
                    <a:pt x="26" y="43"/>
                  </a:cubicBezTo>
                  <a:cubicBezTo>
                    <a:pt x="26" y="184"/>
                    <a:pt x="26" y="184"/>
                    <a:pt x="26" y="184"/>
                  </a:cubicBezTo>
                  <a:cubicBezTo>
                    <a:pt x="26" y="188"/>
                    <a:pt x="23" y="191"/>
                    <a:pt x="19" y="191"/>
                  </a:cubicBezTo>
                  <a:cubicBezTo>
                    <a:pt x="7" y="191"/>
                    <a:pt x="7" y="191"/>
                    <a:pt x="7" y="191"/>
                  </a:cubicBezTo>
                  <a:cubicBezTo>
                    <a:pt x="3" y="191"/>
                    <a:pt x="0" y="188"/>
                    <a:pt x="0" y="184"/>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6" name="Freeform 18"/>
            <p:cNvSpPr>
              <a:spLocks noEditPoints="1"/>
            </p:cNvSpPr>
            <p:nvPr userDrawn="1"/>
          </p:nvSpPr>
          <p:spPr bwMode="auto">
            <a:xfrm>
              <a:off x="3736" y="1067"/>
              <a:ext cx="53" cy="415"/>
            </a:xfrm>
            <a:custGeom>
              <a:avLst/>
              <a:gdLst>
                <a:gd name="T0" fmla="*/ 0 w 33"/>
                <a:gd name="T1" fmla="*/ 47 h 258"/>
                <a:gd name="T2" fmla="*/ 43 w 33"/>
                <a:gd name="T3" fmla="*/ 0 h 258"/>
                <a:gd name="T4" fmla="*/ 85 w 33"/>
                <a:gd name="T5" fmla="*/ 47 h 258"/>
                <a:gd name="T6" fmla="*/ 43 w 33"/>
                <a:gd name="T7" fmla="*/ 90 h 258"/>
                <a:gd name="T8" fmla="*/ 0 w 33"/>
                <a:gd name="T9" fmla="*/ 47 h 258"/>
                <a:gd name="T10" fmla="*/ 8 w 33"/>
                <a:gd name="T11" fmla="*/ 650 h 258"/>
                <a:gd name="T12" fmla="*/ 8 w 33"/>
                <a:gd name="T13" fmla="*/ 191 h 258"/>
                <a:gd name="T14" fmla="*/ 29 w 33"/>
                <a:gd name="T15" fmla="*/ 174 h 258"/>
                <a:gd name="T16" fmla="*/ 56 w 33"/>
                <a:gd name="T17" fmla="*/ 174 h 258"/>
                <a:gd name="T18" fmla="*/ 77 w 33"/>
                <a:gd name="T19" fmla="*/ 191 h 258"/>
                <a:gd name="T20" fmla="*/ 77 w 33"/>
                <a:gd name="T21" fmla="*/ 650 h 258"/>
                <a:gd name="T22" fmla="*/ 56 w 33"/>
                <a:gd name="T23" fmla="*/ 668 h 258"/>
                <a:gd name="T24" fmla="*/ 29 w 33"/>
                <a:gd name="T25" fmla="*/ 668 h 258"/>
                <a:gd name="T26" fmla="*/ 8 w 33"/>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 h="258">
                  <a:moveTo>
                    <a:pt x="0" y="18"/>
                  </a:moveTo>
                  <a:cubicBezTo>
                    <a:pt x="0" y="8"/>
                    <a:pt x="7" y="0"/>
                    <a:pt x="17" y="0"/>
                  </a:cubicBezTo>
                  <a:cubicBezTo>
                    <a:pt x="26" y="0"/>
                    <a:pt x="33" y="8"/>
                    <a:pt x="33" y="18"/>
                  </a:cubicBezTo>
                  <a:cubicBezTo>
                    <a:pt x="33" y="27"/>
                    <a:pt x="26" y="35"/>
                    <a:pt x="17" y="35"/>
                  </a:cubicBezTo>
                  <a:cubicBezTo>
                    <a:pt x="7" y="35"/>
                    <a:pt x="0" y="27"/>
                    <a:pt x="0" y="18"/>
                  </a:cubicBezTo>
                  <a:moveTo>
                    <a:pt x="3" y="251"/>
                  </a:moveTo>
                  <a:cubicBezTo>
                    <a:pt x="3" y="74"/>
                    <a:pt x="3" y="74"/>
                    <a:pt x="3" y="74"/>
                  </a:cubicBezTo>
                  <a:cubicBezTo>
                    <a:pt x="3" y="70"/>
                    <a:pt x="7" y="67"/>
                    <a:pt x="11" y="67"/>
                  </a:cubicBezTo>
                  <a:cubicBezTo>
                    <a:pt x="22" y="67"/>
                    <a:pt x="22" y="67"/>
                    <a:pt x="22" y="67"/>
                  </a:cubicBezTo>
                  <a:cubicBezTo>
                    <a:pt x="27" y="67"/>
                    <a:pt x="30" y="70"/>
                    <a:pt x="30" y="74"/>
                  </a:cubicBezTo>
                  <a:cubicBezTo>
                    <a:pt x="30" y="251"/>
                    <a:pt x="30" y="251"/>
                    <a:pt x="30" y="251"/>
                  </a:cubicBezTo>
                  <a:cubicBezTo>
                    <a:pt x="30" y="255"/>
                    <a:pt x="27" y="258"/>
                    <a:pt x="22" y="258"/>
                  </a:cubicBezTo>
                  <a:cubicBezTo>
                    <a:pt x="11" y="258"/>
                    <a:pt x="11" y="258"/>
                    <a:pt x="11" y="258"/>
                  </a:cubicBezTo>
                  <a:cubicBezTo>
                    <a:pt x="7" y="258"/>
                    <a:pt x="3" y="255"/>
                    <a:pt x="3"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7" name="Freeform 19"/>
            <p:cNvSpPr>
              <a:spLocks noEditPoints="1"/>
            </p:cNvSpPr>
            <p:nvPr userDrawn="1"/>
          </p:nvSpPr>
          <p:spPr bwMode="auto">
            <a:xfrm>
              <a:off x="3830" y="1022"/>
              <a:ext cx="270" cy="466"/>
            </a:xfrm>
            <a:custGeom>
              <a:avLst/>
              <a:gdLst>
                <a:gd name="T0" fmla="*/ 0 w 168"/>
                <a:gd name="T1" fmla="*/ 490 h 290"/>
                <a:gd name="T2" fmla="*/ 199 w 168"/>
                <a:gd name="T3" fmla="*/ 235 h 290"/>
                <a:gd name="T4" fmla="*/ 341 w 168"/>
                <a:gd name="T5" fmla="*/ 307 h 290"/>
                <a:gd name="T6" fmla="*/ 341 w 168"/>
                <a:gd name="T7" fmla="*/ 21 h 290"/>
                <a:gd name="T8" fmla="*/ 362 w 168"/>
                <a:gd name="T9" fmla="*/ 0 h 290"/>
                <a:gd name="T10" fmla="*/ 391 w 168"/>
                <a:gd name="T11" fmla="*/ 0 h 290"/>
                <a:gd name="T12" fmla="*/ 411 w 168"/>
                <a:gd name="T13" fmla="*/ 21 h 290"/>
                <a:gd name="T14" fmla="*/ 411 w 168"/>
                <a:gd name="T15" fmla="*/ 668 h 290"/>
                <a:gd name="T16" fmla="*/ 434 w 168"/>
                <a:gd name="T17" fmla="*/ 699 h 290"/>
                <a:gd name="T18" fmla="*/ 434 w 168"/>
                <a:gd name="T19" fmla="*/ 713 h 290"/>
                <a:gd name="T20" fmla="*/ 384 w 168"/>
                <a:gd name="T21" fmla="*/ 746 h 290"/>
                <a:gd name="T22" fmla="*/ 341 w 168"/>
                <a:gd name="T23" fmla="*/ 693 h 290"/>
                <a:gd name="T24" fmla="*/ 341 w 168"/>
                <a:gd name="T25" fmla="*/ 673 h 290"/>
                <a:gd name="T26" fmla="*/ 199 w 168"/>
                <a:gd name="T27" fmla="*/ 749 h 290"/>
                <a:gd name="T28" fmla="*/ 0 w 168"/>
                <a:gd name="T29" fmla="*/ 490 h 290"/>
                <a:gd name="T30" fmla="*/ 341 w 168"/>
                <a:gd name="T31" fmla="*/ 588 h 290"/>
                <a:gd name="T32" fmla="*/ 341 w 168"/>
                <a:gd name="T33" fmla="*/ 392 h 290"/>
                <a:gd name="T34" fmla="*/ 199 w 168"/>
                <a:gd name="T35" fmla="*/ 297 h 290"/>
                <a:gd name="T36" fmla="*/ 69 w 168"/>
                <a:gd name="T37" fmla="*/ 490 h 290"/>
                <a:gd name="T38" fmla="*/ 199 w 168"/>
                <a:gd name="T39" fmla="*/ 686 h 290"/>
                <a:gd name="T40" fmla="*/ 341 w 168"/>
                <a:gd name="T41" fmla="*/ 588 h 2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8" h="290">
                  <a:moveTo>
                    <a:pt x="0" y="190"/>
                  </a:moveTo>
                  <a:cubicBezTo>
                    <a:pt x="0" y="132"/>
                    <a:pt x="25" y="91"/>
                    <a:pt x="77" y="91"/>
                  </a:cubicBezTo>
                  <a:cubicBezTo>
                    <a:pt x="104" y="91"/>
                    <a:pt x="124" y="106"/>
                    <a:pt x="132" y="119"/>
                  </a:cubicBezTo>
                  <a:cubicBezTo>
                    <a:pt x="132" y="8"/>
                    <a:pt x="132" y="8"/>
                    <a:pt x="132" y="8"/>
                  </a:cubicBezTo>
                  <a:cubicBezTo>
                    <a:pt x="132" y="4"/>
                    <a:pt x="135" y="0"/>
                    <a:pt x="140" y="0"/>
                  </a:cubicBezTo>
                  <a:cubicBezTo>
                    <a:pt x="151" y="0"/>
                    <a:pt x="151" y="0"/>
                    <a:pt x="151" y="0"/>
                  </a:cubicBezTo>
                  <a:cubicBezTo>
                    <a:pt x="155" y="0"/>
                    <a:pt x="159" y="4"/>
                    <a:pt x="159" y="8"/>
                  </a:cubicBezTo>
                  <a:cubicBezTo>
                    <a:pt x="159" y="259"/>
                    <a:pt x="159" y="259"/>
                    <a:pt x="159" y="259"/>
                  </a:cubicBezTo>
                  <a:cubicBezTo>
                    <a:pt x="159" y="268"/>
                    <a:pt x="162" y="271"/>
                    <a:pt x="168" y="271"/>
                  </a:cubicBezTo>
                  <a:cubicBezTo>
                    <a:pt x="168" y="276"/>
                    <a:pt x="168" y="276"/>
                    <a:pt x="168" y="276"/>
                  </a:cubicBezTo>
                  <a:cubicBezTo>
                    <a:pt x="168" y="282"/>
                    <a:pt x="163" y="289"/>
                    <a:pt x="149" y="289"/>
                  </a:cubicBezTo>
                  <a:cubicBezTo>
                    <a:pt x="140" y="289"/>
                    <a:pt x="132" y="283"/>
                    <a:pt x="132" y="268"/>
                  </a:cubicBezTo>
                  <a:cubicBezTo>
                    <a:pt x="132" y="261"/>
                    <a:pt x="132" y="261"/>
                    <a:pt x="132" y="261"/>
                  </a:cubicBezTo>
                  <a:cubicBezTo>
                    <a:pt x="124" y="275"/>
                    <a:pt x="104" y="290"/>
                    <a:pt x="77" y="290"/>
                  </a:cubicBezTo>
                  <a:cubicBezTo>
                    <a:pt x="25" y="290"/>
                    <a:pt x="0" y="249"/>
                    <a:pt x="0" y="190"/>
                  </a:cubicBezTo>
                  <a:moveTo>
                    <a:pt x="132" y="228"/>
                  </a:moveTo>
                  <a:cubicBezTo>
                    <a:pt x="132" y="152"/>
                    <a:pt x="132" y="152"/>
                    <a:pt x="132" y="152"/>
                  </a:cubicBezTo>
                  <a:cubicBezTo>
                    <a:pt x="125" y="134"/>
                    <a:pt x="106" y="115"/>
                    <a:pt x="77" y="115"/>
                  </a:cubicBezTo>
                  <a:cubicBezTo>
                    <a:pt x="47" y="115"/>
                    <a:pt x="27" y="137"/>
                    <a:pt x="27" y="190"/>
                  </a:cubicBezTo>
                  <a:cubicBezTo>
                    <a:pt x="27" y="244"/>
                    <a:pt x="47" y="266"/>
                    <a:pt x="77" y="266"/>
                  </a:cubicBezTo>
                  <a:cubicBezTo>
                    <a:pt x="106" y="266"/>
                    <a:pt x="125" y="247"/>
                    <a:pt x="132" y="228"/>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8" name="Freeform 20"/>
            <p:cNvSpPr>
              <a:spLocks noEditPoints="1"/>
            </p:cNvSpPr>
            <p:nvPr userDrawn="1"/>
          </p:nvSpPr>
          <p:spPr bwMode="auto">
            <a:xfrm>
              <a:off x="4133" y="1150"/>
              <a:ext cx="257" cy="475"/>
            </a:xfrm>
            <a:custGeom>
              <a:avLst/>
              <a:gdLst>
                <a:gd name="T0" fmla="*/ 357 w 160"/>
                <a:gd name="T1" fmla="*/ 0 h 295"/>
                <a:gd name="T2" fmla="*/ 413 w 160"/>
                <a:gd name="T3" fmla="*/ 39 h 295"/>
                <a:gd name="T4" fmla="*/ 413 w 160"/>
                <a:gd name="T5" fmla="*/ 76 h 295"/>
                <a:gd name="T6" fmla="*/ 397 w 160"/>
                <a:gd name="T7" fmla="*/ 90 h 295"/>
                <a:gd name="T8" fmla="*/ 384 w 160"/>
                <a:gd name="T9" fmla="*/ 85 h 295"/>
                <a:gd name="T10" fmla="*/ 332 w 160"/>
                <a:gd name="T11" fmla="*/ 64 h 295"/>
                <a:gd name="T12" fmla="*/ 307 w 160"/>
                <a:gd name="T13" fmla="*/ 69 h 295"/>
                <a:gd name="T14" fmla="*/ 361 w 160"/>
                <a:gd name="T15" fmla="*/ 204 h 295"/>
                <a:gd name="T16" fmla="*/ 188 w 160"/>
                <a:gd name="T17" fmla="*/ 382 h 295"/>
                <a:gd name="T18" fmla="*/ 137 w 160"/>
                <a:gd name="T19" fmla="*/ 375 h 295"/>
                <a:gd name="T20" fmla="*/ 108 w 160"/>
                <a:gd name="T21" fmla="*/ 425 h 295"/>
                <a:gd name="T22" fmla="*/ 135 w 160"/>
                <a:gd name="T23" fmla="*/ 475 h 295"/>
                <a:gd name="T24" fmla="*/ 201 w 160"/>
                <a:gd name="T25" fmla="*/ 469 h 295"/>
                <a:gd name="T26" fmla="*/ 400 w 160"/>
                <a:gd name="T27" fmla="*/ 620 h 295"/>
                <a:gd name="T28" fmla="*/ 201 w 160"/>
                <a:gd name="T29" fmla="*/ 765 h 295"/>
                <a:gd name="T30" fmla="*/ 0 w 160"/>
                <a:gd name="T31" fmla="*/ 620 h 295"/>
                <a:gd name="T32" fmla="*/ 72 w 160"/>
                <a:gd name="T33" fmla="*/ 496 h 295"/>
                <a:gd name="T34" fmla="*/ 47 w 160"/>
                <a:gd name="T35" fmla="*/ 425 h 295"/>
                <a:gd name="T36" fmla="*/ 82 w 160"/>
                <a:gd name="T37" fmla="*/ 349 h 295"/>
                <a:gd name="T38" fmla="*/ 16 w 160"/>
                <a:gd name="T39" fmla="*/ 204 h 295"/>
                <a:gd name="T40" fmla="*/ 188 w 160"/>
                <a:gd name="T41" fmla="*/ 29 h 295"/>
                <a:gd name="T42" fmla="*/ 260 w 160"/>
                <a:gd name="T43" fmla="*/ 42 h 295"/>
                <a:gd name="T44" fmla="*/ 357 w 160"/>
                <a:gd name="T45" fmla="*/ 0 h 295"/>
                <a:gd name="T46" fmla="*/ 337 w 160"/>
                <a:gd name="T47" fmla="*/ 620 h 295"/>
                <a:gd name="T48" fmla="*/ 201 w 160"/>
                <a:gd name="T49" fmla="*/ 535 h 295"/>
                <a:gd name="T50" fmla="*/ 63 w 160"/>
                <a:gd name="T51" fmla="*/ 620 h 295"/>
                <a:gd name="T52" fmla="*/ 201 w 160"/>
                <a:gd name="T53" fmla="*/ 705 h 295"/>
                <a:gd name="T54" fmla="*/ 337 w 160"/>
                <a:gd name="T55" fmla="*/ 620 h 295"/>
                <a:gd name="T56" fmla="*/ 297 w 160"/>
                <a:gd name="T57" fmla="*/ 204 h 295"/>
                <a:gd name="T58" fmla="*/ 188 w 160"/>
                <a:gd name="T59" fmla="*/ 84 h 295"/>
                <a:gd name="T60" fmla="*/ 80 w 160"/>
                <a:gd name="T61" fmla="*/ 204 h 295"/>
                <a:gd name="T62" fmla="*/ 188 w 160"/>
                <a:gd name="T63" fmla="*/ 327 h 295"/>
                <a:gd name="T64" fmla="*/ 297 w 160"/>
                <a:gd name="T65" fmla="*/ 204 h 29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0" h="295">
                  <a:moveTo>
                    <a:pt x="138" y="0"/>
                  </a:moveTo>
                  <a:cubicBezTo>
                    <a:pt x="148" y="0"/>
                    <a:pt x="160" y="6"/>
                    <a:pt x="160" y="15"/>
                  </a:cubicBezTo>
                  <a:cubicBezTo>
                    <a:pt x="160" y="29"/>
                    <a:pt x="160" y="29"/>
                    <a:pt x="160" y="29"/>
                  </a:cubicBezTo>
                  <a:cubicBezTo>
                    <a:pt x="160" y="33"/>
                    <a:pt x="158" y="35"/>
                    <a:pt x="154" y="35"/>
                  </a:cubicBezTo>
                  <a:cubicBezTo>
                    <a:pt x="152" y="35"/>
                    <a:pt x="151" y="35"/>
                    <a:pt x="149" y="33"/>
                  </a:cubicBezTo>
                  <a:cubicBezTo>
                    <a:pt x="143" y="29"/>
                    <a:pt x="139" y="25"/>
                    <a:pt x="129" y="25"/>
                  </a:cubicBezTo>
                  <a:cubicBezTo>
                    <a:pt x="125" y="25"/>
                    <a:pt x="122" y="26"/>
                    <a:pt x="119" y="27"/>
                  </a:cubicBezTo>
                  <a:cubicBezTo>
                    <a:pt x="132" y="39"/>
                    <a:pt x="140" y="57"/>
                    <a:pt x="140" y="79"/>
                  </a:cubicBezTo>
                  <a:cubicBezTo>
                    <a:pt x="140" y="120"/>
                    <a:pt x="112" y="147"/>
                    <a:pt x="73" y="147"/>
                  </a:cubicBezTo>
                  <a:cubicBezTo>
                    <a:pt x="66" y="147"/>
                    <a:pt x="59" y="146"/>
                    <a:pt x="53" y="145"/>
                  </a:cubicBezTo>
                  <a:cubicBezTo>
                    <a:pt x="47" y="148"/>
                    <a:pt x="42" y="155"/>
                    <a:pt x="42" y="164"/>
                  </a:cubicBezTo>
                  <a:cubicBezTo>
                    <a:pt x="42" y="173"/>
                    <a:pt x="46" y="180"/>
                    <a:pt x="52" y="183"/>
                  </a:cubicBezTo>
                  <a:cubicBezTo>
                    <a:pt x="60" y="182"/>
                    <a:pt x="68" y="181"/>
                    <a:pt x="78" y="181"/>
                  </a:cubicBezTo>
                  <a:cubicBezTo>
                    <a:pt x="129" y="181"/>
                    <a:pt x="155" y="205"/>
                    <a:pt x="155" y="239"/>
                  </a:cubicBezTo>
                  <a:cubicBezTo>
                    <a:pt x="155" y="273"/>
                    <a:pt x="129" y="295"/>
                    <a:pt x="78" y="295"/>
                  </a:cubicBezTo>
                  <a:cubicBezTo>
                    <a:pt x="26" y="295"/>
                    <a:pt x="0" y="273"/>
                    <a:pt x="0" y="239"/>
                  </a:cubicBezTo>
                  <a:cubicBezTo>
                    <a:pt x="0" y="218"/>
                    <a:pt x="9" y="201"/>
                    <a:pt x="28" y="191"/>
                  </a:cubicBezTo>
                  <a:cubicBezTo>
                    <a:pt x="21" y="185"/>
                    <a:pt x="18" y="175"/>
                    <a:pt x="18" y="164"/>
                  </a:cubicBezTo>
                  <a:cubicBezTo>
                    <a:pt x="18" y="152"/>
                    <a:pt x="23" y="142"/>
                    <a:pt x="32" y="135"/>
                  </a:cubicBezTo>
                  <a:cubicBezTo>
                    <a:pt x="16" y="123"/>
                    <a:pt x="6" y="103"/>
                    <a:pt x="6" y="79"/>
                  </a:cubicBezTo>
                  <a:cubicBezTo>
                    <a:pt x="6" y="37"/>
                    <a:pt x="34" y="11"/>
                    <a:pt x="73" y="11"/>
                  </a:cubicBezTo>
                  <a:cubicBezTo>
                    <a:pt x="83" y="11"/>
                    <a:pt x="93" y="13"/>
                    <a:pt x="101" y="16"/>
                  </a:cubicBezTo>
                  <a:cubicBezTo>
                    <a:pt x="112" y="5"/>
                    <a:pt x="126" y="0"/>
                    <a:pt x="138" y="0"/>
                  </a:cubicBezTo>
                  <a:moveTo>
                    <a:pt x="131" y="239"/>
                  </a:moveTo>
                  <a:cubicBezTo>
                    <a:pt x="131" y="217"/>
                    <a:pt x="111" y="206"/>
                    <a:pt x="78" y="206"/>
                  </a:cubicBezTo>
                  <a:cubicBezTo>
                    <a:pt x="44" y="206"/>
                    <a:pt x="24" y="217"/>
                    <a:pt x="24" y="239"/>
                  </a:cubicBezTo>
                  <a:cubicBezTo>
                    <a:pt x="24" y="261"/>
                    <a:pt x="44" y="272"/>
                    <a:pt x="78" y="272"/>
                  </a:cubicBezTo>
                  <a:cubicBezTo>
                    <a:pt x="111" y="272"/>
                    <a:pt x="131" y="261"/>
                    <a:pt x="131" y="239"/>
                  </a:cubicBezTo>
                  <a:moveTo>
                    <a:pt x="115" y="79"/>
                  </a:moveTo>
                  <a:cubicBezTo>
                    <a:pt x="115" y="53"/>
                    <a:pt x="102" y="32"/>
                    <a:pt x="73" y="32"/>
                  </a:cubicBezTo>
                  <a:cubicBezTo>
                    <a:pt x="44" y="32"/>
                    <a:pt x="31" y="53"/>
                    <a:pt x="31" y="79"/>
                  </a:cubicBezTo>
                  <a:cubicBezTo>
                    <a:pt x="31" y="105"/>
                    <a:pt x="44" y="126"/>
                    <a:pt x="73" y="126"/>
                  </a:cubicBezTo>
                  <a:cubicBezTo>
                    <a:pt x="102" y="126"/>
                    <a:pt x="115" y="105"/>
                    <a:pt x="115" y="7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21"/>
            <p:cNvSpPr>
              <a:spLocks noEditPoints="1"/>
            </p:cNvSpPr>
            <p:nvPr userDrawn="1"/>
          </p:nvSpPr>
          <p:spPr bwMode="auto">
            <a:xfrm>
              <a:off x="4407" y="1168"/>
              <a:ext cx="244" cy="320"/>
            </a:xfrm>
            <a:custGeom>
              <a:avLst/>
              <a:gdLst>
                <a:gd name="T0" fmla="*/ 0 w 152"/>
                <a:gd name="T1" fmla="*/ 256 h 199"/>
                <a:gd name="T2" fmla="*/ 209 w 152"/>
                <a:gd name="T3" fmla="*/ 0 h 199"/>
                <a:gd name="T4" fmla="*/ 392 w 152"/>
                <a:gd name="T5" fmla="*/ 195 h 199"/>
                <a:gd name="T6" fmla="*/ 387 w 152"/>
                <a:gd name="T7" fmla="*/ 264 h 199"/>
                <a:gd name="T8" fmla="*/ 67 w 152"/>
                <a:gd name="T9" fmla="*/ 264 h 199"/>
                <a:gd name="T10" fmla="*/ 231 w 152"/>
                <a:gd name="T11" fmla="*/ 455 h 199"/>
                <a:gd name="T12" fmla="*/ 361 w 152"/>
                <a:gd name="T13" fmla="*/ 412 h 199"/>
                <a:gd name="T14" fmla="*/ 376 w 152"/>
                <a:gd name="T15" fmla="*/ 405 h 199"/>
                <a:gd name="T16" fmla="*/ 388 w 152"/>
                <a:gd name="T17" fmla="*/ 425 h 199"/>
                <a:gd name="T18" fmla="*/ 388 w 152"/>
                <a:gd name="T19" fmla="*/ 439 h 199"/>
                <a:gd name="T20" fmla="*/ 371 w 152"/>
                <a:gd name="T21" fmla="*/ 471 h 199"/>
                <a:gd name="T22" fmla="*/ 218 w 152"/>
                <a:gd name="T23" fmla="*/ 515 h 199"/>
                <a:gd name="T24" fmla="*/ 0 w 152"/>
                <a:gd name="T25" fmla="*/ 256 h 199"/>
                <a:gd name="T26" fmla="*/ 324 w 152"/>
                <a:gd name="T27" fmla="*/ 209 h 199"/>
                <a:gd name="T28" fmla="*/ 324 w 152"/>
                <a:gd name="T29" fmla="*/ 175 h 199"/>
                <a:gd name="T30" fmla="*/ 214 w 152"/>
                <a:gd name="T31" fmla="*/ 59 h 199"/>
                <a:gd name="T32" fmla="*/ 72 w 152"/>
                <a:gd name="T33" fmla="*/ 209 h 199"/>
                <a:gd name="T34" fmla="*/ 324 w 152"/>
                <a:gd name="T35" fmla="*/ 209 h 1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2" h="199">
                  <a:moveTo>
                    <a:pt x="0" y="99"/>
                  </a:moveTo>
                  <a:cubicBezTo>
                    <a:pt x="0" y="41"/>
                    <a:pt x="28" y="0"/>
                    <a:pt x="81" y="0"/>
                  </a:cubicBezTo>
                  <a:cubicBezTo>
                    <a:pt x="127" y="0"/>
                    <a:pt x="152" y="28"/>
                    <a:pt x="152" y="75"/>
                  </a:cubicBezTo>
                  <a:cubicBezTo>
                    <a:pt x="152" y="83"/>
                    <a:pt x="152" y="93"/>
                    <a:pt x="150" y="102"/>
                  </a:cubicBezTo>
                  <a:cubicBezTo>
                    <a:pt x="26" y="102"/>
                    <a:pt x="26" y="102"/>
                    <a:pt x="26" y="102"/>
                  </a:cubicBezTo>
                  <a:cubicBezTo>
                    <a:pt x="26" y="148"/>
                    <a:pt x="48" y="176"/>
                    <a:pt x="90" y="176"/>
                  </a:cubicBezTo>
                  <a:cubicBezTo>
                    <a:pt x="115" y="176"/>
                    <a:pt x="133" y="163"/>
                    <a:pt x="140" y="159"/>
                  </a:cubicBezTo>
                  <a:cubicBezTo>
                    <a:pt x="142" y="158"/>
                    <a:pt x="144" y="157"/>
                    <a:pt x="146" y="157"/>
                  </a:cubicBezTo>
                  <a:cubicBezTo>
                    <a:pt x="149" y="157"/>
                    <a:pt x="151" y="160"/>
                    <a:pt x="151" y="164"/>
                  </a:cubicBezTo>
                  <a:cubicBezTo>
                    <a:pt x="151" y="170"/>
                    <a:pt x="151" y="170"/>
                    <a:pt x="151" y="170"/>
                  </a:cubicBezTo>
                  <a:cubicBezTo>
                    <a:pt x="151" y="174"/>
                    <a:pt x="150" y="178"/>
                    <a:pt x="144" y="182"/>
                  </a:cubicBezTo>
                  <a:cubicBezTo>
                    <a:pt x="137" y="186"/>
                    <a:pt x="119" y="199"/>
                    <a:pt x="85" y="199"/>
                  </a:cubicBezTo>
                  <a:cubicBezTo>
                    <a:pt x="27" y="199"/>
                    <a:pt x="0" y="158"/>
                    <a:pt x="0" y="99"/>
                  </a:cubicBezTo>
                  <a:moveTo>
                    <a:pt x="126" y="81"/>
                  </a:moveTo>
                  <a:cubicBezTo>
                    <a:pt x="126" y="76"/>
                    <a:pt x="126" y="72"/>
                    <a:pt x="126" y="68"/>
                  </a:cubicBezTo>
                  <a:cubicBezTo>
                    <a:pt x="126" y="40"/>
                    <a:pt x="107" y="23"/>
                    <a:pt x="83" y="23"/>
                  </a:cubicBezTo>
                  <a:cubicBezTo>
                    <a:pt x="46" y="23"/>
                    <a:pt x="32" y="48"/>
                    <a:pt x="28" y="81"/>
                  </a:cubicBezTo>
                  <a:lnTo>
                    <a:pt x="126" y="81"/>
                  </a:lnTo>
                  <a:close/>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0" name="Freeform 22"/>
            <p:cNvSpPr>
              <a:spLocks/>
            </p:cNvSpPr>
            <p:nvPr userDrawn="1"/>
          </p:nvSpPr>
          <p:spPr bwMode="auto">
            <a:xfrm>
              <a:off x="4694" y="1168"/>
              <a:ext cx="193" cy="320"/>
            </a:xfrm>
            <a:custGeom>
              <a:avLst/>
              <a:gdLst>
                <a:gd name="T0" fmla="*/ 23 w 120"/>
                <a:gd name="T1" fmla="*/ 484 h 199"/>
                <a:gd name="T2" fmla="*/ 0 w 120"/>
                <a:gd name="T3" fmla="*/ 450 h 199"/>
                <a:gd name="T4" fmla="*/ 0 w 120"/>
                <a:gd name="T5" fmla="*/ 426 h 199"/>
                <a:gd name="T6" fmla="*/ 16 w 120"/>
                <a:gd name="T7" fmla="*/ 412 h 199"/>
                <a:gd name="T8" fmla="*/ 31 w 120"/>
                <a:gd name="T9" fmla="*/ 413 h 199"/>
                <a:gd name="T10" fmla="*/ 156 w 120"/>
                <a:gd name="T11" fmla="*/ 455 h 199"/>
                <a:gd name="T12" fmla="*/ 243 w 120"/>
                <a:gd name="T13" fmla="*/ 375 h 199"/>
                <a:gd name="T14" fmla="*/ 142 w 120"/>
                <a:gd name="T15" fmla="*/ 280 h 199"/>
                <a:gd name="T16" fmla="*/ 13 w 120"/>
                <a:gd name="T17" fmla="*/ 140 h 199"/>
                <a:gd name="T18" fmla="*/ 156 w 120"/>
                <a:gd name="T19" fmla="*/ 0 h 199"/>
                <a:gd name="T20" fmla="*/ 272 w 120"/>
                <a:gd name="T21" fmla="*/ 31 h 199"/>
                <a:gd name="T22" fmla="*/ 293 w 120"/>
                <a:gd name="T23" fmla="*/ 63 h 199"/>
                <a:gd name="T24" fmla="*/ 293 w 120"/>
                <a:gd name="T25" fmla="*/ 88 h 199"/>
                <a:gd name="T26" fmla="*/ 280 w 120"/>
                <a:gd name="T27" fmla="*/ 103 h 199"/>
                <a:gd name="T28" fmla="*/ 264 w 120"/>
                <a:gd name="T29" fmla="*/ 98 h 199"/>
                <a:gd name="T30" fmla="*/ 161 w 120"/>
                <a:gd name="T31" fmla="*/ 56 h 199"/>
                <a:gd name="T32" fmla="*/ 77 w 120"/>
                <a:gd name="T33" fmla="*/ 132 h 199"/>
                <a:gd name="T34" fmla="*/ 161 w 120"/>
                <a:gd name="T35" fmla="*/ 214 h 199"/>
                <a:gd name="T36" fmla="*/ 310 w 120"/>
                <a:gd name="T37" fmla="*/ 367 h 199"/>
                <a:gd name="T38" fmla="*/ 156 w 120"/>
                <a:gd name="T39" fmla="*/ 515 h 199"/>
                <a:gd name="T40" fmla="*/ 23 w 120"/>
                <a:gd name="T41" fmla="*/ 484 h 19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199">
                  <a:moveTo>
                    <a:pt x="9" y="187"/>
                  </a:moveTo>
                  <a:cubicBezTo>
                    <a:pt x="4" y="183"/>
                    <a:pt x="0" y="179"/>
                    <a:pt x="0" y="174"/>
                  </a:cubicBezTo>
                  <a:cubicBezTo>
                    <a:pt x="0" y="165"/>
                    <a:pt x="0" y="165"/>
                    <a:pt x="0" y="165"/>
                  </a:cubicBezTo>
                  <a:cubicBezTo>
                    <a:pt x="0" y="161"/>
                    <a:pt x="2" y="159"/>
                    <a:pt x="6" y="159"/>
                  </a:cubicBezTo>
                  <a:cubicBezTo>
                    <a:pt x="8" y="159"/>
                    <a:pt x="10" y="159"/>
                    <a:pt x="12" y="160"/>
                  </a:cubicBezTo>
                  <a:cubicBezTo>
                    <a:pt x="20" y="165"/>
                    <a:pt x="35" y="176"/>
                    <a:pt x="60" y="176"/>
                  </a:cubicBezTo>
                  <a:cubicBezTo>
                    <a:pt x="76" y="176"/>
                    <a:pt x="94" y="168"/>
                    <a:pt x="94" y="145"/>
                  </a:cubicBezTo>
                  <a:cubicBezTo>
                    <a:pt x="94" y="125"/>
                    <a:pt x="84" y="115"/>
                    <a:pt x="55" y="108"/>
                  </a:cubicBezTo>
                  <a:cubicBezTo>
                    <a:pt x="32" y="102"/>
                    <a:pt x="5" y="87"/>
                    <a:pt x="5" y="54"/>
                  </a:cubicBezTo>
                  <a:cubicBezTo>
                    <a:pt x="5" y="20"/>
                    <a:pt x="30" y="0"/>
                    <a:pt x="60" y="0"/>
                  </a:cubicBezTo>
                  <a:cubicBezTo>
                    <a:pt x="85" y="0"/>
                    <a:pt x="97" y="7"/>
                    <a:pt x="105" y="12"/>
                  </a:cubicBezTo>
                  <a:cubicBezTo>
                    <a:pt x="111" y="16"/>
                    <a:pt x="113" y="19"/>
                    <a:pt x="113" y="24"/>
                  </a:cubicBezTo>
                  <a:cubicBezTo>
                    <a:pt x="113" y="34"/>
                    <a:pt x="113" y="34"/>
                    <a:pt x="113" y="34"/>
                  </a:cubicBezTo>
                  <a:cubicBezTo>
                    <a:pt x="113" y="38"/>
                    <a:pt x="112" y="40"/>
                    <a:pt x="108" y="40"/>
                  </a:cubicBezTo>
                  <a:cubicBezTo>
                    <a:pt x="105" y="40"/>
                    <a:pt x="104" y="39"/>
                    <a:pt x="102" y="38"/>
                  </a:cubicBezTo>
                  <a:cubicBezTo>
                    <a:pt x="94" y="33"/>
                    <a:pt x="86" y="22"/>
                    <a:pt x="62" y="22"/>
                  </a:cubicBezTo>
                  <a:cubicBezTo>
                    <a:pt x="42" y="22"/>
                    <a:pt x="30" y="30"/>
                    <a:pt x="30" y="51"/>
                  </a:cubicBezTo>
                  <a:cubicBezTo>
                    <a:pt x="30" y="66"/>
                    <a:pt x="40" y="78"/>
                    <a:pt x="62" y="83"/>
                  </a:cubicBezTo>
                  <a:cubicBezTo>
                    <a:pt x="94" y="91"/>
                    <a:pt x="120" y="105"/>
                    <a:pt x="120" y="142"/>
                  </a:cubicBezTo>
                  <a:cubicBezTo>
                    <a:pt x="120" y="179"/>
                    <a:pt x="92" y="199"/>
                    <a:pt x="60" y="199"/>
                  </a:cubicBezTo>
                  <a:cubicBezTo>
                    <a:pt x="35" y="199"/>
                    <a:pt x="18" y="192"/>
                    <a:pt x="9"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23"/>
            <p:cNvSpPr>
              <a:spLocks/>
            </p:cNvSpPr>
            <p:nvPr userDrawn="1"/>
          </p:nvSpPr>
          <p:spPr bwMode="auto">
            <a:xfrm>
              <a:off x="4936" y="1022"/>
              <a:ext cx="228" cy="460"/>
            </a:xfrm>
            <a:custGeom>
              <a:avLst/>
              <a:gdLst>
                <a:gd name="T0" fmla="*/ 0 w 142"/>
                <a:gd name="T1" fmla="*/ 722 h 286"/>
                <a:gd name="T2" fmla="*/ 0 w 142"/>
                <a:gd name="T3" fmla="*/ 21 h 286"/>
                <a:gd name="T4" fmla="*/ 18 w 142"/>
                <a:gd name="T5" fmla="*/ 0 h 286"/>
                <a:gd name="T6" fmla="*/ 50 w 142"/>
                <a:gd name="T7" fmla="*/ 0 h 286"/>
                <a:gd name="T8" fmla="*/ 67 w 142"/>
                <a:gd name="T9" fmla="*/ 21 h 286"/>
                <a:gd name="T10" fmla="*/ 67 w 142"/>
                <a:gd name="T11" fmla="*/ 280 h 286"/>
                <a:gd name="T12" fmla="*/ 222 w 142"/>
                <a:gd name="T13" fmla="*/ 238 h 286"/>
                <a:gd name="T14" fmla="*/ 366 w 142"/>
                <a:gd name="T15" fmla="*/ 391 h 286"/>
                <a:gd name="T16" fmla="*/ 366 w 142"/>
                <a:gd name="T17" fmla="*/ 722 h 286"/>
                <a:gd name="T18" fmla="*/ 348 w 142"/>
                <a:gd name="T19" fmla="*/ 740 h 286"/>
                <a:gd name="T20" fmla="*/ 316 w 142"/>
                <a:gd name="T21" fmla="*/ 740 h 286"/>
                <a:gd name="T22" fmla="*/ 299 w 142"/>
                <a:gd name="T23" fmla="*/ 722 h 286"/>
                <a:gd name="T24" fmla="*/ 299 w 142"/>
                <a:gd name="T25" fmla="*/ 391 h 286"/>
                <a:gd name="T26" fmla="*/ 214 w 142"/>
                <a:gd name="T27" fmla="*/ 306 h 286"/>
                <a:gd name="T28" fmla="*/ 67 w 142"/>
                <a:gd name="T29" fmla="*/ 339 h 286"/>
                <a:gd name="T30" fmla="*/ 67 w 142"/>
                <a:gd name="T31" fmla="*/ 722 h 286"/>
                <a:gd name="T32" fmla="*/ 50 w 142"/>
                <a:gd name="T33" fmla="*/ 740 h 286"/>
                <a:gd name="T34" fmla="*/ 18 w 142"/>
                <a:gd name="T35" fmla="*/ 740 h 286"/>
                <a:gd name="T36" fmla="*/ 0 w 142"/>
                <a:gd name="T37" fmla="*/ 722 h 2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286">
                  <a:moveTo>
                    <a:pt x="0" y="279"/>
                  </a:moveTo>
                  <a:cubicBezTo>
                    <a:pt x="0" y="8"/>
                    <a:pt x="0" y="8"/>
                    <a:pt x="0" y="8"/>
                  </a:cubicBezTo>
                  <a:cubicBezTo>
                    <a:pt x="0" y="4"/>
                    <a:pt x="3" y="0"/>
                    <a:pt x="7" y="0"/>
                  </a:cubicBezTo>
                  <a:cubicBezTo>
                    <a:pt x="19" y="0"/>
                    <a:pt x="19" y="0"/>
                    <a:pt x="19" y="0"/>
                  </a:cubicBezTo>
                  <a:cubicBezTo>
                    <a:pt x="23" y="0"/>
                    <a:pt x="26" y="4"/>
                    <a:pt x="26" y="8"/>
                  </a:cubicBezTo>
                  <a:cubicBezTo>
                    <a:pt x="26" y="108"/>
                    <a:pt x="26" y="108"/>
                    <a:pt x="26" y="108"/>
                  </a:cubicBezTo>
                  <a:cubicBezTo>
                    <a:pt x="34" y="106"/>
                    <a:pt x="55" y="92"/>
                    <a:pt x="86" y="92"/>
                  </a:cubicBezTo>
                  <a:cubicBezTo>
                    <a:pt x="119" y="92"/>
                    <a:pt x="142" y="106"/>
                    <a:pt x="142" y="151"/>
                  </a:cubicBezTo>
                  <a:cubicBezTo>
                    <a:pt x="142" y="279"/>
                    <a:pt x="142" y="279"/>
                    <a:pt x="142" y="279"/>
                  </a:cubicBezTo>
                  <a:cubicBezTo>
                    <a:pt x="142" y="283"/>
                    <a:pt x="139" y="286"/>
                    <a:pt x="135" y="286"/>
                  </a:cubicBezTo>
                  <a:cubicBezTo>
                    <a:pt x="123" y="286"/>
                    <a:pt x="123" y="286"/>
                    <a:pt x="123" y="286"/>
                  </a:cubicBezTo>
                  <a:cubicBezTo>
                    <a:pt x="119" y="286"/>
                    <a:pt x="116" y="283"/>
                    <a:pt x="116" y="279"/>
                  </a:cubicBezTo>
                  <a:cubicBezTo>
                    <a:pt x="116" y="151"/>
                    <a:pt x="116" y="151"/>
                    <a:pt x="116" y="151"/>
                  </a:cubicBezTo>
                  <a:cubicBezTo>
                    <a:pt x="116" y="129"/>
                    <a:pt x="105" y="118"/>
                    <a:pt x="83" y="118"/>
                  </a:cubicBezTo>
                  <a:cubicBezTo>
                    <a:pt x="52" y="118"/>
                    <a:pt x="26" y="131"/>
                    <a:pt x="26" y="131"/>
                  </a:cubicBezTo>
                  <a:cubicBezTo>
                    <a:pt x="26" y="279"/>
                    <a:pt x="26" y="279"/>
                    <a:pt x="26" y="279"/>
                  </a:cubicBezTo>
                  <a:cubicBezTo>
                    <a:pt x="26" y="283"/>
                    <a:pt x="23" y="286"/>
                    <a:pt x="19" y="286"/>
                  </a:cubicBezTo>
                  <a:cubicBezTo>
                    <a:pt x="7" y="286"/>
                    <a:pt x="7" y="286"/>
                    <a:pt x="7" y="286"/>
                  </a:cubicBezTo>
                  <a:cubicBezTo>
                    <a:pt x="3" y="286"/>
                    <a:pt x="0" y="283"/>
                    <a:pt x="0" y="27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2" name="Freeform 24"/>
            <p:cNvSpPr>
              <a:spLocks noEditPoints="1"/>
            </p:cNvSpPr>
            <p:nvPr userDrawn="1"/>
          </p:nvSpPr>
          <p:spPr bwMode="auto">
            <a:xfrm>
              <a:off x="5225" y="1067"/>
              <a:ext cx="53" cy="415"/>
            </a:xfrm>
            <a:custGeom>
              <a:avLst/>
              <a:gdLst>
                <a:gd name="T0" fmla="*/ 0 w 33"/>
                <a:gd name="T1" fmla="*/ 47 h 258"/>
                <a:gd name="T2" fmla="*/ 43 w 33"/>
                <a:gd name="T3" fmla="*/ 0 h 258"/>
                <a:gd name="T4" fmla="*/ 85 w 33"/>
                <a:gd name="T5" fmla="*/ 47 h 258"/>
                <a:gd name="T6" fmla="*/ 43 w 33"/>
                <a:gd name="T7" fmla="*/ 90 h 258"/>
                <a:gd name="T8" fmla="*/ 0 w 33"/>
                <a:gd name="T9" fmla="*/ 47 h 258"/>
                <a:gd name="T10" fmla="*/ 8 w 33"/>
                <a:gd name="T11" fmla="*/ 650 h 258"/>
                <a:gd name="T12" fmla="*/ 8 w 33"/>
                <a:gd name="T13" fmla="*/ 191 h 258"/>
                <a:gd name="T14" fmla="*/ 29 w 33"/>
                <a:gd name="T15" fmla="*/ 174 h 258"/>
                <a:gd name="T16" fmla="*/ 56 w 33"/>
                <a:gd name="T17" fmla="*/ 174 h 258"/>
                <a:gd name="T18" fmla="*/ 77 w 33"/>
                <a:gd name="T19" fmla="*/ 191 h 258"/>
                <a:gd name="T20" fmla="*/ 77 w 33"/>
                <a:gd name="T21" fmla="*/ 650 h 258"/>
                <a:gd name="T22" fmla="*/ 56 w 33"/>
                <a:gd name="T23" fmla="*/ 668 h 258"/>
                <a:gd name="T24" fmla="*/ 29 w 33"/>
                <a:gd name="T25" fmla="*/ 668 h 258"/>
                <a:gd name="T26" fmla="*/ 8 w 33"/>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3" h="258">
                  <a:moveTo>
                    <a:pt x="0" y="18"/>
                  </a:moveTo>
                  <a:cubicBezTo>
                    <a:pt x="0" y="8"/>
                    <a:pt x="7" y="0"/>
                    <a:pt x="17" y="0"/>
                  </a:cubicBezTo>
                  <a:cubicBezTo>
                    <a:pt x="26" y="0"/>
                    <a:pt x="33" y="8"/>
                    <a:pt x="33" y="18"/>
                  </a:cubicBezTo>
                  <a:cubicBezTo>
                    <a:pt x="33" y="27"/>
                    <a:pt x="26" y="35"/>
                    <a:pt x="17" y="35"/>
                  </a:cubicBezTo>
                  <a:cubicBezTo>
                    <a:pt x="7" y="35"/>
                    <a:pt x="0" y="27"/>
                    <a:pt x="0" y="18"/>
                  </a:cubicBezTo>
                  <a:moveTo>
                    <a:pt x="3" y="251"/>
                  </a:moveTo>
                  <a:cubicBezTo>
                    <a:pt x="3" y="74"/>
                    <a:pt x="3" y="74"/>
                    <a:pt x="3" y="74"/>
                  </a:cubicBezTo>
                  <a:cubicBezTo>
                    <a:pt x="3" y="70"/>
                    <a:pt x="6" y="67"/>
                    <a:pt x="11" y="67"/>
                  </a:cubicBezTo>
                  <a:cubicBezTo>
                    <a:pt x="22" y="67"/>
                    <a:pt x="22" y="67"/>
                    <a:pt x="22" y="67"/>
                  </a:cubicBezTo>
                  <a:cubicBezTo>
                    <a:pt x="27" y="67"/>
                    <a:pt x="30" y="70"/>
                    <a:pt x="30" y="74"/>
                  </a:cubicBezTo>
                  <a:cubicBezTo>
                    <a:pt x="30" y="251"/>
                    <a:pt x="30" y="251"/>
                    <a:pt x="30" y="251"/>
                  </a:cubicBezTo>
                  <a:cubicBezTo>
                    <a:pt x="30" y="255"/>
                    <a:pt x="27" y="258"/>
                    <a:pt x="22" y="258"/>
                  </a:cubicBezTo>
                  <a:cubicBezTo>
                    <a:pt x="11" y="258"/>
                    <a:pt x="11" y="258"/>
                    <a:pt x="11" y="258"/>
                  </a:cubicBezTo>
                  <a:cubicBezTo>
                    <a:pt x="6" y="258"/>
                    <a:pt x="3" y="255"/>
                    <a:pt x="3"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25"/>
            <p:cNvSpPr>
              <a:spLocks/>
            </p:cNvSpPr>
            <p:nvPr userDrawn="1"/>
          </p:nvSpPr>
          <p:spPr bwMode="auto">
            <a:xfrm>
              <a:off x="5340" y="1174"/>
              <a:ext cx="154" cy="308"/>
            </a:xfrm>
            <a:custGeom>
              <a:avLst/>
              <a:gdLst>
                <a:gd name="T0" fmla="*/ 0 w 96"/>
                <a:gd name="T1" fmla="*/ 479 h 191"/>
                <a:gd name="T2" fmla="*/ 0 w 96"/>
                <a:gd name="T3" fmla="*/ 18 h 191"/>
                <a:gd name="T4" fmla="*/ 18 w 96"/>
                <a:gd name="T5" fmla="*/ 0 h 191"/>
                <a:gd name="T6" fmla="*/ 48 w 96"/>
                <a:gd name="T7" fmla="*/ 0 h 191"/>
                <a:gd name="T8" fmla="*/ 67 w 96"/>
                <a:gd name="T9" fmla="*/ 18 h 191"/>
                <a:gd name="T10" fmla="*/ 67 w 96"/>
                <a:gd name="T11" fmla="*/ 52 h 191"/>
                <a:gd name="T12" fmla="*/ 188 w 96"/>
                <a:gd name="T13" fmla="*/ 0 h 191"/>
                <a:gd name="T14" fmla="*/ 247 w 96"/>
                <a:gd name="T15" fmla="*/ 37 h 191"/>
                <a:gd name="T16" fmla="*/ 247 w 96"/>
                <a:gd name="T17" fmla="*/ 73 h 191"/>
                <a:gd name="T18" fmla="*/ 231 w 96"/>
                <a:gd name="T19" fmla="*/ 89 h 191"/>
                <a:gd name="T20" fmla="*/ 218 w 96"/>
                <a:gd name="T21" fmla="*/ 85 h 191"/>
                <a:gd name="T22" fmla="*/ 165 w 96"/>
                <a:gd name="T23" fmla="*/ 65 h 191"/>
                <a:gd name="T24" fmla="*/ 67 w 96"/>
                <a:gd name="T25" fmla="*/ 111 h 191"/>
                <a:gd name="T26" fmla="*/ 67 w 96"/>
                <a:gd name="T27" fmla="*/ 479 h 191"/>
                <a:gd name="T28" fmla="*/ 48 w 96"/>
                <a:gd name="T29" fmla="*/ 497 h 191"/>
                <a:gd name="T30" fmla="*/ 18 w 96"/>
                <a:gd name="T31" fmla="*/ 497 h 191"/>
                <a:gd name="T32" fmla="*/ 0 w 96"/>
                <a:gd name="T33" fmla="*/ 479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6" h="191">
                  <a:moveTo>
                    <a:pt x="0" y="184"/>
                  </a:moveTo>
                  <a:cubicBezTo>
                    <a:pt x="0" y="7"/>
                    <a:pt x="0" y="7"/>
                    <a:pt x="0" y="7"/>
                  </a:cubicBezTo>
                  <a:cubicBezTo>
                    <a:pt x="0" y="3"/>
                    <a:pt x="3" y="0"/>
                    <a:pt x="7" y="0"/>
                  </a:cubicBezTo>
                  <a:cubicBezTo>
                    <a:pt x="19" y="0"/>
                    <a:pt x="19" y="0"/>
                    <a:pt x="19" y="0"/>
                  </a:cubicBezTo>
                  <a:cubicBezTo>
                    <a:pt x="23" y="0"/>
                    <a:pt x="26" y="3"/>
                    <a:pt x="26" y="7"/>
                  </a:cubicBezTo>
                  <a:cubicBezTo>
                    <a:pt x="26" y="20"/>
                    <a:pt x="26" y="20"/>
                    <a:pt x="26" y="20"/>
                  </a:cubicBezTo>
                  <a:cubicBezTo>
                    <a:pt x="41" y="7"/>
                    <a:pt x="60" y="0"/>
                    <a:pt x="73" y="0"/>
                  </a:cubicBezTo>
                  <a:cubicBezTo>
                    <a:pt x="84" y="0"/>
                    <a:pt x="96" y="5"/>
                    <a:pt x="96" y="14"/>
                  </a:cubicBezTo>
                  <a:cubicBezTo>
                    <a:pt x="96" y="28"/>
                    <a:pt x="96" y="28"/>
                    <a:pt x="96" y="28"/>
                  </a:cubicBezTo>
                  <a:cubicBezTo>
                    <a:pt x="96" y="32"/>
                    <a:pt x="93" y="34"/>
                    <a:pt x="90" y="34"/>
                  </a:cubicBezTo>
                  <a:cubicBezTo>
                    <a:pt x="88" y="34"/>
                    <a:pt x="86" y="34"/>
                    <a:pt x="85" y="33"/>
                  </a:cubicBezTo>
                  <a:cubicBezTo>
                    <a:pt x="79" y="29"/>
                    <a:pt x="75" y="25"/>
                    <a:pt x="64" y="25"/>
                  </a:cubicBezTo>
                  <a:cubicBezTo>
                    <a:pt x="54" y="25"/>
                    <a:pt x="40" y="32"/>
                    <a:pt x="26" y="43"/>
                  </a:cubicBezTo>
                  <a:cubicBezTo>
                    <a:pt x="26" y="184"/>
                    <a:pt x="26" y="184"/>
                    <a:pt x="26" y="184"/>
                  </a:cubicBezTo>
                  <a:cubicBezTo>
                    <a:pt x="26" y="188"/>
                    <a:pt x="23" y="191"/>
                    <a:pt x="19" y="191"/>
                  </a:cubicBezTo>
                  <a:cubicBezTo>
                    <a:pt x="7" y="191"/>
                    <a:pt x="7" y="191"/>
                    <a:pt x="7" y="191"/>
                  </a:cubicBezTo>
                  <a:cubicBezTo>
                    <a:pt x="3" y="191"/>
                    <a:pt x="0" y="188"/>
                    <a:pt x="0" y="184"/>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4" name="Freeform 26"/>
            <p:cNvSpPr>
              <a:spLocks noEditPoints="1"/>
            </p:cNvSpPr>
            <p:nvPr userDrawn="1"/>
          </p:nvSpPr>
          <p:spPr bwMode="auto">
            <a:xfrm>
              <a:off x="5513" y="1168"/>
              <a:ext cx="245" cy="320"/>
            </a:xfrm>
            <a:custGeom>
              <a:avLst/>
              <a:gdLst>
                <a:gd name="T0" fmla="*/ 0 w 153"/>
                <a:gd name="T1" fmla="*/ 256 h 199"/>
                <a:gd name="T2" fmla="*/ 210 w 153"/>
                <a:gd name="T3" fmla="*/ 0 h 199"/>
                <a:gd name="T4" fmla="*/ 392 w 153"/>
                <a:gd name="T5" fmla="*/ 195 h 199"/>
                <a:gd name="T6" fmla="*/ 384 w 153"/>
                <a:gd name="T7" fmla="*/ 264 h 199"/>
                <a:gd name="T8" fmla="*/ 69 w 153"/>
                <a:gd name="T9" fmla="*/ 264 h 199"/>
                <a:gd name="T10" fmla="*/ 234 w 153"/>
                <a:gd name="T11" fmla="*/ 455 h 199"/>
                <a:gd name="T12" fmla="*/ 362 w 153"/>
                <a:gd name="T13" fmla="*/ 412 h 199"/>
                <a:gd name="T14" fmla="*/ 375 w 153"/>
                <a:gd name="T15" fmla="*/ 405 h 199"/>
                <a:gd name="T16" fmla="*/ 389 w 153"/>
                <a:gd name="T17" fmla="*/ 425 h 199"/>
                <a:gd name="T18" fmla="*/ 389 w 153"/>
                <a:gd name="T19" fmla="*/ 439 h 199"/>
                <a:gd name="T20" fmla="*/ 370 w 153"/>
                <a:gd name="T21" fmla="*/ 471 h 199"/>
                <a:gd name="T22" fmla="*/ 221 w 153"/>
                <a:gd name="T23" fmla="*/ 515 h 199"/>
                <a:gd name="T24" fmla="*/ 0 w 153"/>
                <a:gd name="T25" fmla="*/ 256 h 199"/>
                <a:gd name="T26" fmla="*/ 323 w 153"/>
                <a:gd name="T27" fmla="*/ 209 h 199"/>
                <a:gd name="T28" fmla="*/ 325 w 153"/>
                <a:gd name="T29" fmla="*/ 175 h 199"/>
                <a:gd name="T30" fmla="*/ 213 w 153"/>
                <a:gd name="T31" fmla="*/ 59 h 199"/>
                <a:gd name="T32" fmla="*/ 72 w 153"/>
                <a:gd name="T33" fmla="*/ 209 h 199"/>
                <a:gd name="T34" fmla="*/ 323 w 153"/>
                <a:gd name="T35" fmla="*/ 209 h 19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3" h="199">
                  <a:moveTo>
                    <a:pt x="0" y="99"/>
                  </a:moveTo>
                  <a:cubicBezTo>
                    <a:pt x="0" y="41"/>
                    <a:pt x="29" y="0"/>
                    <a:pt x="82" y="0"/>
                  </a:cubicBezTo>
                  <a:cubicBezTo>
                    <a:pt x="128" y="0"/>
                    <a:pt x="153" y="28"/>
                    <a:pt x="153" y="75"/>
                  </a:cubicBezTo>
                  <a:cubicBezTo>
                    <a:pt x="153" y="83"/>
                    <a:pt x="152" y="93"/>
                    <a:pt x="150" y="102"/>
                  </a:cubicBezTo>
                  <a:cubicBezTo>
                    <a:pt x="27" y="102"/>
                    <a:pt x="27" y="102"/>
                    <a:pt x="27" y="102"/>
                  </a:cubicBezTo>
                  <a:cubicBezTo>
                    <a:pt x="27" y="148"/>
                    <a:pt x="49" y="176"/>
                    <a:pt x="91" y="176"/>
                  </a:cubicBezTo>
                  <a:cubicBezTo>
                    <a:pt x="116" y="176"/>
                    <a:pt x="134" y="163"/>
                    <a:pt x="141" y="159"/>
                  </a:cubicBezTo>
                  <a:cubicBezTo>
                    <a:pt x="143" y="158"/>
                    <a:pt x="145" y="157"/>
                    <a:pt x="146" y="157"/>
                  </a:cubicBezTo>
                  <a:cubicBezTo>
                    <a:pt x="150" y="157"/>
                    <a:pt x="152" y="160"/>
                    <a:pt x="152" y="164"/>
                  </a:cubicBezTo>
                  <a:cubicBezTo>
                    <a:pt x="152" y="170"/>
                    <a:pt x="152" y="170"/>
                    <a:pt x="152" y="170"/>
                  </a:cubicBezTo>
                  <a:cubicBezTo>
                    <a:pt x="152" y="174"/>
                    <a:pt x="151" y="178"/>
                    <a:pt x="144" y="182"/>
                  </a:cubicBezTo>
                  <a:cubicBezTo>
                    <a:pt x="138" y="186"/>
                    <a:pt x="119" y="199"/>
                    <a:pt x="86" y="199"/>
                  </a:cubicBezTo>
                  <a:cubicBezTo>
                    <a:pt x="28" y="199"/>
                    <a:pt x="0" y="158"/>
                    <a:pt x="0" y="99"/>
                  </a:cubicBezTo>
                  <a:moveTo>
                    <a:pt x="126" y="81"/>
                  </a:moveTo>
                  <a:cubicBezTo>
                    <a:pt x="127" y="76"/>
                    <a:pt x="127" y="72"/>
                    <a:pt x="127" y="68"/>
                  </a:cubicBezTo>
                  <a:cubicBezTo>
                    <a:pt x="127" y="40"/>
                    <a:pt x="108" y="23"/>
                    <a:pt x="83" y="23"/>
                  </a:cubicBezTo>
                  <a:cubicBezTo>
                    <a:pt x="47" y="23"/>
                    <a:pt x="33" y="48"/>
                    <a:pt x="28" y="81"/>
                  </a:cubicBezTo>
                  <a:lnTo>
                    <a:pt x="126" y="81"/>
                  </a:lnTo>
                  <a:close/>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5" name="Freeform 27"/>
            <p:cNvSpPr>
              <a:spLocks/>
            </p:cNvSpPr>
            <p:nvPr userDrawn="1"/>
          </p:nvSpPr>
          <p:spPr bwMode="auto">
            <a:xfrm>
              <a:off x="2178" y="1672"/>
              <a:ext cx="276" cy="424"/>
            </a:xfrm>
            <a:custGeom>
              <a:avLst/>
              <a:gdLst>
                <a:gd name="T0" fmla="*/ 0 w 172"/>
                <a:gd name="T1" fmla="*/ 344 h 264"/>
                <a:gd name="T2" fmla="*/ 265 w 172"/>
                <a:gd name="T3" fmla="*/ 0 h 264"/>
                <a:gd name="T4" fmla="*/ 417 w 172"/>
                <a:gd name="T5" fmla="*/ 35 h 264"/>
                <a:gd name="T6" fmla="*/ 443 w 172"/>
                <a:gd name="T7" fmla="*/ 72 h 264"/>
                <a:gd name="T8" fmla="*/ 443 w 172"/>
                <a:gd name="T9" fmla="*/ 93 h 264"/>
                <a:gd name="T10" fmla="*/ 425 w 172"/>
                <a:gd name="T11" fmla="*/ 114 h 264"/>
                <a:gd name="T12" fmla="*/ 409 w 172"/>
                <a:gd name="T13" fmla="*/ 108 h 264"/>
                <a:gd name="T14" fmla="*/ 273 w 172"/>
                <a:gd name="T15" fmla="*/ 67 h 264"/>
                <a:gd name="T16" fmla="*/ 75 w 172"/>
                <a:gd name="T17" fmla="*/ 344 h 264"/>
                <a:gd name="T18" fmla="*/ 273 w 172"/>
                <a:gd name="T19" fmla="*/ 614 h 264"/>
                <a:gd name="T20" fmla="*/ 409 w 172"/>
                <a:gd name="T21" fmla="*/ 575 h 264"/>
                <a:gd name="T22" fmla="*/ 425 w 172"/>
                <a:gd name="T23" fmla="*/ 570 h 264"/>
                <a:gd name="T24" fmla="*/ 443 w 172"/>
                <a:gd name="T25" fmla="*/ 588 h 264"/>
                <a:gd name="T26" fmla="*/ 443 w 172"/>
                <a:gd name="T27" fmla="*/ 612 h 264"/>
                <a:gd name="T28" fmla="*/ 417 w 172"/>
                <a:gd name="T29" fmla="*/ 647 h 264"/>
                <a:gd name="T30" fmla="*/ 265 w 172"/>
                <a:gd name="T31" fmla="*/ 681 h 264"/>
                <a:gd name="T32" fmla="*/ 0 w 172"/>
                <a:gd name="T33" fmla="*/ 344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2" h="264">
                  <a:moveTo>
                    <a:pt x="0" y="133"/>
                  </a:moveTo>
                  <a:cubicBezTo>
                    <a:pt x="0" y="47"/>
                    <a:pt x="43" y="0"/>
                    <a:pt x="103" y="0"/>
                  </a:cubicBezTo>
                  <a:cubicBezTo>
                    <a:pt x="134" y="0"/>
                    <a:pt x="153" y="9"/>
                    <a:pt x="162" y="14"/>
                  </a:cubicBezTo>
                  <a:cubicBezTo>
                    <a:pt x="167" y="18"/>
                    <a:pt x="172" y="22"/>
                    <a:pt x="172" y="28"/>
                  </a:cubicBezTo>
                  <a:cubicBezTo>
                    <a:pt x="172" y="36"/>
                    <a:pt x="172" y="36"/>
                    <a:pt x="172" y="36"/>
                  </a:cubicBezTo>
                  <a:cubicBezTo>
                    <a:pt x="172" y="41"/>
                    <a:pt x="169" y="44"/>
                    <a:pt x="165" y="44"/>
                  </a:cubicBezTo>
                  <a:cubicBezTo>
                    <a:pt x="163" y="44"/>
                    <a:pt x="161" y="43"/>
                    <a:pt x="159" y="42"/>
                  </a:cubicBezTo>
                  <a:cubicBezTo>
                    <a:pt x="151" y="37"/>
                    <a:pt x="132" y="26"/>
                    <a:pt x="106" y="26"/>
                  </a:cubicBezTo>
                  <a:cubicBezTo>
                    <a:pt x="61" y="26"/>
                    <a:pt x="29" y="61"/>
                    <a:pt x="29" y="133"/>
                  </a:cubicBezTo>
                  <a:cubicBezTo>
                    <a:pt x="29" y="204"/>
                    <a:pt x="61" y="238"/>
                    <a:pt x="106" y="238"/>
                  </a:cubicBezTo>
                  <a:cubicBezTo>
                    <a:pt x="132" y="238"/>
                    <a:pt x="152" y="228"/>
                    <a:pt x="159" y="223"/>
                  </a:cubicBezTo>
                  <a:cubicBezTo>
                    <a:pt x="161" y="222"/>
                    <a:pt x="163" y="221"/>
                    <a:pt x="165" y="221"/>
                  </a:cubicBezTo>
                  <a:cubicBezTo>
                    <a:pt x="169" y="221"/>
                    <a:pt x="172" y="224"/>
                    <a:pt x="172" y="228"/>
                  </a:cubicBezTo>
                  <a:cubicBezTo>
                    <a:pt x="172" y="237"/>
                    <a:pt x="172" y="237"/>
                    <a:pt x="172" y="237"/>
                  </a:cubicBezTo>
                  <a:cubicBezTo>
                    <a:pt x="172" y="243"/>
                    <a:pt x="167" y="247"/>
                    <a:pt x="162" y="251"/>
                  </a:cubicBezTo>
                  <a:cubicBezTo>
                    <a:pt x="154" y="256"/>
                    <a:pt x="134" y="264"/>
                    <a:pt x="103" y="264"/>
                  </a:cubicBezTo>
                  <a:cubicBezTo>
                    <a:pt x="43" y="264"/>
                    <a:pt x="0" y="218"/>
                    <a:pt x="0" y="133"/>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6" name="Freeform 28"/>
            <p:cNvSpPr>
              <a:spLocks noEditPoints="1"/>
            </p:cNvSpPr>
            <p:nvPr userDrawn="1"/>
          </p:nvSpPr>
          <p:spPr bwMode="auto">
            <a:xfrm>
              <a:off x="2479" y="1776"/>
              <a:ext cx="270" cy="320"/>
            </a:xfrm>
            <a:custGeom>
              <a:avLst/>
              <a:gdLst>
                <a:gd name="T0" fmla="*/ 0 w 168"/>
                <a:gd name="T1" fmla="*/ 256 h 199"/>
                <a:gd name="T2" fmla="*/ 217 w 168"/>
                <a:gd name="T3" fmla="*/ 0 h 199"/>
                <a:gd name="T4" fmla="*/ 434 w 168"/>
                <a:gd name="T5" fmla="*/ 256 h 199"/>
                <a:gd name="T6" fmla="*/ 217 w 168"/>
                <a:gd name="T7" fmla="*/ 515 h 199"/>
                <a:gd name="T8" fmla="*/ 0 w 168"/>
                <a:gd name="T9" fmla="*/ 256 h 199"/>
                <a:gd name="T10" fmla="*/ 365 w 168"/>
                <a:gd name="T11" fmla="*/ 256 h 199"/>
                <a:gd name="T12" fmla="*/ 217 w 168"/>
                <a:gd name="T13" fmla="*/ 63 h 199"/>
                <a:gd name="T14" fmla="*/ 68 w 168"/>
                <a:gd name="T15" fmla="*/ 256 h 199"/>
                <a:gd name="T16" fmla="*/ 217 w 168"/>
                <a:gd name="T17" fmla="*/ 452 h 199"/>
                <a:gd name="T18" fmla="*/ 365 w 168"/>
                <a:gd name="T19" fmla="*/ 256 h 1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 h="199">
                  <a:moveTo>
                    <a:pt x="0" y="99"/>
                  </a:moveTo>
                  <a:cubicBezTo>
                    <a:pt x="0" y="41"/>
                    <a:pt x="29" y="0"/>
                    <a:pt x="84" y="0"/>
                  </a:cubicBezTo>
                  <a:cubicBezTo>
                    <a:pt x="139" y="0"/>
                    <a:pt x="168" y="41"/>
                    <a:pt x="168" y="99"/>
                  </a:cubicBezTo>
                  <a:cubicBezTo>
                    <a:pt x="168" y="158"/>
                    <a:pt x="139" y="199"/>
                    <a:pt x="84" y="199"/>
                  </a:cubicBezTo>
                  <a:cubicBezTo>
                    <a:pt x="29" y="199"/>
                    <a:pt x="0" y="158"/>
                    <a:pt x="0" y="99"/>
                  </a:cubicBezTo>
                  <a:moveTo>
                    <a:pt x="141" y="99"/>
                  </a:moveTo>
                  <a:cubicBezTo>
                    <a:pt x="141" y="50"/>
                    <a:pt x="119" y="24"/>
                    <a:pt x="84" y="24"/>
                  </a:cubicBezTo>
                  <a:cubicBezTo>
                    <a:pt x="48" y="24"/>
                    <a:pt x="26" y="50"/>
                    <a:pt x="26" y="99"/>
                  </a:cubicBezTo>
                  <a:cubicBezTo>
                    <a:pt x="26" y="149"/>
                    <a:pt x="48" y="175"/>
                    <a:pt x="84" y="175"/>
                  </a:cubicBezTo>
                  <a:cubicBezTo>
                    <a:pt x="119" y="175"/>
                    <a:pt x="141" y="149"/>
                    <a:pt x="141"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7" name="Freeform 29"/>
            <p:cNvSpPr>
              <a:spLocks/>
            </p:cNvSpPr>
            <p:nvPr userDrawn="1"/>
          </p:nvSpPr>
          <p:spPr bwMode="auto">
            <a:xfrm>
              <a:off x="2800" y="1783"/>
              <a:ext cx="243" cy="312"/>
            </a:xfrm>
            <a:custGeom>
              <a:avLst/>
              <a:gdLst>
                <a:gd name="T0" fmla="*/ 0 w 152"/>
                <a:gd name="T1" fmla="*/ 349 h 194"/>
                <a:gd name="T2" fmla="*/ 0 w 152"/>
                <a:gd name="T3" fmla="*/ 18 h 194"/>
                <a:gd name="T4" fmla="*/ 18 w 152"/>
                <a:gd name="T5" fmla="*/ 0 h 194"/>
                <a:gd name="T6" fmla="*/ 48 w 152"/>
                <a:gd name="T7" fmla="*/ 0 h 194"/>
                <a:gd name="T8" fmla="*/ 67 w 152"/>
                <a:gd name="T9" fmla="*/ 18 h 194"/>
                <a:gd name="T10" fmla="*/ 67 w 152"/>
                <a:gd name="T11" fmla="*/ 349 h 194"/>
                <a:gd name="T12" fmla="*/ 153 w 152"/>
                <a:gd name="T13" fmla="*/ 434 h 194"/>
                <a:gd name="T14" fmla="*/ 296 w 152"/>
                <a:gd name="T15" fmla="*/ 370 h 194"/>
                <a:gd name="T16" fmla="*/ 296 w 152"/>
                <a:gd name="T17" fmla="*/ 18 h 194"/>
                <a:gd name="T18" fmla="*/ 315 w 152"/>
                <a:gd name="T19" fmla="*/ 0 h 194"/>
                <a:gd name="T20" fmla="*/ 345 w 152"/>
                <a:gd name="T21" fmla="*/ 0 h 194"/>
                <a:gd name="T22" fmla="*/ 363 w 152"/>
                <a:gd name="T23" fmla="*/ 18 h 194"/>
                <a:gd name="T24" fmla="*/ 363 w 152"/>
                <a:gd name="T25" fmla="*/ 425 h 194"/>
                <a:gd name="T26" fmla="*/ 388 w 152"/>
                <a:gd name="T27" fmla="*/ 455 h 194"/>
                <a:gd name="T28" fmla="*/ 388 w 152"/>
                <a:gd name="T29" fmla="*/ 468 h 194"/>
                <a:gd name="T30" fmla="*/ 341 w 152"/>
                <a:gd name="T31" fmla="*/ 502 h 194"/>
                <a:gd name="T32" fmla="*/ 296 w 152"/>
                <a:gd name="T33" fmla="*/ 447 h 194"/>
                <a:gd name="T34" fmla="*/ 296 w 152"/>
                <a:gd name="T35" fmla="*/ 433 h 194"/>
                <a:gd name="T36" fmla="*/ 133 w 152"/>
                <a:gd name="T37" fmla="*/ 502 h 194"/>
                <a:gd name="T38" fmla="*/ 0 w 152"/>
                <a:gd name="T39" fmla="*/ 349 h 1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94">
                  <a:moveTo>
                    <a:pt x="0" y="135"/>
                  </a:moveTo>
                  <a:cubicBezTo>
                    <a:pt x="0" y="7"/>
                    <a:pt x="0" y="7"/>
                    <a:pt x="0" y="7"/>
                  </a:cubicBezTo>
                  <a:cubicBezTo>
                    <a:pt x="0" y="3"/>
                    <a:pt x="3" y="0"/>
                    <a:pt x="7" y="0"/>
                  </a:cubicBezTo>
                  <a:cubicBezTo>
                    <a:pt x="19" y="0"/>
                    <a:pt x="19" y="0"/>
                    <a:pt x="19" y="0"/>
                  </a:cubicBezTo>
                  <a:cubicBezTo>
                    <a:pt x="23" y="0"/>
                    <a:pt x="26" y="3"/>
                    <a:pt x="26" y="7"/>
                  </a:cubicBezTo>
                  <a:cubicBezTo>
                    <a:pt x="26" y="135"/>
                    <a:pt x="26" y="135"/>
                    <a:pt x="26" y="135"/>
                  </a:cubicBezTo>
                  <a:cubicBezTo>
                    <a:pt x="26" y="157"/>
                    <a:pt x="37" y="168"/>
                    <a:pt x="60" y="168"/>
                  </a:cubicBezTo>
                  <a:cubicBezTo>
                    <a:pt x="74" y="168"/>
                    <a:pt x="96" y="160"/>
                    <a:pt x="116" y="143"/>
                  </a:cubicBezTo>
                  <a:cubicBezTo>
                    <a:pt x="116" y="7"/>
                    <a:pt x="116" y="7"/>
                    <a:pt x="116" y="7"/>
                  </a:cubicBezTo>
                  <a:cubicBezTo>
                    <a:pt x="116" y="3"/>
                    <a:pt x="119" y="0"/>
                    <a:pt x="123" y="0"/>
                  </a:cubicBezTo>
                  <a:cubicBezTo>
                    <a:pt x="135" y="0"/>
                    <a:pt x="135" y="0"/>
                    <a:pt x="135" y="0"/>
                  </a:cubicBezTo>
                  <a:cubicBezTo>
                    <a:pt x="139" y="0"/>
                    <a:pt x="142" y="3"/>
                    <a:pt x="142" y="7"/>
                  </a:cubicBezTo>
                  <a:cubicBezTo>
                    <a:pt x="142" y="164"/>
                    <a:pt x="142" y="164"/>
                    <a:pt x="142" y="164"/>
                  </a:cubicBezTo>
                  <a:cubicBezTo>
                    <a:pt x="142" y="173"/>
                    <a:pt x="145" y="176"/>
                    <a:pt x="152" y="176"/>
                  </a:cubicBezTo>
                  <a:cubicBezTo>
                    <a:pt x="152" y="181"/>
                    <a:pt x="152" y="181"/>
                    <a:pt x="152" y="181"/>
                  </a:cubicBezTo>
                  <a:cubicBezTo>
                    <a:pt x="152" y="187"/>
                    <a:pt x="146" y="194"/>
                    <a:pt x="133" y="194"/>
                  </a:cubicBezTo>
                  <a:cubicBezTo>
                    <a:pt x="123" y="194"/>
                    <a:pt x="116" y="188"/>
                    <a:pt x="116" y="173"/>
                  </a:cubicBezTo>
                  <a:cubicBezTo>
                    <a:pt x="116" y="167"/>
                    <a:pt x="116" y="167"/>
                    <a:pt x="116" y="167"/>
                  </a:cubicBezTo>
                  <a:cubicBezTo>
                    <a:pt x="96" y="184"/>
                    <a:pt x="72" y="194"/>
                    <a:pt x="52" y="194"/>
                  </a:cubicBezTo>
                  <a:cubicBezTo>
                    <a:pt x="24" y="194"/>
                    <a:pt x="0" y="180"/>
                    <a:pt x="0" y="135"/>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8" name="Freeform 30"/>
            <p:cNvSpPr>
              <a:spLocks/>
            </p:cNvSpPr>
            <p:nvPr userDrawn="1"/>
          </p:nvSpPr>
          <p:spPr bwMode="auto">
            <a:xfrm>
              <a:off x="3096" y="1778"/>
              <a:ext cx="228" cy="312"/>
            </a:xfrm>
            <a:custGeom>
              <a:avLst/>
              <a:gdLst>
                <a:gd name="T0" fmla="*/ 0 w 142"/>
                <a:gd name="T1" fmla="*/ 484 h 194"/>
                <a:gd name="T2" fmla="*/ 0 w 142"/>
                <a:gd name="T3" fmla="*/ 26 h 194"/>
                <a:gd name="T4" fmla="*/ 21 w 142"/>
                <a:gd name="T5" fmla="*/ 8 h 194"/>
                <a:gd name="T6" fmla="*/ 50 w 142"/>
                <a:gd name="T7" fmla="*/ 8 h 194"/>
                <a:gd name="T8" fmla="*/ 69 w 142"/>
                <a:gd name="T9" fmla="*/ 26 h 194"/>
                <a:gd name="T10" fmla="*/ 69 w 142"/>
                <a:gd name="T11" fmla="*/ 42 h 194"/>
                <a:gd name="T12" fmla="*/ 225 w 142"/>
                <a:gd name="T13" fmla="*/ 0 h 194"/>
                <a:gd name="T14" fmla="*/ 366 w 142"/>
                <a:gd name="T15" fmla="*/ 153 h 194"/>
                <a:gd name="T16" fmla="*/ 366 w 142"/>
                <a:gd name="T17" fmla="*/ 484 h 194"/>
                <a:gd name="T18" fmla="*/ 348 w 142"/>
                <a:gd name="T19" fmla="*/ 502 h 194"/>
                <a:gd name="T20" fmla="*/ 316 w 142"/>
                <a:gd name="T21" fmla="*/ 502 h 194"/>
                <a:gd name="T22" fmla="*/ 299 w 142"/>
                <a:gd name="T23" fmla="*/ 484 h 194"/>
                <a:gd name="T24" fmla="*/ 299 w 142"/>
                <a:gd name="T25" fmla="*/ 153 h 194"/>
                <a:gd name="T26" fmla="*/ 214 w 142"/>
                <a:gd name="T27" fmla="*/ 68 h 194"/>
                <a:gd name="T28" fmla="*/ 69 w 142"/>
                <a:gd name="T29" fmla="*/ 101 h 194"/>
                <a:gd name="T30" fmla="*/ 69 w 142"/>
                <a:gd name="T31" fmla="*/ 484 h 194"/>
                <a:gd name="T32" fmla="*/ 50 w 142"/>
                <a:gd name="T33" fmla="*/ 502 h 194"/>
                <a:gd name="T34" fmla="*/ 21 w 142"/>
                <a:gd name="T35" fmla="*/ 502 h 194"/>
                <a:gd name="T36" fmla="*/ 0 w 142"/>
                <a:gd name="T37" fmla="*/ 484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194">
                  <a:moveTo>
                    <a:pt x="0" y="187"/>
                  </a:moveTo>
                  <a:cubicBezTo>
                    <a:pt x="0" y="10"/>
                    <a:pt x="0" y="10"/>
                    <a:pt x="0" y="10"/>
                  </a:cubicBezTo>
                  <a:cubicBezTo>
                    <a:pt x="0" y="6"/>
                    <a:pt x="3" y="3"/>
                    <a:pt x="8" y="3"/>
                  </a:cubicBezTo>
                  <a:cubicBezTo>
                    <a:pt x="19" y="3"/>
                    <a:pt x="19" y="3"/>
                    <a:pt x="19" y="3"/>
                  </a:cubicBezTo>
                  <a:cubicBezTo>
                    <a:pt x="23" y="3"/>
                    <a:pt x="27" y="6"/>
                    <a:pt x="27" y="10"/>
                  </a:cubicBezTo>
                  <a:cubicBezTo>
                    <a:pt x="27" y="16"/>
                    <a:pt x="27" y="16"/>
                    <a:pt x="27" y="16"/>
                  </a:cubicBezTo>
                  <a:cubicBezTo>
                    <a:pt x="34" y="14"/>
                    <a:pt x="55" y="0"/>
                    <a:pt x="87" y="0"/>
                  </a:cubicBezTo>
                  <a:cubicBezTo>
                    <a:pt x="119" y="0"/>
                    <a:pt x="142" y="14"/>
                    <a:pt x="142" y="59"/>
                  </a:cubicBezTo>
                  <a:cubicBezTo>
                    <a:pt x="142" y="187"/>
                    <a:pt x="142" y="187"/>
                    <a:pt x="142" y="187"/>
                  </a:cubicBezTo>
                  <a:cubicBezTo>
                    <a:pt x="142" y="191"/>
                    <a:pt x="139" y="194"/>
                    <a:pt x="135" y="194"/>
                  </a:cubicBezTo>
                  <a:cubicBezTo>
                    <a:pt x="123" y="194"/>
                    <a:pt x="123" y="194"/>
                    <a:pt x="123" y="194"/>
                  </a:cubicBezTo>
                  <a:cubicBezTo>
                    <a:pt x="119" y="194"/>
                    <a:pt x="116" y="191"/>
                    <a:pt x="116" y="187"/>
                  </a:cubicBezTo>
                  <a:cubicBezTo>
                    <a:pt x="116" y="59"/>
                    <a:pt x="116" y="59"/>
                    <a:pt x="116" y="59"/>
                  </a:cubicBezTo>
                  <a:cubicBezTo>
                    <a:pt x="116" y="37"/>
                    <a:pt x="105" y="26"/>
                    <a:pt x="83" y="26"/>
                  </a:cubicBezTo>
                  <a:cubicBezTo>
                    <a:pt x="52" y="26"/>
                    <a:pt x="27" y="39"/>
                    <a:pt x="27" y="39"/>
                  </a:cubicBezTo>
                  <a:cubicBezTo>
                    <a:pt x="27" y="187"/>
                    <a:pt x="27" y="187"/>
                    <a:pt x="27" y="187"/>
                  </a:cubicBezTo>
                  <a:cubicBezTo>
                    <a:pt x="27" y="191"/>
                    <a:pt x="23" y="194"/>
                    <a:pt x="19" y="194"/>
                  </a:cubicBezTo>
                  <a:cubicBezTo>
                    <a:pt x="8" y="194"/>
                    <a:pt x="8" y="194"/>
                    <a:pt x="8"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9" name="Freeform 31"/>
            <p:cNvSpPr>
              <a:spLocks/>
            </p:cNvSpPr>
            <p:nvPr userDrawn="1"/>
          </p:nvSpPr>
          <p:spPr bwMode="auto">
            <a:xfrm>
              <a:off x="3361" y="1707"/>
              <a:ext cx="138" cy="386"/>
            </a:xfrm>
            <a:custGeom>
              <a:avLst/>
              <a:gdLst>
                <a:gd name="T0" fmla="*/ 56 w 86"/>
                <a:gd name="T1" fmla="*/ 545 h 240"/>
                <a:gd name="T2" fmla="*/ 56 w 86"/>
                <a:gd name="T3" fmla="*/ 175 h 240"/>
                <a:gd name="T4" fmla="*/ 18 w 86"/>
                <a:gd name="T5" fmla="*/ 175 h 240"/>
                <a:gd name="T6" fmla="*/ 0 w 86"/>
                <a:gd name="T7" fmla="*/ 158 h 240"/>
                <a:gd name="T8" fmla="*/ 0 w 86"/>
                <a:gd name="T9" fmla="*/ 140 h 240"/>
                <a:gd name="T10" fmla="*/ 18 w 86"/>
                <a:gd name="T11" fmla="*/ 122 h 240"/>
                <a:gd name="T12" fmla="*/ 56 w 86"/>
                <a:gd name="T13" fmla="*/ 122 h 240"/>
                <a:gd name="T14" fmla="*/ 56 w 86"/>
                <a:gd name="T15" fmla="*/ 21 h 240"/>
                <a:gd name="T16" fmla="*/ 75 w 86"/>
                <a:gd name="T17" fmla="*/ 0 h 240"/>
                <a:gd name="T18" fmla="*/ 103 w 86"/>
                <a:gd name="T19" fmla="*/ 0 h 240"/>
                <a:gd name="T20" fmla="*/ 124 w 86"/>
                <a:gd name="T21" fmla="*/ 21 h 240"/>
                <a:gd name="T22" fmla="*/ 124 w 86"/>
                <a:gd name="T23" fmla="*/ 122 h 240"/>
                <a:gd name="T24" fmla="*/ 199 w 86"/>
                <a:gd name="T25" fmla="*/ 122 h 240"/>
                <a:gd name="T26" fmla="*/ 217 w 86"/>
                <a:gd name="T27" fmla="*/ 140 h 240"/>
                <a:gd name="T28" fmla="*/ 217 w 86"/>
                <a:gd name="T29" fmla="*/ 158 h 240"/>
                <a:gd name="T30" fmla="*/ 199 w 86"/>
                <a:gd name="T31" fmla="*/ 175 h 240"/>
                <a:gd name="T32" fmla="*/ 124 w 86"/>
                <a:gd name="T33" fmla="*/ 175 h 240"/>
                <a:gd name="T34" fmla="*/ 124 w 86"/>
                <a:gd name="T35" fmla="*/ 531 h 240"/>
                <a:gd name="T36" fmla="*/ 157 w 86"/>
                <a:gd name="T37" fmla="*/ 565 h 240"/>
                <a:gd name="T38" fmla="*/ 193 w 86"/>
                <a:gd name="T39" fmla="*/ 558 h 240"/>
                <a:gd name="T40" fmla="*/ 209 w 86"/>
                <a:gd name="T41" fmla="*/ 553 h 240"/>
                <a:gd name="T42" fmla="*/ 221 w 86"/>
                <a:gd name="T43" fmla="*/ 566 h 240"/>
                <a:gd name="T44" fmla="*/ 221 w 86"/>
                <a:gd name="T45" fmla="*/ 579 h 240"/>
                <a:gd name="T46" fmla="*/ 205 w 86"/>
                <a:gd name="T47" fmla="*/ 605 h 240"/>
                <a:gd name="T48" fmla="*/ 128 w 86"/>
                <a:gd name="T49" fmla="*/ 621 h 240"/>
                <a:gd name="T50" fmla="*/ 56 w 86"/>
                <a:gd name="T51" fmla="*/ 545 h 24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6" h="240">
                  <a:moveTo>
                    <a:pt x="22" y="211"/>
                  </a:moveTo>
                  <a:cubicBezTo>
                    <a:pt x="22" y="68"/>
                    <a:pt x="22" y="68"/>
                    <a:pt x="22" y="68"/>
                  </a:cubicBezTo>
                  <a:cubicBezTo>
                    <a:pt x="7" y="68"/>
                    <a:pt x="7" y="68"/>
                    <a:pt x="7" y="68"/>
                  </a:cubicBezTo>
                  <a:cubicBezTo>
                    <a:pt x="3" y="68"/>
                    <a:pt x="0" y="65"/>
                    <a:pt x="0" y="61"/>
                  </a:cubicBezTo>
                  <a:cubicBezTo>
                    <a:pt x="0" y="54"/>
                    <a:pt x="0" y="54"/>
                    <a:pt x="0" y="54"/>
                  </a:cubicBezTo>
                  <a:cubicBezTo>
                    <a:pt x="0" y="50"/>
                    <a:pt x="3" y="47"/>
                    <a:pt x="7" y="47"/>
                  </a:cubicBezTo>
                  <a:cubicBezTo>
                    <a:pt x="22" y="47"/>
                    <a:pt x="22" y="47"/>
                    <a:pt x="22" y="47"/>
                  </a:cubicBezTo>
                  <a:cubicBezTo>
                    <a:pt x="22" y="8"/>
                    <a:pt x="22" y="8"/>
                    <a:pt x="22" y="8"/>
                  </a:cubicBezTo>
                  <a:cubicBezTo>
                    <a:pt x="22" y="4"/>
                    <a:pt x="25" y="0"/>
                    <a:pt x="29" y="0"/>
                  </a:cubicBezTo>
                  <a:cubicBezTo>
                    <a:pt x="40" y="0"/>
                    <a:pt x="40" y="0"/>
                    <a:pt x="40" y="0"/>
                  </a:cubicBezTo>
                  <a:cubicBezTo>
                    <a:pt x="45" y="0"/>
                    <a:pt x="48" y="4"/>
                    <a:pt x="48" y="8"/>
                  </a:cubicBezTo>
                  <a:cubicBezTo>
                    <a:pt x="48" y="47"/>
                    <a:pt x="48" y="47"/>
                    <a:pt x="48" y="47"/>
                  </a:cubicBezTo>
                  <a:cubicBezTo>
                    <a:pt x="77" y="47"/>
                    <a:pt x="77" y="47"/>
                    <a:pt x="77" y="47"/>
                  </a:cubicBezTo>
                  <a:cubicBezTo>
                    <a:pt x="81" y="47"/>
                    <a:pt x="84" y="50"/>
                    <a:pt x="84" y="54"/>
                  </a:cubicBezTo>
                  <a:cubicBezTo>
                    <a:pt x="84" y="61"/>
                    <a:pt x="84" y="61"/>
                    <a:pt x="84" y="61"/>
                  </a:cubicBezTo>
                  <a:cubicBezTo>
                    <a:pt x="84" y="65"/>
                    <a:pt x="81" y="68"/>
                    <a:pt x="77" y="68"/>
                  </a:cubicBezTo>
                  <a:cubicBezTo>
                    <a:pt x="48" y="68"/>
                    <a:pt x="48" y="68"/>
                    <a:pt x="48" y="68"/>
                  </a:cubicBezTo>
                  <a:cubicBezTo>
                    <a:pt x="48" y="205"/>
                    <a:pt x="48" y="205"/>
                    <a:pt x="48" y="205"/>
                  </a:cubicBezTo>
                  <a:cubicBezTo>
                    <a:pt x="48" y="214"/>
                    <a:pt x="53" y="218"/>
                    <a:pt x="61" y="218"/>
                  </a:cubicBezTo>
                  <a:cubicBezTo>
                    <a:pt x="68" y="218"/>
                    <a:pt x="71" y="217"/>
                    <a:pt x="75" y="216"/>
                  </a:cubicBezTo>
                  <a:cubicBezTo>
                    <a:pt x="77" y="215"/>
                    <a:pt x="79" y="214"/>
                    <a:pt x="81" y="214"/>
                  </a:cubicBezTo>
                  <a:cubicBezTo>
                    <a:pt x="84" y="214"/>
                    <a:pt x="86" y="216"/>
                    <a:pt x="86" y="219"/>
                  </a:cubicBezTo>
                  <a:cubicBezTo>
                    <a:pt x="86" y="224"/>
                    <a:pt x="86" y="224"/>
                    <a:pt x="86" y="224"/>
                  </a:cubicBezTo>
                  <a:cubicBezTo>
                    <a:pt x="86" y="229"/>
                    <a:pt x="84" y="233"/>
                    <a:pt x="80" y="234"/>
                  </a:cubicBezTo>
                  <a:cubicBezTo>
                    <a:pt x="72" y="238"/>
                    <a:pt x="65" y="240"/>
                    <a:pt x="50" y="240"/>
                  </a:cubicBezTo>
                  <a:cubicBezTo>
                    <a:pt x="34" y="240"/>
                    <a:pt x="22" y="231"/>
                    <a:pt x="22" y="21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0" name="Freeform 32"/>
            <p:cNvSpPr>
              <a:spLocks/>
            </p:cNvSpPr>
            <p:nvPr userDrawn="1"/>
          </p:nvSpPr>
          <p:spPr bwMode="auto">
            <a:xfrm>
              <a:off x="3537" y="1783"/>
              <a:ext cx="228" cy="450"/>
            </a:xfrm>
            <a:custGeom>
              <a:avLst/>
              <a:gdLst>
                <a:gd name="T0" fmla="*/ 165 w 142"/>
                <a:gd name="T1" fmla="*/ 723 h 280"/>
                <a:gd name="T2" fmla="*/ 47 w 142"/>
                <a:gd name="T3" fmla="*/ 689 h 280"/>
                <a:gd name="T4" fmla="*/ 47 w 142"/>
                <a:gd name="T5" fmla="*/ 656 h 280"/>
                <a:gd name="T6" fmla="*/ 63 w 142"/>
                <a:gd name="T7" fmla="*/ 641 h 280"/>
                <a:gd name="T8" fmla="*/ 93 w 142"/>
                <a:gd name="T9" fmla="*/ 651 h 280"/>
                <a:gd name="T10" fmla="*/ 162 w 142"/>
                <a:gd name="T11" fmla="*/ 661 h 280"/>
                <a:gd name="T12" fmla="*/ 299 w 142"/>
                <a:gd name="T13" fmla="*/ 503 h 280"/>
                <a:gd name="T14" fmla="*/ 299 w 142"/>
                <a:gd name="T15" fmla="*/ 460 h 280"/>
                <a:gd name="T16" fmla="*/ 145 w 142"/>
                <a:gd name="T17" fmla="*/ 501 h 280"/>
                <a:gd name="T18" fmla="*/ 0 w 142"/>
                <a:gd name="T19" fmla="*/ 349 h 280"/>
                <a:gd name="T20" fmla="*/ 0 w 142"/>
                <a:gd name="T21" fmla="*/ 18 h 280"/>
                <a:gd name="T22" fmla="*/ 18 w 142"/>
                <a:gd name="T23" fmla="*/ 0 h 280"/>
                <a:gd name="T24" fmla="*/ 50 w 142"/>
                <a:gd name="T25" fmla="*/ 0 h 280"/>
                <a:gd name="T26" fmla="*/ 67 w 142"/>
                <a:gd name="T27" fmla="*/ 18 h 280"/>
                <a:gd name="T28" fmla="*/ 67 w 142"/>
                <a:gd name="T29" fmla="*/ 349 h 280"/>
                <a:gd name="T30" fmla="*/ 154 w 142"/>
                <a:gd name="T31" fmla="*/ 434 h 280"/>
                <a:gd name="T32" fmla="*/ 299 w 142"/>
                <a:gd name="T33" fmla="*/ 400 h 280"/>
                <a:gd name="T34" fmla="*/ 299 w 142"/>
                <a:gd name="T35" fmla="*/ 18 h 280"/>
                <a:gd name="T36" fmla="*/ 316 w 142"/>
                <a:gd name="T37" fmla="*/ 0 h 280"/>
                <a:gd name="T38" fmla="*/ 348 w 142"/>
                <a:gd name="T39" fmla="*/ 0 h 280"/>
                <a:gd name="T40" fmla="*/ 366 w 142"/>
                <a:gd name="T41" fmla="*/ 18 h 280"/>
                <a:gd name="T42" fmla="*/ 366 w 142"/>
                <a:gd name="T43" fmla="*/ 511 h 280"/>
                <a:gd name="T44" fmla="*/ 165 w 142"/>
                <a:gd name="T45" fmla="*/ 723 h 2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2" h="280">
                  <a:moveTo>
                    <a:pt x="64" y="280"/>
                  </a:moveTo>
                  <a:cubicBezTo>
                    <a:pt x="46" y="280"/>
                    <a:pt x="18" y="276"/>
                    <a:pt x="18" y="267"/>
                  </a:cubicBezTo>
                  <a:cubicBezTo>
                    <a:pt x="18" y="254"/>
                    <a:pt x="18" y="254"/>
                    <a:pt x="18" y="254"/>
                  </a:cubicBezTo>
                  <a:cubicBezTo>
                    <a:pt x="18" y="250"/>
                    <a:pt x="20" y="248"/>
                    <a:pt x="24" y="248"/>
                  </a:cubicBezTo>
                  <a:cubicBezTo>
                    <a:pt x="26" y="248"/>
                    <a:pt x="30" y="250"/>
                    <a:pt x="36" y="252"/>
                  </a:cubicBezTo>
                  <a:cubicBezTo>
                    <a:pt x="42" y="254"/>
                    <a:pt x="51" y="256"/>
                    <a:pt x="63" y="256"/>
                  </a:cubicBezTo>
                  <a:cubicBezTo>
                    <a:pt x="98" y="256"/>
                    <a:pt x="116" y="243"/>
                    <a:pt x="116" y="195"/>
                  </a:cubicBezTo>
                  <a:cubicBezTo>
                    <a:pt x="116" y="178"/>
                    <a:pt x="116" y="178"/>
                    <a:pt x="116" y="178"/>
                  </a:cubicBezTo>
                  <a:cubicBezTo>
                    <a:pt x="108" y="180"/>
                    <a:pt x="88" y="194"/>
                    <a:pt x="56" y="194"/>
                  </a:cubicBezTo>
                  <a:cubicBezTo>
                    <a:pt x="23" y="194"/>
                    <a:pt x="0" y="180"/>
                    <a:pt x="0" y="135"/>
                  </a:cubicBezTo>
                  <a:cubicBezTo>
                    <a:pt x="0" y="7"/>
                    <a:pt x="0" y="7"/>
                    <a:pt x="0" y="7"/>
                  </a:cubicBezTo>
                  <a:cubicBezTo>
                    <a:pt x="0" y="3"/>
                    <a:pt x="3" y="0"/>
                    <a:pt x="7" y="0"/>
                  </a:cubicBezTo>
                  <a:cubicBezTo>
                    <a:pt x="19" y="0"/>
                    <a:pt x="19" y="0"/>
                    <a:pt x="19" y="0"/>
                  </a:cubicBezTo>
                  <a:cubicBezTo>
                    <a:pt x="23" y="0"/>
                    <a:pt x="26" y="3"/>
                    <a:pt x="26" y="7"/>
                  </a:cubicBezTo>
                  <a:cubicBezTo>
                    <a:pt x="26" y="135"/>
                    <a:pt x="26" y="135"/>
                    <a:pt x="26" y="135"/>
                  </a:cubicBezTo>
                  <a:cubicBezTo>
                    <a:pt x="26" y="157"/>
                    <a:pt x="37" y="168"/>
                    <a:pt x="60" y="168"/>
                  </a:cubicBezTo>
                  <a:cubicBezTo>
                    <a:pt x="90" y="168"/>
                    <a:pt x="116" y="155"/>
                    <a:pt x="116" y="155"/>
                  </a:cubicBezTo>
                  <a:cubicBezTo>
                    <a:pt x="116" y="7"/>
                    <a:pt x="116" y="7"/>
                    <a:pt x="116" y="7"/>
                  </a:cubicBezTo>
                  <a:cubicBezTo>
                    <a:pt x="116" y="3"/>
                    <a:pt x="119" y="0"/>
                    <a:pt x="123" y="0"/>
                  </a:cubicBezTo>
                  <a:cubicBezTo>
                    <a:pt x="135" y="0"/>
                    <a:pt x="135" y="0"/>
                    <a:pt x="135" y="0"/>
                  </a:cubicBezTo>
                  <a:cubicBezTo>
                    <a:pt x="139" y="0"/>
                    <a:pt x="142" y="3"/>
                    <a:pt x="142" y="7"/>
                  </a:cubicBezTo>
                  <a:cubicBezTo>
                    <a:pt x="142" y="198"/>
                    <a:pt x="142" y="198"/>
                    <a:pt x="142" y="198"/>
                  </a:cubicBezTo>
                  <a:cubicBezTo>
                    <a:pt x="142" y="267"/>
                    <a:pt x="98" y="280"/>
                    <a:pt x="64" y="280"/>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1" name="Freeform 33"/>
            <p:cNvSpPr>
              <a:spLocks/>
            </p:cNvSpPr>
            <p:nvPr userDrawn="1"/>
          </p:nvSpPr>
          <p:spPr bwMode="auto">
            <a:xfrm>
              <a:off x="3904" y="1672"/>
              <a:ext cx="274" cy="424"/>
            </a:xfrm>
            <a:custGeom>
              <a:avLst/>
              <a:gdLst>
                <a:gd name="T0" fmla="*/ 0 w 171"/>
                <a:gd name="T1" fmla="*/ 344 h 264"/>
                <a:gd name="T2" fmla="*/ 261 w 171"/>
                <a:gd name="T3" fmla="*/ 0 h 264"/>
                <a:gd name="T4" fmla="*/ 413 w 171"/>
                <a:gd name="T5" fmla="*/ 35 h 264"/>
                <a:gd name="T6" fmla="*/ 439 w 171"/>
                <a:gd name="T7" fmla="*/ 72 h 264"/>
                <a:gd name="T8" fmla="*/ 439 w 171"/>
                <a:gd name="T9" fmla="*/ 93 h 264"/>
                <a:gd name="T10" fmla="*/ 423 w 171"/>
                <a:gd name="T11" fmla="*/ 114 h 264"/>
                <a:gd name="T12" fmla="*/ 409 w 171"/>
                <a:gd name="T13" fmla="*/ 108 h 264"/>
                <a:gd name="T14" fmla="*/ 272 w 171"/>
                <a:gd name="T15" fmla="*/ 67 h 264"/>
                <a:gd name="T16" fmla="*/ 74 w 171"/>
                <a:gd name="T17" fmla="*/ 344 h 264"/>
                <a:gd name="T18" fmla="*/ 272 w 171"/>
                <a:gd name="T19" fmla="*/ 614 h 264"/>
                <a:gd name="T20" fmla="*/ 409 w 171"/>
                <a:gd name="T21" fmla="*/ 575 h 264"/>
                <a:gd name="T22" fmla="*/ 423 w 171"/>
                <a:gd name="T23" fmla="*/ 570 h 264"/>
                <a:gd name="T24" fmla="*/ 439 w 171"/>
                <a:gd name="T25" fmla="*/ 588 h 264"/>
                <a:gd name="T26" fmla="*/ 439 w 171"/>
                <a:gd name="T27" fmla="*/ 612 h 264"/>
                <a:gd name="T28" fmla="*/ 413 w 171"/>
                <a:gd name="T29" fmla="*/ 647 h 264"/>
                <a:gd name="T30" fmla="*/ 261 w 171"/>
                <a:gd name="T31" fmla="*/ 681 h 264"/>
                <a:gd name="T32" fmla="*/ 0 w 171"/>
                <a:gd name="T33" fmla="*/ 344 h 2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1" h="264">
                  <a:moveTo>
                    <a:pt x="0" y="133"/>
                  </a:moveTo>
                  <a:cubicBezTo>
                    <a:pt x="0" y="47"/>
                    <a:pt x="43" y="0"/>
                    <a:pt x="102" y="0"/>
                  </a:cubicBezTo>
                  <a:cubicBezTo>
                    <a:pt x="133" y="0"/>
                    <a:pt x="153" y="9"/>
                    <a:pt x="161" y="14"/>
                  </a:cubicBezTo>
                  <a:cubicBezTo>
                    <a:pt x="167" y="18"/>
                    <a:pt x="171" y="22"/>
                    <a:pt x="171" y="28"/>
                  </a:cubicBezTo>
                  <a:cubicBezTo>
                    <a:pt x="171" y="36"/>
                    <a:pt x="171" y="36"/>
                    <a:pt x="171" y="36"/>
                  </a:cubicBezTo>
                  <a:cubicBezTo>
                    <a:pt x="171" y="41"/>
                    <a:pt x="168" y="44"/>
                    <a:pt x="165" y="44"/>
                  </a:cubicBezTo>
                  <a:cubicBezTo>
                    <a:pt x="163" y="44"/>
                    <a:pt x="161" y="43"/>
                    <a:pt x="159" y="42"/>
                  </a:cubicBezTo>
                  <a:cubicBezTo>
                    <a:pt x="151" y="37"/>
                    <a:pt x="132" y="26"/>
                    <a:pt x="106" y="26"/>
                  </a:cubicBezTo>
                  <a:cubicBezTo>
                    <a:pt x="60" y="26"/>
                    <a:pt x="29" y="61"/>
                    <a:pt x="29" y="133"/>
                  </a:cubicBezTo>
                  <a:cubicBezTo>
                    <a:pt x="29" y="204"/>
                    <a:pt x="60" y="238"/>
                    <a:pt x="106" y="238"/>
                  </a:cubicBezTo>
                  <a:cubicBezTo>
                    <a:pt x="132" y="238"/>
                    <a:pt x="151" y="228"/>
                    <a:pt x="159" y="223"/>
                  </a:cubicBezTo>
                  <a:cubicBezTo>
                    <a:pt x="160" y="222"/>
                    <a:pt x="162" y="221"/>
                    <a:pt x="165" y="221"/>
                  </a:cubicBezTo>
                  <a:cubicBezTo>
                    <a:pt x="169" y="221"/>
                    <a:pt x="171" y="224"/>
                    <a:pt x="171" y="228"/>
                  </a:cubicBezTo>
                  <a:cubicBezTo>
                    <a:pt x="171" y="237"/>
                    <a:pt x="171" y="237"/>
                    <a:pt x="171" y="237"/>
                  </a:cubicBezTo>
                  <a:cubicBezTo>
                    <a:pt x="171" y="243"/>
                    <a:pt x="167" y="247"/>
                    <a:pt x="161" y="251"/>
                  </a:cubicBezTo>
                  <a:cubicBezTo>
                    <a:pt x="153" y="256"/>
                    <a:pt x="133" y="264"/>
                    <a:pt x="102" y="264"/>
                  </a:cubicBezTo>
                  <a:cubicBezTo>
                    <a:pt x="43" y="264"/>
                    <a:pt x="0" y="218"/>
                    <a:pt x="0" y="133"/>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 name="Freeform 34"/>
            <p:cNvSpPr>
              <a:spLocks noEditPoints="1"/>
            </p:cNvSpPr>
            <p:nvPr userDrawn="1"/>
          </p:nvSpPr>
          <p:spPr bwMode="auto">
            <a:xfrm>
              <a:off x="4204" y="1776"/>
              <a:ext cx="269" cy="320"/>
            </a:xfrm>
            <a:custGeom>
              <a:avLst/>
              <a:gdLst>
                <a:gd name="T0" fmla="*/ 0 w 168"/>
                <a:gd name="T1" fmla="*/ 256 h 199"/>
                <a:gd name="T2" fmla="*/ 216 w 168"/>
                <a:gd name="T3" fmla="*/ 0 h 199"/>
                <a:gd name="T4" fmla="*/ 431 w 168"/>
                <a:gd name="T5" fmla="*/ 256 h 199"/>
                <a:gd name="T6" fmla="*/ 216 w 168"/>
                <a:gd name="T7" fmla="*/ 515 h 199"/>
                <a:gd name="T8" fmla="*/ 0 w 168"/>
                <a:gd name="T9" fmla="*/ 256 h 199"/>
                <a:gd name="T10" fmla="*/ 363 w 168"/>
                <a:gd name="T11" fmla="*/ 256 h 199"/>
                <a:gd name="T12" fmla="*/ 216 w 168"/>
                <a:gd name="T13" fmla="*/ 63 h 199"/>
                <a:gd name="T14" fmla="*/ 67 w 168"/>
                <a:gd name="T15" fmla="*/ 256 h 199"/>
                <a:gd name="T16" fmla="*/ 216 w 168"/>
                <a:gd name="T17" fmla="*/ 452 h 199"/>
                <a:gd name="T18" fmla="*/ 363 w 168"/>
                <a:gd name="T19" fmla="*/ 256 h 19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8" h="199">
                  <a:moveTo>
                    <a:pt x="0" y="99"/>
                  </a:moveTo>
                  <a:cubicBezTo>
                    <a:pt x="0" y="41"/>
                    <a:pt x="29" y="0"/>
                    <a:pt x="84" y="0"/>
                  </a:cubicBezTo>
                  <a:cubicBezTo>
                    <a:pt x="139" y="0"/>
                    <a:pt x="168" y="41"/>
                    <a:pt x="168" y="99"/>
                  </a:cubicBezTo>
                  <a:cubicBezTo>
                    <a:pt x="168" y="158"/>
                    <a:pt x="139" y="199"/>
                    <a:pt x="84" y="199"/>
                  </a:cubicBezTo>
                  <a:cubicBezTo>
                    <a:pt x="29" y="199"/>
                    <a:pt x="0" y="158"/>
                    <a:pt x="0" y="99"/>
                  </a:cubicBezTo>
                  <a:moveTo>
                    <a:pt x="142" y="99"/>
                  </a:moveTo>
                  <a:cubicBezTo>
                    <a:pt x="142" y="50"/>
                    <a:pt x="120" y="24"/>
                    <a:pt x="84" y="24"/>
                  </a:cubicBezTo>
                  <a:cubicBezTo>
                    <a:pt x="49" y="24"/>
                    <a:pt x="26" y="50"/>
                    <a:pt x="26" y="99"/>
                  </a:cubicBezTo>
                  <a:cubicBezTo>
                    <a:pt x="26" y="149"/>
                    <a:pt x="49" y="175"/>
                    <a:pt x="84" y="175"/>
                  </a:cubicBezTo>
                  <a:cubicBezTo>
                    <a:pt x="120" y="175"/>
                    <a:pt x="142" y="149"/>
                    <a:pt x="142"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3" name="Freeform 35"/>
            <p:cNvSpPr>
              <a:spLocks/>
            </p:cNvSpPr>
            <p:nvPr userDrawn="1"/>
          </p:nvSpPr>
          <p:spPr bwMode="auto">
            <a:xfrm>
              <a:off x="4524" y="1783"/>
              <a:ext cx="244" cy="312"/>
            </a:xfrm>
            <a:custGeom>
              <a:avLst/>
              <a:gdLst>
                <a:gd name="T0" fmla="*/ 0 w 152"/>
                <a:gd name="T1" fmla="*/ 349 h 194"/>
                <a:gd name="T2" fmla="*/ 0 w 152"/>
                <a:gd name="T3" fmla="*/ 18 h 194"/>
                <a:gd name="T4" fmla="*/ 21 w 152"/>
                <a:gd name="T5" fmla="*/ 0 h 194"/>
                <a:gd name="T6" fmla="*/ 50 w 152"/>
                <a:gd name="T7" fmla="*/ 0 h 194"/>
                <a:gd name="T8" fmla="*/ 69 w 152"/>
                <a:gd name="T9" fmla="*/ 18 h 194"/>
                <a:gd name="T10" fmla="*/ 69 w 152"/>
                <a:gd name="T11" fmla="*/ 349 h 194"/>
                <a:gd name="T12" fmla="*/ 154 w 152"/>
                <a:gd name="T13" fmla="*/ 434 h 194"/>
                <a:gd name="T14" fmla="*/ 299 w 152"/>
                <a:gd name="T15" fmla="*/ 370 h 194"/>
                <a:gd name="T16" fmla="*/ 299 w 152"/>
                <a:gd name="T17" fmla="*/ 18 h 194"/>
                <a:gd name="T18" fmla="*/ 319 w 152"/>
                <a:gd name="T19" fmla="*/ 0 h 194"/>
                <a:gd name="T20" fmla="*/ 348 w 152"/>
                <a:gd name="T21" fmla="*/ 0 h 194"/>
                <a:gd name="T22" fmla="*/ 369 w 152"/>
                <a:gd name="T23" fmla="*/ 18 h 194"/>
                <a:gd name="T24" fmla="*/ 369 w 152"/>
                <a:gd name="T25" fmla="*/ 425 h 194"/>
                <a:gd name="T26" fmla="*/ 392 w 152"/>
                <a:gd name="T27" fmla="*/ 455 h 194"/>
                <a:gd name="T28" fmla="*/ 392 w 152"/>
                <a:gd name="T29" fmla="*/ 468 h 194"/>
                <a:gd name="T30" fmla="*/ 344 w 152"/>
                <a:gd name="T31" fmla="*/ 502 h 194"/>
                <a:gd name="T32" fmla="*/ 299 w 152"/>
                <a:gd name="T33" fmla="*/ 447 h 194"/>
                <a:gd name="T34" fmla="*/ 299 w 152"/>
                <a:gd name="T35" fmla="*/ 433 h 194"/>
                <a:gd name="T36" fmla="*/ 133 w 152"/>
                <a:gd name="T37" fmla="*/ 502 h 194"/>
                <a:gd name="T38" fmla="*/ 0 w 152"/>
                <a:gd name="T39" fmla="*/ 349 h 19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94">
                  <a:moveTo>
                    <a:pt x="0" y="135"/>
                  </a:moveTo>
                  <a:cubicBezTo>
                    <a:pt x="0" y="7"/>
                    <a:pt x="0" y="7"/>
                    <a:pt x="0" y="7"/>
                  </a:cubicBezTo>
                  <a:cubicBezTo>
                    <a:pt x="0" y="3"/>
                    <a:pt x="4" y="0"/>
                    <a:pt x="8" y="0"/>
                  </a:cubicBezTo>
                  <a:cubicBezTo>
                    <a:pt x="19" y="0"/>
                    <a:pt x="19" y="0"/>
                    <a:pt x="19" y="0"/>
                  </a:cubicBezTo>
                  <a:cubicBezTo>
                    <a:pt x="24" y="0"/>
                    <a:pt x="27" y="3"/>
                    <a:pt x="27" y="7"/>
                  </a:cubicBezTo>
                  <a:cubicBezTo>
                    <a:pt x="27" y="135"/>
                    <a:pt x="27" y="135"/>
                    <a:pt x="27" y="135"/>
                  </a:cubicBezTo>
                  <a:cubicBezTo>
                    <a:pt x="27" y="157"/>
                    <a:pt x="37" y="168"/>
                    <a:pt x="60" y="168"/>
                  </a:cubicBezTo>
                  <a:cubicBezTo>
                    <a:pt x="74" y="168"/>
                    <a:pt x="97" y="160"/>
                    <a:pt x="116" y="143"/>
                  </a:cubicBezTo>
                  <a:cubicBezTo>
                    <a:pt x="116" y="7"/>
                    <a:pt x="116" y="7"/>
                    <a:pt x="116" y="7"/>
                  </a:cubicBezTo>
                  <a:cubicBezTo>
                    <a:pt x="116" y="3"/>
                    <a:pt x="119" y="0"/>
                    <a:pt x="124" y="0"/>
                  </a:cubicBezTo>
                  <a:cubicBezTo>
                    <a:pt x="135" y="0"/>
                    <a:pt x="135" y="0"/>
                    <a:pt x="135" y="0"/>
                  </a:cubicBezTo>
                  <a:cubicBezTo>
                    <a:pt x="139" y="0"/>
                    <a:pt x="143" y="3"/>
                    <a:pt x="143" y="7"/>
                  </a:cubicBezTo>
                  <a:cubicBezTo>
                    <a:pt x="143" y="164"/>
                    <a:pt x="143" y="164"/>
                    <a:pt x="143" y="164"/>
                  </a:cubicBezTo>
                  <a:cubicBezTo>
                    <a:pt x="143" y="173"/>
                    <a:pt x="146" y="176"/>
                    <a:pt x="152" y="176"/>
                  </a:cubicBezTo>
                  <a:cubicBezTo>
                    <a:pt x="152" y="181"/>
                    <a:pt x="152" y="181"/>
                    <a:pt x="152" y="181"/>
                  </a:cubicBezTo>
                  <a:cubicBezTo>
                    <a:pt x="152" y="187"/>
                    <a:pt x="147" y="194"/>
                    <a:pt x="133" y="194"/>
                  </a:cubicBezTo>
                  <a:cubicBezTo>
                    <a:pt x="124" y="194"/>
                    <a:pt x="116" y="188"/>
                    <a:pt x="116" y="173"/>
                  </a:cubicBezTo>
                  <a:cubicBezTo>
                    <a:pt x="116" y="167"/>
                    <a:pt x="116" y="167"/>
                    <a:pt x="116" y="167"/>
                  </a:cubicBezTo>
                  <a:cubicBezTo>
                    <a:pt x="97" y="184"/>
                    <a:pt x="72" y="194"/>
                    <a:pt x="52" y="194"/>
                  </a:cubicBezTo>
                  <a:cubicBezTo>
                    <a:pt x="24" y="194"/>
                    <a:pt x="0" y="180"/>
                    <a:pt x="0" y="135"/>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4" name="Freeform 36"/>
            <p:cNvSpPr>
              <a:spLocks/>
            </p:cNvSpPr>
            <p:nvPr userDrawn="1"/>
          </p:nvSpPr>
          <p:spPr bwMode="auto">
            <a:xfrm>
              <a:off x="4822" y="1778"/>
              <a:ext cx="228" cy="312"/>
            </a:xfrm>
            <a:custGeom>
              <a:avLst/>
              <a:gdLst>
                <a:gd name="T0" fmla="*/ 0 w 142"/>
                <a:gd name="T1" fmla="*/ 484 h 194"/>
                <a:gd name="T2" fmla="*/ 0 w 142"/>
                <a:gd name="T3" fmla="*/ 26 h 194"/>
                <a:gd name="T4" fmla="*/ 18 w 142"/>
                <a:gd name="T5" fmla="*/ 8 h 194"/>
                <a:gd name="T6" fmla="*/ 50 w 142"/>
                <a:gd name="T7" fmla="*/ 8 h 194"/>
                <a:gd name="T8" fmla="*/ 67 w 142"/>
                <a:gd name="T9" fmla="*/ 26 h 194"/>
                <a:gd name="T10" fmla="*/ 67 w 142"/>
                <a:gd name="T11" fmla="*/ 42 h 194"/>
                <a:gd name="T12" fmla="*/ 222 w 142"/>
                <a:gd name="T13" fmla="*/ 0 h 194"/>
                <a:gd name="T14" fmla="*/ 366 w 142"/>
                <a:gd name="T15" fmla="*/ 153 h 194"/>
                <a:gd name="T16" fmla="*/ 366 w 142"/>
                <a:gd name="T17" fmla="*/ 484 h 194"/>
                <a:gd name="T18" fmla="*/ 345 w 142"/>
                <a:gd name="T19" fmla="*/ 502 h 194"/>
                <a:gd name="T20" fmla="*/ 316 w 142"/>
                <a:gd name="T21" fmla="*/ 502 h 194"/>
                <a:gd name="T22" fmla="*/ 297 w 142"/>
                <a:gd name="T23" fmla="*/ 484 h 194"/>
                <a:gd name="T24" fmla="*/ 297 w 142"/>
                <a:gd name="T25" fmla="*/ 153 h 194"/>
                <a:gd name="T26" fmla="*/ 212 w 142"/>
                <a:gd name="T27" fmla="*/ 68 h 194"/>
                <a:gd name="T28" fmla="*/ 67 w 142"/>
                <a:gd name="T29" fmla="*/ 101 h 194"/>
                <a:gd name="T30" fmla="*/ 67 w 142"/>
                <a:gd name="T31" fmla="*/ 484 h 194"/>
                <a:gd name="T32" fmla="*/ 50 w 142"/>
                <a:gd name="T33" fmla="*/ 502 h 194"/>
                <a:gd name="T34" fmla="*/ 18 w 142"/>
                <a:gd name="T35" fmla="*/ 502 h 194"/>
                <a:gd name="T36" fmla="*/ 0 w 142"/>
                <a:gd name="T37" fmla="*/ 484 h 19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42" h="194">
                  <a:moveTo>
                    <a:pt x="0" y="187"/>
                  </a:moveTo>
                  <a:cubicBezTo>
                    <a:pt x="0" y="10"/>
                    <a:pt x="0" y="10"/>
                    <a:pt x="0" y="10"/>
                  </a:cubicBezTo>
                  <a:cubicBezTo>
                    <a:pt x="0" y="6"/>
                    <a:pt x="3" y="3"/>
                    <a:pt x="7" y="3"/>
                  </a:cubicBezTo>
                  <a:cubicBezTo>
                    <a:pt x="19" y="3"/>
                    <a:pt x="19" y="3"/>
                    <a:pt x="19" y="3"/>
                  </a:cubicBezTo>
                  <a:cubicBezTo>
                    <a:pt x="23" y="3"/>
                    <a:pt x="26" y="6"/>
                    <a:pt x="26" y="10"/>
                  </a:cubicBezTo>
                  <a:cubicBezTo>
                    <a:pt x="26" y="16"/>
                    <a:pt x="26" y="16"/>
                    <a:pt x="26" y="16"/>
                  </a:cubicBezTo>
                  <a:cubicBezTo>
                    <a:pt x="33" y="14"/>
                    <a:pt x="54" y="0"/>
                    <a:pt x="86" y="0"/>
                  </a:cubicBezTo>
                  <a:cubicBezTo>
                    <a:pt x="118" y="0"/>
                    <a:pt x="142" y="14"/>
                    <a:pt x="142" y="59"/>
                  </a:cubicBezTo>
                  <a:cubicBezTo>
                    <a:pt x="142" y="187"/>
                    <a:pt x="142" y="187"/>
                    <a:pt x="142" y="187"/>
                  </a:cubicBezTo>
                  <a:cubicBezTo>
                    <a:pt x="142" y="191"/>
                    <a:pt x="139" y="194"/>
                    <a:pt x="134" y="194"/>
                  </a:cubicBezTo>
                  <a:cubicBezTo>
                    <a:pt x="123" y="194"/>
                    <a:pt x="123" y="194"/>
                    <a:pt x="123" y="194"/>
                  </a:cubicBezTo>
                  <a:cubicBezTo>
                    <a:pt x="118" y="194"/>
                    <a:pt x="115" y="191"/>
                    <a:pt x="115" y="187"/>
                  </a:cubicBezTo>
                  <a:cubicBezTo>
                    <a:pt x="115" y="59"/>
                    <a:pt x="115" y="59"/>
                    <a:pt x="115" y="59"/>
                  </a:cubicBezTo>
                  <a:cubicBezTo>
                    <a:pt x="115" y="37"/>
                    <a:pt x="105" y="26"/>
                    <a:pt x="82" y="26"/>
                  </a:cubicBezTo>
                  <a:cubicBezTo>
                    <a:pt x="52" y="26"/>
                    <a:pt x="26" y="39"/>
                    <a:pt x="26" y="39"/>
                  </a:cubicBezTo>
                  <a:cubicBezTo>
                    <a:pt x="26" y="187"/>
                    <a:pt x="26" y="187"/>
                    <a:pt x="26" y="187"/>
                  </a:cubicBezTo>
                  <a:cubicBezTo>
                    <a:pt x="26" y="191"/>
                    <a:pt x="23" y="194"/>
                    <a:pt x="19" y="194"/>
                  </a:cubicBezTo>
                  <a:cubicBezTo>
                    <a:pt x="7" y="194"/>
                    <a:pt x="7" y="194"/>
                    <a:pt x="7" y="194"/>
                  </a:cubicBezTo>
                  <a:cubicBezTo>
                    <a:pt x="3" y="194"/>
                    <a:pt x="0" y="191"/>
                    <a:pt x="0" y="187"/>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5" name="Freeform 37"/>
            <p:cNvSpPr>
              <a:spLocks/>
            </p:cNvSpPr>
            <p:nvPr userDrawn="1"/>
          </p:nvSpPr>
          <p:spPr bwMode="auto">
            <a:xfrm>
              <a:off x="5101" y="1776"/>
              <a:ext cx="231" cy="320"/>
            </a:xfrm>
            <a:custGeom>
              <a:avLst/>
              <a:gdLst>
                <a:gd name="T0" fmla="*/ 0 w 144"/>
                <a:gd name="T1" fmla="*/ 256 h 199"/>
                <a:gd name="T2" fmla="*/ 217 w 144"/>
                <a:gd name="T3" fmla="*/ 0 h 199"/>
                <a:gd name="T4" fmla="*/ 348 w 144"/>
                <a:gd name="T5" fmla="*/ 31 h 199"/>
                <a:gd name="T6" fmla="*/ 371 w 144"/>
                <a:gd name="T7" fmla="*/ 64 h 199"/>
                <a:gd name="T8" fmla="*/ 371 w 144"/>
                <a:gd name="T9" fmla="*/ 82 h 199"/>
                <a:gd name="T10" fmla="*/ 358 w 144"/>
                <a:gd name="T11" fmla="*/ 98 h 199"/>
                <a:gd name="T12" fmla="*/ 342 w 144"/>
                <a:gd name="T13" fmla="*/ 93 h 199"/>
                <a:gd name="T14" fmla="*/ 225 w 144"/>
                <a:gd name="T15" fmla="*/ 59 h 199"/>
                <a:gd name="T16" fmla="*/ 67 w 144"/>
                <a:gd name="T17" fmla="*/ 256 h 199"/>
                <a:gd name="T18" fmla="*/ 225 w 144"/>
                <a:gd name="T19" fmla="*/ 455 h 199"/>
                <a:gd name="T20" fmla="*/ 342 w 144"/>
                <a:gd name="T21" fmla="*/ 420 h 199"/>
                <a:gd name="T22" fmla="*/ 358 w 144"/>
                <a:gd name="T23" fmla="*/ 413 h 199"/>
                <a:gd name="T24" fmla="*/ 371 w 144"/>
                <a:gd name="T25" fmla="*/ 433 h 199"/>
                <a:gd name="T26" fmla="*/ 371 w 144"/>
                <a:gd name="T27" fmla="*/ 450 h 199"/>
                <a:gd name="T28" fmla="*/ 348 w 144"/>
                <a:gd name="T29" fmla="*/ 484 h 199"/>
                <a:gd name="T30" fmla="*/ 217 w 144"/>
                <a:gd name="T31" fmla="*/ 515 h 199"/>
                <a:gd name="T32" fmla="*/ 0 w 144"/>
                <a:gd name="T33" fmla="*/ 256 h 19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4" h="199">
                  <a:moveTo>
                    <a:pt x="0" y="99"/>
                  </a:moveTo>
                  <a:cubicBezTo>
                    <a:pt x="0" y="37"/>
                    <a:pt x="34" y="0"/>
                    <a:pt x="84" y="0"/>
                  </a:cubicBezTo>
                  <a:cubicBezTo>
                    <a:pt x="108" y="0"/>
                    <a:pt x="128" y="6"/>
                    <a:pt x="135" y="12"/>
                  </a:cubicBezTo>
                  <a:cubicBezTo>
                    <a:pt x="141" y="16"/>
                    <a:pt x="144" y="20"/>
                    <a:pt x="144" y="25"/>
                  </a:cubicBezTo>
                  <a:cubicBezTo>
                    <a:pt x="144" y="32"/>
                    <a:pt x="144" y="32"/>
                    <a:pt x="144" y="32"/>
                  </a:cubicBezTo>
                  <a:cubicBezTo>
                    <a:pt x="144" y="36"/>
                    <a:pt x="142" y="38"/>
                    <a:pt x="139" y="38"/>
                  </a:cubicBezTo>
                  <a:cubicBezTo>
                    <a:pt x="137" y="38"/>
                    <a:pt x="135" y="38"/>
                    <a:pt x="133" y="36"/>
                  </a:cubicBezTo>
                  <a:cubicBezTo>
                    <a:pt x="126" y="32"/>
                    <a:pt x="107" y="23"/>
                    <a:pt x="87" y="23"/>
                  </a:cubicBezTo>
                  <a:cubicBezTo>
                    <a:pt x="50" y="23"/>
                    <a:pt x="26" y="50"/>
                    <a:pt x="26" y="99"/>
                  </a:cubicBezTo>
                  <a:cubicBezTo>
                    <a:pt x="26" y="149"/>
                    <a:pt x="50" y="176"/>
                    <a:pt x="87" y="176"/>
                  </a:cubicBezTo>
                  <a:cubicBezTo>
                    <a:pt x="107" y="176"/>
                    <a:pt x="126" y="167"/>
                    <a:pt x="133" y="162"/>
                  </a:cubicBezTo>
                  <a:cubicBezTo>
                    <a:pt x="135" y="161"/>
                    <a:pt x="137" y="160"/>
                    <a:pt x="139" y="160"/>
                  </a:cubicBezTo>
                  <a:cubicBezTo>
                    <a:pt x="142" y="160"/>
                    <a:pt x="144" y="163"/>
                    <a:pt x="144" y="167"/>
                  </a:cubicBezTo>
                  <a:cubicBezTo>
                    <a:pt x="144" y="174"/>
                    <a:pt x="144" y="174"/>
                    <a:pt x="144" y="174"/>
                  </a:cubicBezTo>
                  <a:cubicBezTo>
                    <a:pt x="144" y="179"/>
                    <a:pt x="141" y="183"/>
                    <a:pt x="135" y="187"/>
                  </a:cubicBezTo>
                  <a:cubicBezTo>
                    <a:pt x="128" y="192"/>
                    <a:pt x="108" y="199"/>
                    <a:pt x="84" y="199"/>
                  </a:cubicBezTo>
                  <a:cubicBezTo>
                    <a:pt x="34" y="199"/>
                    <a:pt x="0" y="162"/>
                    <a:pt x="0" y="99"/>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6" name="Freeform 38"/>
            <p:cNvSpPr>
              <a:spLocks noEditPoints="1"/>
            </p:cNvSpPr>
            <p:nvPr userDrawn="1"/>
          </p:nvSpPr>
          <p:spPr bwMode="auto">
            <a:xfrm>
              <a:off x="5372" y="1675"/>
              <a:ext cx="55" cy="415"/>
            </a:xfrm>
            <a:custGeom>
              <a:avLst/>
              <a:gdLst>
                <a:gd name="T0" fmla="*/ 0 w 34"/>
                <a:gd name="T1" fmla="*/ 47 h 258"/>
                <a:gd name="T2" fmla="*/ 45 w 34"/>
                <a:gd name="T3" fmla="*/ 0 h 258"/>
                <a:gd name="T4" fmla="*/ 89 w 34"/>
                <a:gd name="T5" fmla="*/ 47 h 258"/>
                <a:gd name="T6" fmla="*/ 45 w 34"/>
                <a:gd name="T7" fmla="*/ 90 h 258"/>
                <a:gd name="T8" fmla="*/ 0 w 34"/>
                <a:gd name="T9" fmla="*/ 47 h 258"/>
                <a:gd name="T10" fmla="*/ 10 w 34"/>
                <a:gd name="T11" fmla="*/ 650 h 258"/>
                <a:gd name="T12" fmla="*/ 10 w 34"/>
                <a:gd name="T13" fmla="*/ 191 h 258"/>
                <a:gd name="T14" fmla="*/ 29 w 34"/>
                <a:gd name="T15" fmla="*/ 174 h 258"/>
                <a:gd name="T16" fmla="*/ 60 w 34"/>
                <a:gd name="T17" fmla="*/ 174 h 258"/>
                <a:gd name="T18" fmla="*/ 79 w 34"/>
                <a:gd name="T19" fmla="*/ 191 h 258"/>
                <a:gd name="T20" fmla="*/ 79 w 34"/>
                <a:gd name="T21" fmla="*/ 650 h 258"/>
                <a:gd name="T22" fmla="*/ 60 w 34"/>
                <a:gd name="T23" fmla="*/ 668 h 258"/>
                <a:gd name="T24" fmla="*/ 29 w 34"/>
                <a:gd name="T25" fmla="*/ 668 h 258"/>
                <a:gd name="T26" fmla="*/ 10 w 34"/>
                <a:gd name="T27" fmla="*/ 650 h 25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4" h="258">
                  <a:moveTo>
                    <a:pt x="0" y="18"/>
                  </a:moveTo>
                  <a:cubicBezTo>
                    <a:pt x="0" y="8"/>
                    <a:pt x="8" y="0"/>
                    <a:pt x="17" y="0"/>
                  </a:cubicBezTo>
                  <a:cubicBezTo>
                    <a:pt x="26" y="0"/>
                    <a:pt x="34" y="8"/>
                    <a:pt x="34" y="18"/>
                  </a:cubicBezTo>
                  <a:cubicBezTo>
                    <a:pt x="34" y="27"/>
                    <a:pt x="26" y="35"/>
                    <a:pt x="17" y="35"/>
                  </a:cubicBezTo>
                  <a:cubicBezTo>
                    <a:pt x="8" y="35"/>
                    <a:pt x="0" y="27"/>
                    <a:pt x="0" y="18"/>
                  </a:cubicBezTo>
                  <a:moveTo>
                    <a:pt x="4" y="251"/>
                  </a:moveTo>
                  <a:cubicBezTo>
                    <a:pt x="4" y="74"/>
                    <a:pt x="4" y="74"/>
                    <a:pt x="4" y="74"/>
                  </a:cubicBezTo>
                  <a:cubicBezTo>
                    <a:pt x="4" y="70"/>
                    <a:pt x="7" y="67"/>
                    <a:pt x="11" y="67"/>
                  </a:cubicBezTo>
                  <a:cubicBezTo>
                    <a:pt x="23" y="67"/>
                    <a:pt x="23" y="67"/>
                    <a:pt x="23" y="67"/>
                  </a:cubicBezTo>
                  <a:cubicBezTo>
                    <a:pt x="27" y="67"/>
                    <a:pt x="30" y="70"/>
                    <a:pt x="30" y="74"/>
                  </a:cubicBezTo>
                  <a:cubicBezTo>
                    <a:pt x="30" y="251"/>
                    <a:pt x="30" y="251"/>
                    <a:pt x="30" y="251"/>
                  </a:cubicBezTo>
                  <a:cubicBezTo>
                    <a:pt x="30" y="255"/>
                    <a:pt x="27" y="258"/>
                    <a:pt x="23" y="258"/>
                  </a:cubicBezTo>
                  <a:cubicBezTo>
                    <a:pt x="11" y="258"/>
                    <a:pt x="11" y="258"/>
                    <a:pt x="11" y="258"/>
                  </a:cubicBezTo>
                  <a:cubicBezTo>
                    <a:pt x="7" y="258"/>
                    <a:pt x="4" y="255"/>
                    <a:pt x="4" y="251"/>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7" name="Freeform 39"/>
            <p:cNvSpPr>
              <a:spLocks/>
            </p:cNvSpPr>
            <p:nvPr userDrawn="1"/>
          </p:nvSpPr>
          <p:spPr bwMode="auto">
            <a:xfrm>
              <a:off x="5487" y="1631"/>
              <a:ext cx="44" cy="459"/>
            </a:xfrm>
            <a:custGeom>
              <a:avLst/>
              <a:gdLst>
                <a:gd name="T0" fmla="*/ 0 w 27"/>
                <a:gd name="T1" fmla="*/ 722 h 285"/>
                <a:gd name="T2" fmla="*/ 0 w 27"/>
                <a:gd name="T3" fmla="*/ 18 h 285"/>
                <a:gd name="T4" fmla="*/ 21 w 27"/>
                <a:gd name="T5" fmla="*/ 0 h 285"/>
                <a:gd name="T6" fmla="*/ 51 w 27"/>
                <a:gd name="T7" fmla="*/ 0 h 285"/>
                <a:gd name="T8" fmla="*/ 72 w 27"/>
                <a:gd name="T9" fmla="*/ 18 h 285"/>
                <a:gd name="T10" fmla="*/ 72 w 27"/>
                <a:gd name="T11" fmla="*/ 722 h 285"/>
                <a:gd name="T12" fmla="*/ 51 w 27"/>
                <a:gd name="T13" fmla="*/ 739 h 285"/>
                <a:gd name="T14" fmla="*/ 21 w 27"/>
                <a:gd name="T15" fmla="*/ 739 h 285"/>
                <a:gd name="T16" fmla="*/ 0 w 27"/>
                <a:gd name="T17" fmla="*/ 722 h 2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 h="285">
                  <a:moveTo>
                    <a:pt x="0" y="278"/>
                  </a:moveTo>
                  <a:cubicBezTo>
                    <a:pt x="0" y="7"/>
                    <a:pt x="0" y="7"/>
                    <a:pt x="0" y="7"/>
                  </a:cubicBezTo>
                  <a:cubicBezTo>
                    <a:pt x="0" y="3"/>
                    <a:pt x="3" y="0"/>
                    <a:pt x="8" y="0"/>
                  </a:cubicBezTo>
                  <a:cubicBezTo>
                    <a:pt x="19" y="0"/>
                    <a:pt x="19" y="0"/>
                    <a:pt x="19" y="0"/>
                  </a:cubicBezTo>
                  <a:cubicBezTo>
                    <a:pt x="23" y="0"/>
                    <a:pt x="27" y="3"/>
                    <a:pt x="27" y="7"/>
                  </a:cubicBezTo>
                  <a:cubicBezTo>
                    <a:pt x="27" y="278"/>
                    <a:pt x="27" y="278"/>
                    <a:pt x="27" y="278"/>
                  </a:cubicBezTo>
                  <a:cubicBezTo>
                    <a:pt x="27" y="282"/>
                    <a:pt x="23" y="285"/>
                    <a:pt x="19" y="285"/>
                  </a:cubicBezTo>
                  <a:cubicBezTo>
                    <a:pt x="8" y="285"/>
                    <a:pt x="8" y="285"/>
                    <a:pt x="8" y="285"/>
                  </a:cubicBezTo>
                  <a:cubicBezTo>
                    <a:pt x="3" y="285"/>
                    <a:pt x="0" y="282"/>
                    <a:pt x="0" y="278"/>
                  </a:cubicBezTo>
                </a:path>
              </a:pathLst>
            </a:custGeom>
            <a:solidFill>
              <a:srgbClr val="85572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8" name="Freeform 40"/>
            <p:cNvSpPr>
              <a:spLocks/>
            </p:cNvSpPr>
            <p:nvPr userDrawn="1"/>
          </p:nvSpPr>
          <p:spPr bwMode="auto">
            <a:xfrm>
              <a:off x="2" y="1004"/>
              <a:ext cx="1990" cy="676"/>
            </a:xfrm>
            <a:custGeom>
              <a:avLst/>
              <a:gdLst>
                <a:gd name="T0" fmla="*/ 2695 w 1242"/>
                <a:gd name="T1" fmla="*/ 31 h 420"/>
                <a:gd name="T2" fmla="*/ 2618 w 1242"/>
                <a:gd name="T3" fmla="*/ 31 h 420"/>
                <a:gd name="T4" fmla="*/ 2174 w 1242"/>
                <a:gd name="T5" fmla="*/ 480 h 420"/>
                <a:gd name="T6" fmla="*/ 2077 w 1242"/>
                <a:gd name="T7" fmla="*/ 480 h 420"/>
                <a:gd name="T8" fmla="*/ 1633 w 1242"/>
                <a:gd name="T9" fmla="*/ 31 h 420"/>
                <a:gd name="T10" fmla="*/ 1556 w 1242"/>
                <a:gd name="T11" fmla="*/ 31 h 420"/>
                <a:gd name="T12" fmla="*/ 1112 w 1242"/>
                <a:gd name="T13" fmla="*/ 480 h 420"/>
                <a:gd name="T14" fmla="*/ 1014 w 1242"/>
                <a:gd name="T15" fmla="*/ 480 h 420"/>
                <a:gd name="T16" fmla="*/ 570 w 1242"/>
                <a:gd name="T17" fmla="*/ 31 h 420"/>
                <a:gd name="T18" fmla="*/ 493 w 1242"/>
                <a:gd name="T19" fmla="*/ 31 h 420"/>
                <a:gd name="T20" fmla="*/ 0 w 1242"/>
                <a:gd name="T21" fmla="*/ 528 h 420"/>
                <a:gd name="T22" fmla="*/ 0 w 1242"/>
                <a:gd name="T23" fmla="*/ 1088 h 420"/>
                <a:gd name="T24" fmla="*/ 482 w 1242"/>
                <a:gd name="T25" fmla="*/ 600 h 420"/>
                <a:gd name="T26" fmla="*/ 580 w 1242"/>
                <a:gd name="T27" fmla="*/ 600 h 420"/>
                <a:gd name="T28" fmla="*/ 1024 w 1242"/>
                <a:gd name="T29" fmla="*/ 1049 h 420"/>
                <a:gd name="T30" fmla="*/ 1101 w 1242"/>
                <a:gd name="T31" fmla="*/ 1049 h 420"/>
                <a:gd name="T32" fmla="*/ 1546 w 1242"/>
                <a:gd name="T33" fmla="*/ 600 h 420"/>
                <a:gd name="T34" fmla="*/ 1642 w 1242"/>
                <a:gd name="T35" fmla="*/ 600 h 420"/>
                <a:gd name="T36" fmla="*/ 2088 w 1242"/>
                <a:gd name="T37" fmla="*/ 1049 h 420"/>
                <a:gd name="T38" fmla="*/ 2165 w 1242"/>
                <a:gd name="T39" fmla="*/ 1049 h 420"/>
                <a:gd name="T40" fmla="*/ 2608 w 1242"/>
                <a:gd name="T41" fmla="*/ 600 h 420"/>
                <a:gd name="T42" fmla="*/ 2706 w 1242"/>
                <a:gd name="T43" fmla="*/ 600 h 420"/>
                <a:gd name="T44" fmla="*/ 3188 w 1242"/>
                <a:gd name="T45" fmla="*/ 1088 h 420"/>
                <a:gd name="T46" fmla="*/ 3188 w 1242"/>
                <a:gd name="T47" fmla="*/ 528 h 420"/>
                <a:gd name="T48" fmla="*/ 2695 w 1242"/>
                <a:gd name="T49" fmla="*/ 31 h 4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42" h="420">
                  <a:moveTo>
                    <a:pt x="1050" y="12"/>
                  </a:moveTo>
                  <a:cubicBezTo>
                    <a:pt x="1039" y="0"/>
                    <a:pt x="1032" y="0"/>
                    <a:pt x="1020" y="12"/>
                  </a:cubicBezTo>
                  <a:cubicBezTo>
                    <a:pt x="847" y="185"/>
                    <a:pt x="847" y="185"/>
                    <a:pt x="847" y="185"/>
                  </a:cubicBezTo>
                  <a:cubicBezTo>
                    <a:pt x="837" y="195"/>
                    <a:pt x="820" y="195"/>
                    <a:pt x="809" y="185"/>
                  </a:cubicBezTo>
                  <a:cubicBezTo>
                    <a:pt x="636" y="12"/>
                    <a:pt x="636" y="12"/>
                    <a:pt x="636" y="12"/>
                  </a:cubicBezTo>
                  <a:cubicBezTo>
                    <a:pt x="625" y="0"/>
                    <a:pt x="617" y="0"/>
                    <a:pt x="606" y="12"/>
                  </a:cubicBezTo>
                  <a:cubicBezTo>
                    <a:pt x="433" y="185"/>
                    <a:pt x="433" y="185"/>
                    <a:pt x="433" y="185"/>
                  </a:cubicBezTo>
                  <a:cubicBezTo>
                    <a:pt x="423" y="195"/>
                    <a:pt x="405" y="195"/>
                    <a:pt x="395" y="185"/>
                  </a:cubicBezTo>
                  <a:cubicBezTo>
                    <a:pt x="222" y="12"/>
                    <a:pt x="222" y="12"/>
                    <a:pt x="222" y="12"/>
                  </a:cubicBezTo>
                  <a:cubicBezTo>
                    <a:pt x="211" y="0"/>
                    <a:pt x="203" y="0"/>
                    <a:pt x="192" y="12"/>
                  </a:cubicBezTo>
                  <a:cubicBezTo>
                    <a:pt x="0" y="204"/>
                    <a:pt x="0" y="204"/>
                    <a:pt x="0" y="204"/>
                  </a:cubicBezTo>
                  <a:cubicBezTo>
                    <a:pt x="0" y="420"/>
                    <a:pt x="0" y="420"/>
                    <a:pt x="0" y="420"/>
                  </a:cubicBezTo>
                  <a:cubicBezTo>
                    <a:pt x="188" y="232"/>
                    <a:pt x="188" y="232"/>
                    <a:pt x="188" y="232"/>
                  </a:cubicBezTo>
                  <a:cubicBezTo>
                    <a:pt x="198" y="222"/>
                    <a:pt x="216" y="222"/>
                    <a:pt x="226" y="232"/>
                  </a:cubicBezTo>
                  <a:cubicBezTo>
                    <a:pt x="399" y="405"/>
                    <a:pt x="399" y="405"/>
                    <a:pt x="399" y="405"/>
                  </a:cubicBezTo>
                  <a:cubicBezTo>
                    <a:pt x="410" y="417"/>
                    <a:pt x="418" y="417"/>
                    <a:pt x="429" y="405"/>
                  </a:cubicBezTo>
                  <a:cubicBezTo>
                    <a:pt x="602" y="232"/>
                    <a:pt x="602" y="232"/>
                    <a:pt x="602" y="232"/>
                  </a:cubicBezTo>
                  <a:cubicBezTo>
                    <a:pt x="612" y="222"/>
                    <a:pt x="630" y="222"/>
                    <a:pt x="640" y="232"/>
                  </a:cubicBezTo>
                  <a:cubicBezTo>
                    <a:pt x="813" y="405"/>
                    <a:pt x="813" y="405"/>
                    <a:pt x="813" y="405"/>
                  </a:cubicBezTo>
                  <a:cubicBezTo>
                    <a:pt x="825" y="417"/>
                    <a:pt x="832" y="417"/>
                    <a:pt x="843" y="405"/>
                  </a:cubicBezTo>
                  <a:cubicBezTo>
                    <a:pt x="1016" y="232"/>
                    <a:pt x="1016" y="232"/>
                    <a:pt x="1016" y="232"/>
                  </a:cubicBezTo>
                  <a:cubicBezTo>
                    <a:pt x="1027" y="222"/>
                    <a:pt x="1044" y="222"/>
                    <a:pt x="1054" y="232"/>
                  </a:cubicBezTo>
                  <a:cubicBezTo>
                    <a:pt x="1242" y="420"/>
                    <a:pt x="1242" y="420"/>
                    <a:pt x="1242" y="420"/>
                  </a:cubicBezTo>
                  <a:cubicBezTo>
                    <a:pt x="1242" y="204"/>
                    <a:pt x="1242" y="204"/>
                    <a:pt x="1242" y="204"/>
                  </a:cubicBezTo>
                  <a:lnTo>
                    <a:pt x="1050" y="12"/>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9" name="Freeform 41"/>
            <p:cNvSpPr>
              <a:spLocks/>
            </p:cNvSpPr>
            <p:nvPr userDrawn="1"/>
          </p:nvSpPr>
          <p:spPr bwMode="auto">
            <a:xfrm>
              <a:off x="2" y="1442"/>
              <a:ext cx="1990" cy="675"/>
            </a:xfrm>
            <a:custGeom>
              <a:avLst/>
              <a:gdLst>
                <a:gd name="T0" fmla="*/ 2695 w 1242"/>
                <a:gd name="T1" fmla="*/ 31 h 420"/>
                <a:gd name="T2" fmla="*/ 2618 w 1242"/>
                <a:gd name="T3" fmla="*/ 31 h 420"/>
                <a:gd name="T4" fmla="*/ 2174 w 1242"/>
                <a:gd name="T5" fmla="*/ 476 h 420"/>
                <a:gd name="T6" fmla="*/ 2077 w 1242"/>
                <a:gd name="T7" fmla="*/ 476 h 420"/>
                <a:gd name="T8" fmla="*/ 1633 w 1242"/>
                <a:gd name="T9" fmla="*/ 31 h 420"/>
                <a:gd name="T10" fmla="*/ 1556 w 1242"/>
                <a:gd name="T11" fmla="*/ 31 h 420"/>
                <a:gd name="T12" fmla="*/ 1112 w 1242"/>
                <a:gd name="T13" fmla="*/ 476 h 420"/>
                <a:gd name="T14" fmla="*/ 1014 w 1242"/>
                <a:gd name="T15" fmla="*/ 476 h 420"/>
                <a:gd name="T16" fmla="*/ 570 w 1242"/>
                <a:gd name="T17" fmla="*/ 31 h 420"/>
                <a:gd name="T18" fmla="*/ 493 w 1242"/>
                <a:gd name="T19" fmla="*/ 31 h 420"/>
                <a:gd name="T20" fmla="*/ 0 w 1242"/>
                <a:gd name="T21" fmla="*/ 527 h 420"/>
                <a:gd name="T22" fmla="*/ 0 w 1242"/>
                <a:gd name="T23" fmla="*/ 1085 h 420"/>
                <a:gd name="T24" fmla="*/ 482 w 1242"/>
                <a:gd name="T25" fmla="*/ 599 h 420"/>
                <a:gd name="T26" fmla="*/ 580 w 1242"/>
                <a:gd name="T27" fmla="*/ 599 h 420"/>
                <a:gd name="T28" fmla="*/ 1024 w 1242"/>
                <a:gd name="T29" fmla="*/ 1046 h 420"/>
                <a:gd name="T30" fmla="*/ 1101 w 1242"/>
                <a:gd name="T31" fmla="*/ 1046 h 420"/>
                <a:gd name="T32" fmla="*/ 1546 w 1242"/>
                <a:gd name="T33" fmla="*/ 599 h 420"/>
                <a:gd name="T34" fmla="*/ 1642 w 1242"/>
                <a:gd name="T35" fmla="*/ 599 h 420"/>
                <a:gd name="T36" fmla="*/ 2088 w 1242"/>
                <a:gd name="T37" fmla="*/ 1046 h 420"/>
                <a:gd name="T38" fmla="*/ 2165 w 1242"/>
                <a:gd name="T39" fmla="*/ 1046 h 420"/>
                <a:gd name="T40" fmla="*/ 2608 w 1242"/>
                <a:gd name="T41" fmla="*/ 599 h 420"/>
                <a:gd name="T42" fmla="*/ 2706 w 1242"/>
                <a:gd name="T43" fmla="*/ 599 h 420"/>
                <a:gd name="T44" fmla="*/ 3188 w 1242"/>
                <a:gd name="T45" fmla="*/ 1085 h 420"/>
                <a:gd name="T46" fmla="*/ 3188 w 1242"/>
                <a:gd name="T47" fmla="*/ 527 h 420"/>
                <a:gd name="T48" fmla="*/ 2695 w 1242"/>
                <a:gd name="T49" fmla="*/ 31 h 42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42" h="420">
                  <a:moveTo>
                    <a:pt x="1050" y="12"/>
                  </a:moveTo>
                  <a:cubicBezTo>
                    <a:pt x="1039" y="0"/>
                    <a:pt x="1032" y="0"/>
                    <a:pt x="1020" y="12"/>
                  </a:cubicBezTo>
                  <a:cubicBezTo>
                    <a:pt x="847" y="184"/>
                    <a:pt x="847" y="184"/>
                    <a:pt x="847" y="184"/>
                  </a:cubicBezTo>
                  <a:cubicBezTo>
                    <a:pt x="837" y="195"/>
                    <a:pt x="820" y="195"/>
                    <a:pt x="809" y="184"/>
                  </a:cubicBezTo>
                  <a:cubicBezTo>
                    <a:pt x="636" y="12"/>
                    <a:pt x="636" y="12"/>
                    <a:pt x="636" y="12"/>
                  </a:cubicBezTo>
                  <a:cubicBezTo>
                    <a:pt x="625" y="0"/>
                    <a:pt x="617" y="0"/>
                    <a:pt x="606" y="12"/>
                  </a:cubicBezTo>
                  <a:cubicBezTo>
                    <a:pt x="433" y="184"/>
                    <a:pt x="433" y="184"/>
                    <a:pt x="433" y="184"/>
                  </a:cubicBezTo>
                  <a:cubicBezTo>
                    <a:pt x="423" y="195"/>
                    <a:pt x="405" y="195"/>
                    <a:pt x="395" y="184"/>
                  </a:cubicBezTo>
                  <a:cubicBezTo>
                    <a:pt x="222" y="12"/>
                    <a:pt x="222" y="12"/>
                    <a:pt x="222" y="12"/>
                  </a:cubicBezTo>
                  <a:cubicBezTo>
                    <a:pt x="211" y="0"/>
                    <a:pt x="203" y="0"/>
                    <a:pt x="192" y="12"/>
                  </a:cubicBezTo>
                  <a:cubicBezTo>
                    <a:pt x="0" y="204"/>
                    <a:pt x="0" y="204"/>
                    <a:pt x="0" y="204"/>
                  </a:cubicBezTo>
                  <a:cubicBezTo>
                    <a:pt x="0" y="420"/>
                    <a:pt x="0" y="420"/>
                    <a:pt x="0" y="420"/>
                  </a:cubicBezTo>
                  <a:cubicBezTo>
                    <a:pt x="188" y="232"/>
                    <a:pt x="188" y="232"/>
                    <a:pt x="188" y="232"/>
                  </a:cubicBezTo>
                  <a:cubicBezTo>
                    <a:pt x="198" y="222"/>
                    <a:pt x="216" y="222"/>
                    <a:pt x="226" y="232"/>
                  </a:cubicBezTo>
                  <a:cubicBezTo>
                    <a:pt x="399" y="405"/>
                    <a:pt x="399" y="405"/>
                    <a:pt x="399" y="405"/>
                  </a:cubicBezTo>
                  <a:cubicBezTo>
                    <a:pt x="410" y="417"/>
                    <a:pt x="418" y="417"/>
                    <a:pt x="429" y="405"/>
                  </a:cubicBezTo>
                  <a:cubicBezTo>
                    <a:pt x="602" y="232"/>
                    <a:pt x="602" y="232"/>
                    <a:pt x="602" y="232"/>
                  </a:cubicBezTo>
                  <a:cubicBezTo>
                    <a:pt x="612" y="222"/>
                    <a:pt x="630" y="222"/>
                    <a:pt x="640" y="232"/>
                  </a:cubicBezTo>
                  <a:cubicBezTo>
                    <a:pt x="813" y="405"/>
                    <a:pt x="813" y="405"/>
                    <a:pt x="813" y="405"/>
                  </a:cubicBezTo>
                  <a:cubicBezTo>
                    <a:pt x="825" y="417"/>
                    <a:pt x="832" y="417"/>
                    <a:pt x="843" y="405"/>
                  </a:cubicBezTo>
                  <a:cubicBezTo>
                    <a:pt x="1016" y="232"/>
                    <a:pt x="1016" y="232"/>
                    <a:pt x="1016" y="232"/>
                  </a:cubicBezTo>
                  <a:cubicBezTo>
                    <a:pt x="1027" y="222"/>
                    <a:pt x="1044" y="222"/>
                    <a:pt x="1054" y="232"/>
                  </a:cubicBezTo>
                  <a:cubicBezTo>
                    <a:pt x="1242" y="420"/>
                    <a:pt x="1242" y="420"/>
                    <a:pt x="1242" y="420"/>
                  </a:cubicBezTo>
                  <a:cubicBezTo>
                    <a:pt x="1242" y="204"/>
                    <a:pt x="1242" y="204"/>
                    <a:pt x="1242" y="204"/>
                  </a:cubicBezTo>
                  <a:lnTo>
                    <a:pt x="1050" y="1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97"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684213" y="1563688"/>
            <a:ext cx="7772400" cy="1368425"/>
          </a:xfrm>
        </p:spPr>
        <p:txBody>
          <a:bodyPr/>
          <a:lstStyle/>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endParaRPr lang="en-GB" dirty="0"/>
          </a:p>
          <a:p>
            <a:pPr eaLnBrk="1" fontAlgn="auto" hangingPunct="1">
              <a:spcAft>
                <a:spcPts val="0"/>
              </a:spcAft>
              <a:defRPr/>
            </a:pPr>
            <a:r>
              <a:rPr lang="en-GB" dirty="0"/>
              <a:t>Northstowe Community Forum</a:t>
            </a:r>
          </a:p>
          <a:p>
            <a:pPr eaLnBrk="1" fontAlgn="auto" hangingPunct="1">
              <a:spcAft>
                <a:spcPts val="0"/>
              </a:spcAft>
              <a:defRPr/>
            </a:pPr>
            <a:r>
              <a:rPr lang="en-GB" altLang="en-US" dirty="0"/>
              <a:t>24 January 2024</a:t>
            </a:r>
          </a:p>
        </p:txBody>
      </p:sp>
      <p:sp>
        <p:nvSpPr>
          <p:cNvPr id="8195" name="Text Placeholder 4"/>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GB" altLang="en-US" dirty="0"/>
              <a:t>Education Update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b="0" dirty="0"/>
              <a:t>Building Work Update</a:t>
            </a:r>
          </a:p>
        </p:txBody>
      </p:sp>
      <p:sp>
        <p:nvSpPr>
          <p:cNvPr id="8" name="Content Placeholder 7"/>
          <p:cNvSpPr>
            <a:spLocks noGrp="1"/>
          </p:cNvSpPr>
          <p:nvPr>
            <p:ph idx="1"/>
          </p:nvPr>
        </p:nvSpPr>
        <p:spPr>
          <a:xfrm>
            <a:off x="457200" y="1200150"/>
            <a:ext cx="6931025" cy="3394075"/>
          </a:xfrm>
        </p:spPr>
        <p:txBody>
          <a:bodyPr>
            <a:normAutofit/>
          </a:bodyPr>
          <a:lstStyle/>
          <a:p>
            <a:pPr indent="0">
              <a:buNone/>
            </a:pPr>
            <a:endParaRPr lang="en-GB" sz="1800" spc="40" dirty="0">
              <a:solidFill>
                <a:srgbClr val="203864"/>
              </a:solidFill>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Good progress is being made to all four buildings</a:t>
            </a:r>
            <a:endParaRPr lang="en-GB" sz="1800" dirty="0">
              <a:solidFill>
                <a:srgbClr val="00000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All foundation work has been completed</a:t>
            </a:r>
            <a:endParaRPr lang="en-GB" sz="1800" dirty="0">
              <a:solidFill>
                <a:srgbClr val="00000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Cross laminated timber structure is being installed to Secondary and Post-16 buildings</a:t>
            </a:r>
            <a:endParaRPr lang="en-GB" sz="1800" dirty="0">
              <a:solidFill>
                <a:srgbClr val="00000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Steel frame has been completed to Nursery building and is ongoing to Primary School</a:t>
            </a:r>
            <a:endParaRPr lang="en-GB" sz="1800" dirty="0">
              <a:solidFill>
                <a:srgbClr val="00000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Fencing works to perimeter of sports pitches is underway</a:t>
            </a:r>
            <a:endParaRPr lang="en-GB" sz="1800" dirty="0">
              <a:solidFill>
                <a:srgbClr val="000000"/>
              </a:solidFill>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rPr>
              <a:t>Foul water drainage connection for Primary School is being made in Stirling Road.  This will require 3 weeks of traffic management while works are ongoing.</a:t>
            </a:r>
            <a:endParaRPr lang="en-GB" sz="1800" dirty="0">
              <a:solidFill>
                <a:srgbClr val="000000"/>
              </a:solidFill>
              <a:effectLst/>
              <a:latin typeface="Calibri" panose="020F0502020204030204" pitchFamily="34" charset="0"/>
              <a:ea typeface="Times New Roman" panose="02020603050405020304" pitchFamily="18" charset="0"/>
            </a:endParaRPr>
          </a:p>
          <a:p>
            <a:pPr>
              <a:defRPr/>
            </a:pPr>
            <a:endParaRPr lang="en-GB" dirty="0"/>
          </a:p>
          <a:p>
            <a:pPr>
              <a:defRP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2688BC-BC31-0465-3612-659FE772F7D2}"/>
              </a:ext>
            </a:extLst>
          </p:cNvPr>
          <p:cNvPicPr>
            <a:picLocks noChangeAspect="1"/>
          </p:cNvPicPr>
          <p:nvPr/>
        </p:nvPicPr>
        <p:blipFill>
          <a:blip r:embed="rId3"/>
          <a:stretch>
            <a:fillRect/>
          </a:stretch>
        </p:blipFill>
        <p:spPr>
          <a:xfrm>
            <a:off x="827584" y="165779"/>
            <a:ext cx="6912768" cy="4970007"/>
          </a:xfrm>
          <a:prstGeom prst="rect">
            <a:avLst/>
          </a:prstGeom>
        </p:spPr>
      </p:pic>
    </p:spTree>
    <p:extLst>
      <p:ext uri="{BB962C8B-B14F-4D97-AF65-F5344CB8AC3E}">
        <p14:creationId xmlns:p14="http://schemas.microsoft.com/office/powerpoint/2010/main" val="248243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b="0" dirty="0"/>
              <a:t>Early Years</a:t>
            </a:r>
          </a:p>
        </p:txBody>
      </p:sp>
      <p:sp>
        <p:nvSpPr>
          <p:cNvPr id="8" name="Content Placeholder 7"/>
          <p:cNvSpPr>
            <a:spLocks noGrp="1"/>
          </p:cNvSpPr>
          <p:nvPr>
            <p:ph idx="1"/>
          </p:nvPr>
        </p:nvSpPr>
        <p:spPr>
          <a:xfrm>
            <a:off x="457200" y="1200150"/>
            <a:ext cx="6931025" cy="3394075"/>
          </a:xfrm>
        </p:spPr>
        <p:txBody>
          <a:bodyPr>
            <a:normAutofit fontScale="70000" lnSpcReduction="20000"/>
          </a:bodyPr>
          <a:lstStyle/>
          <a:p>
            <a:pPr indent="0">
              <a:buNone/>
            </a:pPr>
            <a:endParaRPr lang="en-GB" sz="1800" spc="40" dirty="0">
              <a:solidFill>
                <a:srgbClr val="203864"/>
              </a:solidFill>
              <a:latin typeface="Calibri" panose="020F0502020204030204" pitchFamily="34" charset="0"/>
              <a:ea typeface="Calibri" panose="020F0502020204030204" pitchFamily="34" charset="0"/>
            </a:endParaRPr>
          </a:p>
          <a:p>
            <a:pPr indent="0">
              <a:buNone/>
            </a:pPr>
            <a:r>
              <a:rPr lang="en-GB" sz="2300" b="1" spc="40" dirty="0">
                <a:solidFill>
                  <a:srgbClr val="203864"/>
                </a:solidFill>
                <a:effectLst/>
                <a:latin typeface="+mn-lt"/>
                <a:ea typeface="Calibri" panose="020F0502020204030204" pitchFamily="34" charset="0"/>
              </a:rPr>
              <a:t>A new facility will be provided on the Northstowe Education Campus </a:t>
            </a:r>
            <a:r>
              <a:rPr lang="en-GB" sz="2300" b="1" spc="40" dirty="0">
                <a:solidFill>
                  <a:srgbClr val="203864"/>
                </a:solidFill>
                <a:effectLst/>
                <a:latin typeface="+mn-lt"/>
                <a:ea typeface="Times New Roman" panose="02020603050405020304" pitchFamily="18" charset="0"/>
              </a:rPr>
              <a:t>with facilities to offer up to 78 early years places.</a:t>
            </a:r>
          </a:p>
          <a:p>
            <a:pPr indent="0">
              <a:buNone/>
            </a:pPr>
            <a:endParaRPr lang="en-GB" sz="2300" dirty="0">
              <a:effectLst/>
              <a:latin typeface="+mn-lt"/>
              <a:ea typeface="Calibri" panose="020F0502020204030204" pitchFamily="34" charset="0"/>
            </a:endParaRPr>
          </a:p>
          <a:p>
            <a:pPr lvl="0" indent="0">
              <a:lnSpc>
                <a:spcPct val="115000"/>
              </a:lnSpc>
              <a:buNone/>
            </a:pPr>
            <a:r>
              <a:rPr lang="en-GB" sz="2300" b="1" dirty="0">
                <a:solidFill>
                  <a:srgbClr val="203864"/>
                </a:solidFill>
                <a:effectLst/>
                <a:latin typeface="+mn-lt"/>
                <a:ea typeface="Times New Roman" panose="02020603050405020304" pitchFamily="18" charset="0"/>
              </a:rPr>
              <a:t>It will be commissioned through the Council’s Pseudo Dynamic Purchasing System (PDPS).  The recent survey indicated a strong preference for full day care provision.  </a:t>
            </a:r>
          </a:p>
          <a:p>
            <a:pPr lvl="0" indent="0">
              <a:lnSpc>
                <a:spcPct val="115000"/>
              </a:lnSpc>
              <a:buNone/>
            </a:pPr>
            <a:endParaRPr lang="en-GB" sz="2300" b="1" dirty="0">
              <a:solidFill>
                <a:srgbClr val="203864"/>
              </a:solidFill>
              <a:effectLst/>
              <a:latin typeface="+mn-lt"/>
              <a:ea typeface="Times New Roman" panose="02020603050405020304" pitchFamily="18" charset="0"/>
            </a:endParaRPr>
          </a:p>
          <a:p>
            <a:pPr lvl="0" indent="0">
              <a:lnSpc>
                <a:spcPct val="115000"/>
              </a:lnSpc>
              <a:buNone/>
            </a:pPr>
            <a:r>
              <a:rPr lang="en-GB" sz="2300" b="1" dirty="0">
                <a:solidFill>
                  <a:srgbClr val="203864"/>
                </a:solidFill>
                <a:effectLst/>
                <a:latin typeface="+mn-lt"/>
                <a:ea typeface="Times New Roman" panose="02020603050405020304" pitchFamily="18" charset="0"/>
              </a:rPr>
              <a:t>The setting will offer the full range of funded entitlements, including both the universal (15 hours) and extended entitlement (30 hours) and funded places </a:t>
            </a:r>
            <a:r>
              <a:rPr lang="en-GB" sz="2300" b="1">
                <a:solidFill>
                  <a:srgbClr val="203864"/>
                </a:solidFill>
                <a:effectLst/>
                <a:latin typeface="+mn-lt"/>
                <a:ea typeface="Times New Roman" panose="02020603050405020304" pitchFamily="18" charset="0"/>
              </a:rPr>
              <a:t>for 9 months - 2 </a:t>
            </a:r>
            <a:r>
              <a:rPr lang="en-GB" sz="2300" b="1" dirty="0">
                <a:solidFill>
                  <a:srgbClr val="203864"/>
                </a:solidFill>
                <a:effectLst/>
                <a:latin typeface="+mn-lt"/>
                <a:ea typeface="Times New Roman" panose="02020603050405020304" pitchFamily="18" charset="0"/>
              </a:rPr>
              <a:t>year olds, who meet the government’s eligibility criteria. </a:t>
            </a:r>
            <a:endParaRPr lang="en-GB" sz="2300" b="1" dirty="0">
              <a:solidFill>
                <a:srgbClr val="203864"/>
              </a:solidFill>
              <a:effectLst/>
              <a:latin typeface="+mn-lt"/>
              <a:ea typeface="Calibri" panose="020F0502020204030204" pitchFamily="34" charset="0"/>
            </a:endParaRPr>
          </a:p>
          <a:p>
            <a:pPr indent="0">
              <a:buNone/>
            </a:pPr>
            <a:r>
              <a:rPr lang="en-GB" sz="2300" dirty="0">
                <a:solidFill>
                  <a:srgbClr val="203864"/>
                </a:solidFill>
                <a:effectLst/>
                <a:latin typeface="+mn-lt"/>
                <a:ea typeface="Calibri" panose="020F0502020204030204" pitchFamily="34" charset="0"/>
              </a:rPr>
              <a:t> </a:t>
            </a:r>
            <a:endParaRPr lang="en-GB" sz="2300" dirty="0">
              <a:effectLst/>
              <a:latin typeface="+mn-lt"/>
              <a:ea typeface="Calibri" panose="020F0502020204030204" pitchFamily="34" charset="0"/>
            </a:endParaRPr>
          </a:p>
          <a:p>
            <a:pPr indent="0">
              <a:buNone/>
              <a:defRPr/>
            </a:pPr>
            <a:r>
              <a:rPr lang="en-GB" sz="2300" b="1" dirty="0">
                <a:latin typeface="+mn-lt"/>
                <a:cs typeface="Calibri" panose="020F0502020204030204" pitchFamily="34" charset="0"/>
              </a:rPr>
              <a:t>Likely to begin in one room in Autumn 2024 before all three rooms become available from January 2025.</a:t>
            </a:r>
            <a:endParaRPr lang="en-GB" sz="2300" b="1" dirty="0">
              <a:latin typeface="+mn-lt"/>
            </a:endParaRPr>
          </a:p>
          <a:p>
            <a:pPr>
              <a:defRPr/>
            </a:pPr>
            <a:endParaRPr lang="en-GB" dirty="0"/>
          </a:p>
          <a:p>
            <a:pPr>
              <a:defRPr/>
            </a:pPr>
            <a:endParaRPr lang="en-GB" dirty="0"/>
          </a:p>
        </p:txBody>
      </p:sp>
    </p:spTree>
    <p:extLst>
      <p:ext uri="{BB962C8B-B14F-4D97-AF65-F5344CB8AC3E}">
        <p14:creationId xmlns:p14="http://schemas.microsoft.com/office/powerpoint/2010/main" val="240815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FD6C-306E-E4B3-B3EF-00B65E79D746}"/>
              </a:ext>
            </a:extLst>
          </p:cNvPr>
          <p:cNvSpPr>
            <a:spLocks noGrp="1"/>
          </p:cNvSpPr>
          <p:nvPr>
            <p:ph type="title"/>
          </p:nvPr>
        </p:nvSpPr>
        <p:spPr>
          <a:xfrm>
            <a:off x="683568" y="1347614"/>
            <a:ext cx="6912768" cy="3456384"/>
          </a:xfrm>
        </p:spPr>
        <p:txBody>
          <a:bodyPr/>
          <a:lstStyle/>
          <a:p>
            <a:r>
              <a:rPr lang="en-GB" sz="1600" dirty="0">
                <a:latin typeface="+mn-lt"/>
              </a:rPr>
              <a:t>The first primary school in Northstowe, Pathfinder CE Primary School is managed by the Diocese of Ely Multi-Academy Trust Board of Education.   The school has 630 primary places, offers 60 pre-school places and an out-of-school club. </a:t>
            </a:r>
            <a:br>
              <a:rPr lang="en-GB" sz="1600" dirty="0">
                <a:latin typeface="+mn-lt"/>
              </a:rPr>
            </a:br>
            <a:r>
              <a:rPr lang="en-GB" sz="1600" dirty="0">
                <a:latin typeface="+mn-lt"/>
              </a:rPr>
              <a:t> </a:t>
            </a:r>
            <a:br>
              <a:rPr lang="en-GB" sz="1600" dirty="0">
                <a:latin typeface="+mn-lt"/>
              </a:rPr>
            </a:br>
            <a:r>
              <a:rPr lang="en-GB" sz="1600" spc="40" dirty="0">
                <a:solidFill>
                  <a:srgbClr val="203864"/>
                </a:solidFill>
                <a:latin typeface="Calibri" panose="020F0502020204030204" pitchFamily="34" charset="0"/>
                <a:ea typeface="Times New Roman" panose="02020603050405020304" pitchFamily="18" charset="0"/>
              </a:rPr>
              <a:t>From September 2024, Northstowe Secondary College will extend its age range to offer up to 630 primary places. </a:t>
            </a:r>
            <a:br>
              <a:rPr lang="en-GB" sz="1600" dirty="0">
                <a:latin typeface="+mn-lt"/>
              </a:rPr>
            </a:br>
            <a:br>
              <a:rPr lang="en-GB" sz="1600" spc="40" dirty="0">
                <a:solidFill>
                  <a:srgbClr val="203864"/>
                </a:solidFill>
                <a:effectLst/>
                <a:latin typeface="Calibri" panose="020F0502020204030204" pitchFamily="34" charset="0"/>
                <a:ea typeface="Times New Roman" panose="02020603050405020304" pitchFamily="18" charset="0"/>
              </a:rPr>
            </a:br>
            <a:r>
              <a:rPr lang="en-GB" sz="1600" dirty="0">
                <a:solidFill>
                  <a:srgbClr val="203864"/>
                </a:solidFill>
                <a:effectLst/>
                <a:latin typeface="Calibri" panose="020F0502020204030204" pitchFamily="34" charset="0"/>
                <a:ea typeface="Times New Roman" panose="02020603050405020304" pitchFamily="18" charset="0"/>
              </a:rPr>
              <a:t>It will open with one class in Reception (Age 4+). </a:t>
            </a:r>
            <a:br>
              <a:rPr lang="en-GB" sz="1600" dirty="0">
                <a:solidFill>
                  <a:srgbClr val="203864"/>
                </a:solidFill>
                <a:effectLst/>
                <a:latin typeface="Calibri" panose="020F0502020204030204" pitchFamily="34" charset="0"/>
                <a:ea typeface="Times New Roman" panose="02020603050405020304" pitchFamily="18" charset="0"/>
              </a:rPr>
            </a:br>
            <a:br>
              <a:rPr lang="en-GB" sz="1600" dirty="0">
                <a:solidFill>
                  <a:srgbClr val="203864"/>
                </a:solidFill>
                <a:effectLst/>
                <a:latin typeface="Calibri" panose="020F0502020204030204" pitchFamily="34" charset="0"/>
                <a:ea typeface="Times New Roman" panose="02020603050405020304" pitchFamily="18" charset="0"/>
              </a:rPr>
            </a:br>
            <a:r>
              <a:rPr lang="en-GB" sz="1600" dirty="0">
                <a:solidFill>
                  <a:srgbClr val="203864"/>
                </a:solidFill>
                <a:effectLst/>
                <a:latin typeface="Calibri" panose="020F0502020204030204" pitchFamily="34" charset="0"/>
                <a:ea typeface="Times New Roman" panose="02020603050405020304" pitchFamily="18" charset="0"/>
              </a:rPr>
              <a:t>The Council will work in collaboration with the Trust to monitor growth in its first few years.</a:t>
            </a:r>
            <a:br>
              <a:rPr lang="en-GB" sz="4000" dirty="0">
                <a:solidFill>
                  <a:srgbClr val="203864"/>
                </a:solidFill>
                <a:effectLst/>
                <a:latin typeface="Calibri" panose="020F0502020204030204" pitchFamily="34" charset="0"/>
                <a:ea typeface="Calibri" panose="020F0502020204030204" pitchFamily="34" charset="0"/>
              </a:rPr>
            </a:br>
            <a:br>
              <a:rPr lang="en-GB" sz="4000" dirty="0">
                <a:solidFill>
                  <a:srgbClr val="203864"/>
                </a:solidFill>
                <a:effectLst/>
                <a:latin typeface="Calibri" panose="020F0502020204030204" pitchFamily="34" charset="0"/>
                <a:ea typeface="Calibri" panose="020F0502020204030204" pitchFamily="34" charset="0"/>
              </a:rPr>
            </a:br>
            <a:br>
              <a:rPr lang="en-GB" dirty="0"/>
            </a:b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F12D1DC4-71E6-50FD-4E96-B455D1555201}"/>
              </a:ext>
            </a:extLst>
          </p:cNvPr>
          <p:cNvSpPr>
            <a:spLocks noGrp="1"/>
          </p:cNvSpPr>
          <p:nvPr>
            <p:ph type="body" idx="1"/>
          </p:nvPr>
        </p:nvSpPr>
        <p:spPr>
          <a:xfrm>
            <a:off x="611560" y="483518"/>
            <a:ext cx="6048672" cy="674862"/>
          </a:xfrm>
        </p:spPr>
        <p:txBody>
          <a:bodyPr/>
          <a:lstStyle/>
          <a:p>
            <a:r>
              <a:rPr lang="en-GB" dirty="0"/>
              <a:t>Primary</a:t>
            </a:r>
          </a:p>
        </p:txBody>
      </p:sp>
    </p:spTree>
    <p:extLst>
      <p:ext uri="{BB962C8B-B14F-4D97-AF65-F5344CB8AC3E}">
        <p14:creationId xmlns:p14="http://schemas.microsoft.com/office/powerpoint/2010/main" val="64349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FD6C-306E-E4B3-B3EF-00B65E79D746}"/>
              </a:ext>
            </a:extLst>
          </p:cNvPr>
          <p:cNvSpPr>
            <a:spLocks noGrp="1"/>
          </p:cNvSpPr>
          <p:nvPr>
            <p:ph type="title"/>
          </p:nvPr>
        </p:nvSpPr>
        <p:spPr>
          <a:xfrm>
            <a:off x="683568" y="1347614"/>
            <a:ext cx="6912768" cy="3456384"/>
          </a:xfrm>
        </p:spPr>
        <p:txBody>
          <a:bodyPr/>
          <a:lstStyle/>
          <a:p>
            <a:r>
              <a:rPr lang="en-GB" sz="1600" dirty="0">
                <a:latin typeface="+mn-lt"/>
              </a:rPr>
              <a:t>Northstowe Secondary College, is run by the Meridian Trust.  The school opened for 600 pupils aged 11-16 in phase 1. </a:t>
            </a:r>
            <a:br>
              <a:rPr lang="en-GB" sz="1600" dirty="0">
                <a:latin typeface="+mn-lt"/>
              </a:rPr>
            </a:br>
            <a:br>
              <a:rPr lang="en-GB" sz="1600" dirty="0">
                <a:latin typeface="+mn-lt"/>
              </a:rPr>
            </a:br>
            <a:r>
              <a:rPr lang="en-GB" sz="1600" dirty="0">
                <a:latin typeface="+mn-lt"/>
              </a:rPr>
              <a:t>It is being extended in phase 2 to 1,200 places from September 2024 and finally to 1,800 pupils </a:t>
            </a:r>
            <a:br>
              <a:rPr lang="en-GB" sz="1600" dirty="0">
                <a:latin typeface="+mn-lt"/>
              </a:rPr>
            </a:br>
            <a:br>
              <a:rPr lang="en-GB" sz="1600" dirty="0">
                <a:latin typeface="+mn-lt"/>
              </a:rPr>
            </a:br>
            <a:r>
              <a:rPr lang="en-GB" sz="1600" spc="40" dirty="0">
                <a:solidFill>
                  <a:srgbClr val="203864"/>
                </a:solidFill>
                <a:latin typeface="Calibri" panose="020F0502020204030204" pitchFamily="34" charset="0"/>
                <a:ea typeface="Times New Roman" panose="02020603050405020304" pitchFamily="18" charset="0"/>
              </a:rPr>
              <a:t>From September 2024, it will extend its age range </a:t>
            </a:r>
            <a:r>
              <a:rPr lang="en-GB" sz="1600" i="1" spc="40" dirty="0">
                <a:solidFill>
                  <a:srgbClr val="203864"/>
                </a:solidFill>
                <a:latin typeface="Calibri" panose="020F0502020204030204" pitchFamily="34" charset="0"/>
                <a:ea typeface="Times New Roman" panose="02020603050405020304" pitchFamily="18" charset="0"/>
              </a:rPr>
              <a:t>to </a:t>
            </a:r>
            <a:r>
              <a:rPr lang="en-GB" sz="1600" spc="40" dirty="0">
                <a:solidFill>
                  <a:srgbClr val="203864"/>
                </a:solidFill>
                <a:latin typeface="Calibri" panose="020F0502020204030204" pitchFamily="34" charset="0"/>
                <a:ea typeface="Times New Roman" panose="02020603050405020304" pitchFamily="18" charset="0"/>
              </a:rPr>
              <a:t>offer up</a:t>
            </a:r>
            <a:r>
              <a:rPr lang="en-GB" sz="1600" i="1" spc="40" dirty="0">
                <a:solidFill>
                  <a:srgbClr val="203864"/>
                </a:solidFill>
                <a:latin typeface="Calibri" panose="020F0502020204030204" pitchFamily="34" charset="0"/>
                <a:ea typeface="Times New Roman" panose="02020603050405020304" pitchFamily="18" charset="0"/>
              </a:rPr>
              <a:t> </a:t>
            </a:r>
            <a:r>
              <a:rPr lang="en-GB" sz="1600" spc="40" dirty="0">
                <a:solidFill>
                  <a:srgbClr val="203864"/>
                </a:solidFill>
                <a:latin typeface="Calibri" panose="020F0502020204030204" pitchFamily="34" charset="0"/>
                <a:ea typeface="Times New Roman" panose="02020603050405020304" pitchFamily="18" charset="0"/>
              </a:rPr>
              <a:t>to</a:t>
            </a:r>
            <a:r>
              <a:rPr lang="en-GB" sz="1600" i="1" spc="40" dirty="0">
                <a:solidFill>
                  <a:srgbClr val="203864"/>
                </a:solidFill>
                <a:latin typeface="Calibri" panose="020F0502020204030204" pitchFamily="34" charset="0"/>
                <a:ea typeface="Times New Roman" panose="02020603050405020304" pitchFamily="18" charset="0"/>
              </a:rPr>
              <a:t> </a:t>
            </a:r>
            <a:r>
              <a:rPr lang="en-GB" sz="1600" spc="40" dirty="0">
                <a:solidFill>
                  <a:srgbClr val="203864"/>
                </a:solidFill>
                <a:latin typeface="Calibri" panose="020F0502020204030204" pitchFamily="34" charset="0"/>
                <a:ea typeface="Times New Roman" panose="02020603050405020304" pitchFamily="18" charset="0"/>
              </a:rPr>
              <a:t>400 sixth form places</a:t>
            </a:r>
            <a:br>
              <a:rPr lang="en-GB" sz="1600" spc="40" dirty="0">
                <a:solidFill>
                  <a:srgbClr val="203864"/>
                </a:solidFill>
                <a:latin typeface="Calibri" panose="020F0502020204030204" pitchFamily="34" charset="0"/>
                <a:ea typeface="Times New Roman" panose="02020603050405020304" pitchFamily="18" charset="0"/>
              </a:rPr>
            </a:br>
            <a:br>
              <a:rPr lang="en-GB" sz="1600" dirty="0">
                <a:latin typeface="+mn-lt"/>
              </a:rPr>
            </a:br>
            <a:r>
              <a:rPr lang="en-GB" sz="1600" dirty="0">
                <a:latin typeface="+mn-lt"/>
              </a:rPr>
              <a:t>The published admission number for entry into Year 7 will be to 150 in September 2024 and increase to 180 in September 2025 and is expected to increase in line with local demand</a:t>
            </a:r>
            <a:br>
              <a:rPr lang="en-GB" sz="1600" spc="40" dirty="0">
                <a:solidFill>
                  <a:srgbClr val="203864"/>
                </a:solidFill>
                <a:effectLst/>
                <a:latin typeface="Calibri" panose="020F0502020204030204" pitchFamily="34" charset="0"/>
                <a:ea typeface="Times New Roman" panose="02020603050405020304" pitchFamily="18" charset="0"/>
              </a:rPr>
            </a:br>
            <a:br>
              <a:rPr lang="en-GB" sz="4000" dirty="0">
                <a:solidFill>
                  <a:srgbClr val="203864"/>
                </a:solidFill>
                <a:effectLst/>
                <a:latin typeface="Calibri" panose="020F0502020204030204" pitchFamily="34" charset="0"/>
                <a:ea typeface="Calibri" panose="020F0502020204030204" pitchFamily="34" charset="0"/>
              </a:rPr>
            </a:br>
            <a:br>
              <a:rPr lang="en-GB" sz="4000" dirty="0">
                <a:solidFill>
                  <a:srgbClr val="203864"/>
                </a:solidFill>
                <a:effectLst/>
                <a:latin typeface="Calibri" panose="020F0502020204030204" pitchFamily="34" charset="0"/>
                <a:ea typeface="Calibri" panose="020F0502020204030204" pitchFamily="34" charset="0"/>
              </a:rPr>
            </a:br>
            <a:br>
              <a:rPr lang="en-GB" dirty="0"/>
            </a:b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F12D1DC4-71E6-50FD-4E96-B455D1555201}"/>
              </a:ext>
            </a:extLst>
          </p:cNvPr>
          <p:cNvSpPr>
            <a:spLocks noGrp="1"/>
          </p:cNvSpPr>
          <p:nvPr>
            <p:ph type="body" idx="1"/>
          </p:nvPr>
        </p:nvSpPr>
        <p:spPr>
          <a:xfrm>
            <a:off x="611560" y="483518"/>
            <a:ext cx="6048672" cy="674862"/>
          </a:xfrm>
        </p:spPr>
        <p:txBody>
          <a:bodyPr/>
          <a:lstStyle/>
          <a:p>
            <a:r>
              <a:rPr lang="en-GB" dirty="0"/>
              <a:t>Secondary</a:t>
            </a:r>
          </a:p>
        </p:txBody>
      </p:sp>
    </p:spTree>
    <p:extLst>
      <p:ext uri="{BB962C8B-B14F-4D97-AF65-F5344CB8AC3E}">
        <p14:creationId xmlns:p14="http://schemas.microsoft.com/office/powerpoint/2010/main" val="403266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FD6C-306E-E4B3-B3EF-00B65E79D746}"/>
              </a:ext>
            </a:extLst>
          </p:cNvPr>
          <p:cNvSpPr>
            <a:spLocks noGrp="1"/>
          </p:cNvSpPr>
          <p:nvPr>
            <p:ph type="title"/>
          </p:nvPr>
        </p:nvSpPr>
        <p:spPr>
          <a:xfrm>
            <a:off x="683568" y="1347614"/>
            <a:ext cx="6912768" cy="3456384"/>
          </a:xfrm>
        </p:spPr>
        <p:txBody>
          <a:bodyPr/>
          <a:lstStyle/>
          <a:p>
            <a:r>
              <a:rPr lang="en-GB" sz="1600" spc="40" dirty="0">
                <a:solidFill>
                  <a:srgbClr val="203864"/>
                </a:solidFill>
                <a:effectLst/>
                <a:latin typeface="Calibri" panose="020F0502020204030204" pitchFamily="34" charset="0"/>
                <a:ea typeface="Times New Roman" panose="02020603050405020304" pitchFamily="18" charset="0"/>
              </a:rPr>
              <a:t>The Martin Bacon Academy also run by the Meridian Trust provides 120 places for children aged 3-19 with SEND. An extension is underway to provide 20 post-16 places</a:t>
            </a:r>
            <a:br>
              <a:rPr lang="en-GB" sz="1600" spc="40" dirty="0">
                <a:solidFill>
                  <a:srgbClr val="203864"/>
                </a:solidFill>
                <a:effectLst/>
                <a:latin typeface="Calibri" panose="020F0502020204030204" pitchFamily="34" charset="0"/>
                <a:ea typeface="Times New Roman" panose="02020603050405020304" pitchFamily="18" charset="0"/>
              </a:rPr>
            </a:br>
            <a:br>
              <a:rPr lang="en-GB" sz="1600" spc="40" dirty="0">
                <a:solidFill>
                  <a:srgbClr val="203864"/>
                </a:solidFill>
                <a:effectLst/>
                <a:latin typeface="Calibri" panose="020F0502020204030204" pitchFamily="34" charset="0"/>
                <a:ea typeface="Times New Roman" panose="02020603050405020304" pitchFamily="18" charset="0"/>
              </a:rPr>
            </a:br>
            <a:br>
              <a:rPr lang="en-GB" sz="4000" dirty="0">
                <a:solidFill>
                  <a:srgbClr val="203864"/>
                </a:solidFill>
                <a:effectLst/>
                <a:latin typeface="Calibri" panose="020F0502020204030204" pitchFamily="34" charset="0"/>
                <a:ea typeface="Calibri" panose="020F0502020204030204" pitchFamily="34" charset="0"/>
              </a:rPr>
            </a:br>
            <a:br>
              <a:rPr lang="en-GB" sz="4000" dirty="0">
                <a:solidFill>
                  <a:srgbClr val="203864"/>
                </a:solidFill>
                <a:effectLst/>
                <a:latin typeface="Calibri" panose="020F0502020204030204" pitchFamily="34" charset="0"/>
                <a:ea typeface="Calibri" panose="020F0502020204030204" pitchFamily="34" charset="0"/>
              </a:rPr>
            </a:br>
            <a:br>
              <a:rPr lang="en-GB" dirty="0"/>
            </a:b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F12D1DC4-71E6-50FD-4E96-B455D1555201}"/>
              </a:ext>
            </a:extLst>
          </p:cNvPr>
          <p:cNvSpPr>
            <a:spLocks noGrp="1"/>
          </p:cNvSpPr>
          <p:nvPr>
            <p:ph type="body" idx="1"/>
          </p:nvPr>
        </p:nvSpPr>
        <p:spPr>
          <a:xfrm>
            <a:off x="611560" y="483518"/>
            <a:ext cx="6048672" cy="674862"/>
          </a:xfrm>
        </p:spPr>
        <p:txBody>
          <a:bodyPr/>
          <a:lstStyle/>
          <a:p>
            <a:r>
              <a:rPr lang="en-GB" dirty="0"/>
              <a:t>Special</a:t>
            </a:r>
          </a:p>
        </p:txBody>
      </p:sp>
    </p:spTree>
    <p:extLst>
      <p:ext uri="{BB962C8B-B14F-4D97-AF65-F5344CB8AC3E}">
        <p14:creationId xmlns:p14="http://schemas.microsoft.com/office/powerpoint/2010/main" val="3380021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FD6C-306E-E4B3-B3EF-00B65E79D746}"/>
              </a:ext>
            </a:extLst>
          </p:cNvPr>
          <p:cNvSpPr>
            <a:spLocks noGrp="1"/>
          </p:cNvSpPr>
          <p:nvPr>
            <p:ph type="title"/>
          </p:nvPr>
        </p:nvSpPr>
        <p:spPr>
          <a:xfrm>
            <a:off x="683568" y="1347614"/>
            <a:ext cx="6912768" cy="3456384"/>
          </a:xfrm>
        </p:spPr>
        <p:txBody>
          <a:bodyPr/>
          <a:lstStyle/>
          <a:p>
            <a:r>
              <a:rPr lang="en-GB" sz="1600" spc="40" dirty="0">
                <a:solidFill>
                  <a:srgbClr val="203864"/>
                </a:solidFill>
                <a:effectLst/>
                <a:latin typeface="Calibri" panose="020F0502020204030204" pitchFamily="34" charset="0"/>
                <a:ea typeface="Times New Roman" panose="02020603050405020304" pitchFamily="18" charset="0"/>
              </a:rPr>
              <a:t>Further schools will be built as the housing development progresses. </a:t>
            </a:r>
            <a:br>
              <a:rPr lang="en-GB" sz="1600" spc="40" dirty="0">
                <a:solidFill>
                  <a:srgbClr val="203864"/>
                </a:solidFill>
                <a:effectLst/>
                <a:latin typeface="Calibri" panose="020F0502020204030204" pitchFamily="34" charset="0"/>
                <a:ea typeface="Times New Roman" panose="02020603050405020304" pitchFamily="18" charset="0"/>
              </a:rPr>
            </a:br>
            <a:br>
              <a:rPr lang="en-GB" sz="1600" spc="40" dirty="0">
                <a:solidFill>
                  <a:srgbClr val="203864"/>
                </a:solidFill>
                <a:effectLst/>
                <a:latin typeface="Calibri" panose="020F0502020204030204" pitchFamily="34" charset="0"/>
                <a:ea typeface="Times New Roman" panose="02020603050405020304" pitchFamily="18" charset="0"/>
              </a:rPr>
            </a:br>
            <a:r>
              <a:rPr lang="en-GB" sz="1600" spc="40" dirty="0">
                <a:solidFill>
                  <a:srgbClr val="203864"/>
                </a:solidFill>
                <a:effectLst/>
                <a:latin typeface="Calibri" panose="020F0502020204030204" pitchFamily="34" charset="0"/>
                <a:ea typeface="Times New Roman" panose="02020603050405020304" pitchFamily="18" charset="0"/>
              </a:rPr>
              <a:t>Forecasts currently suggest a total of six primary schools and one secondary school will be required but this will be kept under review.</a:t>
            </a:r>
            <a:br>
              <a:rPr lang="en-GB" sz="1600" spc="40" dirty="0">
                <a:solidFill>
                  <a:srgbClr val="203864"/>
                </a:solidFill>
                <a:effectLst/>
                <a:latin typeface="Calibri" panose="020F0502020204030204" pitchFamily="34" charset="0"/>
                <a:ea typeface="Times New Roman" panose="02020603050405020304" pitchFamily="18" charset="0"/>
              </a:rPr>
            </a:br>
            <a:br>
              <a:rPr lang="en-GB" sz="1600" spc="40" dirty="0">
                <a:solidFill>
                  <a:srgbClr val="203864"/>
                </a:solidFill>
                <a:effectLst/>
                <a:latin typeface="Calibri" panose="020F0502020204030204" pitchFamily="34" charset="0"/>
                <a:ea typeface="Times New Roman" panose="02020603050405020304" pitchFamily="18" charset="0"/>
              </a:rPr>
            </a:br>
            <a:br>
              <a:rPr lang="en-GB" sz="1600" spc="40" dirty="0">
                <a:solidFill>
                  <a:srgbClr val="203864"/>
                </a:solidFill>
                <a:effectLst/>
                <a:latin typeface="Calibri" panose="020F0502020204030204" pitchFamily="34" charset="0"/>
                <a:ea typeface="Times New Roman" panose="02020603050405020304" pitchFamily="18" charset="0"/>
              </a:rPr>
            </a:br>
            <a:br>
              <a:rPr lang="en-GB" sz="4000" dirty="0">
                <a:solidFill>
                  <a:srgbClr val="203864"/>
                </a:solidFill>
                <a:effectLst/>
                <a:latin typeface="Calibri" panose="020F0502020204030204" pitchFamily="34" charset="0"/>
                <a:ea typeface="Calibri" panose="020F0502020204030204" pitchFamily="34" charset="0"/>
              </a:rPr>
            </a:br>
            <a:br>
              <a:rPr lang="en-GB" sz="4000" dirty="0">
                <a:solidFill>
                  <a:srgbClr val="203864"/>
                </a:solidFill>
                <a:effectLst/>
                <a:latin typeface="Calibri" panose="020F0502020204030204" pitchFamily="34" charset="0"/>
                <a:ea typeface="Calibri" panose="020F0502020204030204" pitchFamily="34" charset="0"/>
              </a:rPr>
            </a:br>
            <a:br>
              <a:rPr lang="en-GB" dirty="0"/>
            </a:b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F12D1DC4-71E6-50FD-4E96-B455D1555201}"/>
              </a:ext>
            </a:extLst>
          </p:cNvPr>
          <p:cNvSpPr>
            <a:spLocks noGrp="1"/>
          </p:cNvSpPr>
          <p:nvPr>
            <p:ph type="body" idx="1"/>
          </p:nvPr>
        </p:nvSpPr>
        <p:spPr>
          <a:xfrm>
            <a:off x="611560" y="483518"/>
            <a:ext cx="6048672" cy="674862"/>
          </a:xfrm>
        </p:spPr>
        <p:txBody>
          <a:bodyPr/>
          <a:lstStyle/>
          <a:p>
            <a:r>
              <a:rPr lang="en-GB" dirty="0"/>
              <a:t>Future</a:t>
            </a:r>
          </a:p>
        </p:txBody>
      </p:sp>
    </p:spTree>
    <p:extLst>
      <p:ext uri="{BB962C8B-B14F-4D97-AF65-F5344CB8AC3E}">
        <p14:creationId xmlns:p14="http://schemas.microsoft.com/office/powerpoint/2010/main" val="253252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EFD6C-306E-E4B3-B3EF-00B65E79D746}"/>
              </a:ext>
            </a:extLst>
          </p:cNvPr>
          <p:cNvSpPr>
            <a:spLocks noGrp="1"/>
          </p:cNvSpPr>
          <p:nvPr>
            <p:ph type="title"/>
          </p:nvPr>
        </p:nvSpPr>
        <p:spPr>
          <a:xfrm>
            <a:off x="683568" y="1347614"/>
            <a:ext cx="6912768" cy="3456384"/>
          </a:xfrm>
        </p:spPr>
        <p:txBody>
          <a:bodyPr>
            <a:noAutofit/>
          </a:bodyPr>
          <a:lstStyle/>
          <a:p>
            <a:r>
              <a:rPr lang="en-GB" sz="1600" spc="40" dirty="0">
                <a:solidFill>
                  <a:srgbClr val="203864"/>
                </a:solidFill>
                <a:effectLst/>
                <a:latin typeface="Calibri" panose="020F0502020204030204" pitchFamily="34" charset="0"/>
                <a:ea typeface="Times New Roman" panose="02020603050405020304" pitchFamily="18" charset="0"/>
              </a:rPr>
              <a:t>Childminder development visits to Stay and Play sessions Oct/Nov 23</a:t>
            </a:r>
            <a:br>
              <a:rPr lang="en-GB" sz="1600" spc="40" dirty="0">
                <a:solidFill>
                  <a:srgbClr val="203864"/>
                </a:solidFill>
                <a:effectLst/>
                <a:latin typeface="Calibri" panose="020F0502020204030204" pitchFamily="34" charset="0"/>
                <a:ea typeface="Times New Roman" panose="02020603050405020304" pitchFamily="18" charset="0"/>
              </a:rPr>
            </a:br>
            <a:br>
              <a:rPr lang="en-GB" sz="1600" spc="40" dirty="0">
                <a:solidFill>
                  <a:srgbClr val="203864"/>
                </a:solidFill>
                <a:effectLst/>
                <a:latin typeface="Calibri" panose="020F0502020204030204" pitchFamily="34" charset="0"/>
                <a:ea typeface="Times New Roman" panose="02020603050405020304" pitchFamily="18" charset="0"/>
              </a:rPr>
            </a:br>
            <a:r>
              <a:rPr lang="en-GB" sz="1600" spc="40" dirty="0">
                <a:solidFill>
                  <a:srgbClr val="203864"/>
                </a:solidFill>
                <a:effectLst/>
                <a:latin typeface="Calibri" panose="020F0502020204030204" pitchFamily="34" charset="0"/>
                <a:ea typeface="Times New Roman" panose="02020603050405020304" pitchFamily="18" charset="0"/>
              </a:rPr>
              <a:t>Sunday market 26 Nov – recruitment table in Cabin </a:t>
            </a:r>
            <a:br>
              <a:rPr lang="en-GB" sz="1600" spc="40" dirty="0">
                <a:solidFill>
                  <a:srgbClr val="203864"/>
                </a:solidFill>
                <a:effectLst/>
                <a:latin typeface="Calibri" panose="020F0502020204030204" pitchFamily="34" charset="0"/>
                <a:ea typeface="Times New Roman" panose="02020603050405020304" pitchFamily="18" charset="0"/>
              </a:rPr>
            </a:br>
            <a:br>
              <a:rPr lang="en-GB" sz="1600" spc="40" dirty="0">
                <a:solidFill>
                  <a:srgbClr val="203864"/>
                </a:solidFill>
                <a:effectLst/>
                <a:latin typeface="Calibri" panose="020F0502020204030204" pitchFamily="34" charset="0"/>
                <a:ea typeface="Times New Roman" panose="02020603050405020304" pitchFamily="18" charset="0"/>
              </a:rPr>
            </a:br>
            <a:r>
              <a:rPr lang="en-GB" sz="1600" spc="40">
                <a:solidFill>
                  <a:srgbClr val="203864"/>
                </a:solidFill>
                <a:latin typeface="Calibri" panose="020F0502020204030204" pitchFamily="34" charset="0"/>
                <a:ea typeface="Times New Roman" panose="02020603050405020304" pitchFamily="18" charset="0"/>
              </a:rPr>
              <a:t>28</a:t>
            </a:r>
            <a:r>
              <a:rPr lang="en-GB" sz="1600" spc="40" baseline="30000">
                <a:solidFill>
                  <a:srgbClr val="203864"/>
                </a:solidFill>
                <a:latin typeface="Calibri" panose="020F0502020204030204" pitchFamily="34" charset="0"/>
                <a:ea typeface="Times New Roman" panose="02020603050405020304" pitchFamily="18" charset="0"/>
              </a:rPr>
              <a:t>th</a:t>
            </a:r>
            <a:r>
              <a:rPr lang="en-GB" sz="1600" spc="40">
                <a:solidFill>
                  <a:srgbClr val="203864"/>
                </a:solidFill>
                <a:latin typeface="Calibri" panose="020F0502020204030204" pitchFamily="34" charset="0"/>
                <a:ea typeface="Times New Roman" panose="02020603050405020304" pitchFamily="18" charset="0"/>
              </a:rPr>
              <a:t> November:</a:t>
            </a:r>
            <a:br>
              <a:rPr lang="en-GB" sz="1600" spc="40" dirty="0">
                <a:solidFill>
                  <a:srgbClr val="203864"/>
                </a:solidFill>
                <a:latin typeface="Calibri" panose="020F0502020204030204" pitchFamily="34" charset="0"/>
                <a:ea typeface="Times New Roman" panose="02020603050405020304" pitchFamily="18" charset="0"/>
              </a:rPr>
            </a:br>
            <a:r>
              <a:rPr lang="en-GB" sz="1600" spc="40" dirty="0">
                <a:solidFill>
                  <a:srgbClr val="203864"/>
                </a:solidFill>
                <a:latin typeface="Calibri" panose="020F0502020204030204" pitchFamily="34" charset="0"/>
                <a:ea typeface="Times New Roman" panose="02020603050405020304" pitchFamily="18" charset="0"/>
              </a:rPr>
              <a:t>Radio Cambs interview – Cllr Thompson, Graham Arnold, and local childcare provider</a:t>
            </a:r>
            <a:br>
              <a:rPr lang="en-GB" sz="1600" spc="40" dirty="0">
                <a:solidFill>
                  <a:srgbClr val="203864"/>
                </a:solidFill>
                <a:latin typeface="Calibri" panose="020F0502020204030204" pitchFamily="34" charset="0"/>
                <a:ea typeface="Times New Roman" panose="02020603050405020304" pitchFamily="18" charset="0"/>
              </a:rPr>
            </a:br>
            <a:r>
              <a:rPr lang="en-GB" sz="1600" spc="40" dirty="0">
                <a:solidFill>
                  <a:srgbClr val="203864"/>
                </a:solidFill>
                <a:latin typeface="Calibri" panose="020F0502020204030204" pitchFamily="34" charset="0"/>
                <a:ea typeface="Times New Roman" panose="02020603050405020304" pitchFamily="18" charset="0"/>
              </a:rPr>
              <a:t>Recruitment Stand </a:t>
            </a:r>
            <a:r>
              <a:rPr lang="en-GB" sz="1600" spc="40">
                <a:solidFill>
                  <a:srgbClr val="203864"/>
                </a:solidFill>
                <a:latin typeface="Calibri" panose="020F0502020204030204" pitchFamily="34" charset="0"/>
                <a:ea typeface="Times New Roman" panose="02020603050405020304" pitchFamily="18" charset="0"/>
              </a:rPr>
              <a:t>in Cabin</a:t>
            </a:r>
            <a:br>
              <a:rPr lang="en-GB" sz="1600" spc="40" dirty="0">
                <a:solidFill>
                  <a:srgbClr val="203864"/>
                </a:solidFill>
                <a:latin typeface="Calibri" panose="020F0502020204030204" pitchFamily="34" charset="0"/>
                <a:ea typeface="Times New Roman" panose="02020603050405020304" pitchFamily="18" charset="0"/>
              </a:rPr>
            </a:br>
            <a:r>
              <a:rPr lang="en-GB" sz="1600" spc="40" dirty="0">
                <a:solidFill>
                  <a:srgbClr val="203864"/>
                </a:solidFill>
                <a:latin typeface="Calibri" panose="020F0502020204030204" pitchFamily="34" charset="0"/>
                <a:ea typeface="Times New Roman" panose="02020603050405020304" pitchFamily="18" charset="0"/>
              </a:rPr>
              <a:t>Conversations with parents at Stay and Play sessions</a:t>
            </a:r>
            <a:br>
              <a:rPr lang="en-GB" sz="1600" spc="40" dirty="0">
                <a:solidFill>
                  <a:srgbClr val="203864"/>
                </a:solidFill>
                <a:latin typeface="Calibri" panose="020F0502020204030204" pitchFamily="34" charset="0"/>
                <a:ea typeface="Times New Roman" panose="02020603050405020304" pitchFamily="18" charset="0"/>
              </a:rPr>
            </a:br>
            <a:br>
              <a:rPr lang="en-GB" sz="1600" spc="40" dirty="0">
                <a:solidFill>
                  <a:srgbClr val="203864"/>
                </a:solidFill>
                <a:latin typeface="Calibri" panose="020F0502020204030204" pitchFamily="34" charset="0"/>
                <a:ea typeface="Times New Roman" panose="02020603050405020304" pitchFamily="18" charset="0"/>
              </a:rPr>
            </a:br>
            <a:r>
              <a:rPr lang="en-GB" sz="1600" spc="40" dirty="0">
                <a:solidFill>
                  <a:srgbClr val="203864"/>
                </a:solidFill>
                <a:latin typeface="Calibri" panose="020F0502020204030204" pitchFamily="34" charset="0"/>
                <a:ea typeface="Times New Roman" panose="02020603050405020304" pitchFamily="18" charset="0"/>
              </a:rPr>
              <a:t>Recruitment and Childminding Careers l</a:t>
            </a:r>
            <a:r>
              <a:rPr lang="en-GB" sz="1600" spc="40" dirty="0">
                <a:solidFill>
                  <a:srgbClr val="203864"/>
                </a:solidFill>
                <a:effectLst/>
                <a:latin typeface="Calibri" panose="020F0502020204030204" pitchFamily="34" charset="0"/>
                <a:ea typeface="Times New Roman" panose="02020603050405020304" pitchFamily="18" charset="0"/>
              </a:rPr>
              <a:t>eaflets in Cabin</a:t>
            </a:r>
            <a:br>
              <a:rPr lang="en-GB" sz="4000" dirty="0">
                <a:solidFill>
                  <a:srgbClr val="203864"/>
                </a:solidFill>
                <a:effectLst/>
                <a:latin typeface="Calibri" panose="020F0502020204030204" pitchFamily="34" charset="0"/>
                <a:ea typeface="Calibri" panose="020F0502020204030204" pitchFamily="34" charset="0"/>
              </a:rPr>
            </a:br>
            <a:br>
              <a:rPr lang="en-GB" dirty="0"/>
            </a:br>
            <a:br>
              <a:rPr lang="en-GB" dirty="0"/>
            </a:br>
            <a:br>
              <a:rPr lang="en-GB" dirty="0"/>
            </a:br>
            <a:br>
              <a:rPr lang="en-GB" dirty="0"/>
            </a:br>
            <a:endParaRPr lang="en-GB" dirty="0"/>
          </a:p>
        </p:txBody>
      </p:sp>
      <p:sp>
        <p:nvSpPr>
          <p:cNvPr id="3" name="Text Placeholder 2">
            <a:extLst>
              <a:ext uri="{FF2B5EF4-FFF2-40B4-BE49-F238E27FC236}">
                <a16:creationId xmlns:a16="http://schemas.microsoft.com/office/drawing/2014/main" id="{F12D1DC4-71E6-50FD-4E96-B455D1555201}"/>
              </a:ext>
            </a:extLst>
          </p:cNvPr>
          <p:cNvSpPr>
            <a:spLocks noGrp="1"/>
          </p:cNvSpPr>
          <p:nvPr>
            <p:ph type="body" idx="1"/>
          </p:nvPr>
        </p:nvSpPr>
        <p:spPr>
          <a:xfrm>
            <a:off x="611560" y="483518"/>
            <a:ext cx="6048672" cy="674862"/>
          </a:xfrm>
        </p:spPr>
        <p:txBody>
          <a:bodyPr/>
          <a:lstStyle/>
          <a:p>
            <a:r>
              <a:rPr lang="en-GB" dirty="0"/>
              <a:t>Recruitment campaign </a:t>
            </a:r>
          </a:p>
        </p:txBody>
      </p:sp>
    </p:spTree>
    <p:extLst>
      <p:ext uri="{BB962C8B-B14F-4D97-AF65-F5344CB8AC3E}">
        <p14:creationId xmlns:p14="http://schemas.microsoft.com/office/powerpoint/2010/main" val="3465606196"/>
      </p:ext>
    </p:extLst>
  </p:cSld>
  <p:clrMapOvr>
    <a:masterClrMapping/>
  </p:clrMapOvr>
</p:sld>
</file>

<file path=ppt/theme/theme1.xml><?xml version="1.0" encoding="utf-8"?>
<a:theme xmlns:a="http://schemas.openxmlformats.org/drawingml/2006/main" name="Office Theme">
  <a:themeElements>
    <a:clrScheme name="CCC">
      <a:dk1>
        <a:srgbClr val="002F5D"/>
      </a:dk1>
      <a:lt1>
        <a:srgbClr val="00A0E2"/>
      </a:lt1>
      <a:dk2>
        <a:srgbClr val="855723"/>
      </a:dk2>
      <a:lt2>
        <a:srgbClr val="ED8000"/>
      </a:lt2>
      <a:accent1>
        <a:srgbClr val="FADF00"/>
      </a:accent1>
      <a:accent2>
        <a:srgbClr val="AE0055"/>
      </a:accent2>
      <a:accent3>
        <a:srgbClr val="668E3C"/>
      </a:accent3>
      <a:accent4>
        <a:srgbClr val="61207F"/>
      </a:accent4>
      <a:accent5>
        <a:srgbClr val="FFFFFF"/>
      </a:accent5>
      <a:accent6>
        <a:srgbClr val="D8D8D8"/>
      </a:accent6>
      <a:hlink>
        <a:srgbClr val="BFBFBF"/>
      </a:hlink>
      <a:folHlink>
        <a:srgbClr val="4F81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ster title">
  <a:themeElements>
    <a:clrScheme name="CCC">
      <a:dk1>
        <a:srgbClr val="002F5D"/>
      </a:dk1>
      <a:lt1>
        <a:srgbClr val="00A0E2"/>
      </a:lt1>
      <a:dk2>
        <a:srgbClr val="855723"/>
      </a:dk2>
      <a:lt2>
        <a:srgbClr val="ED8000"/>
      </a:lt2>
      <a:accent1>
        <a:srgbClr val="FADF00"/>
      </a:accent1>
      <a:accent2>
        <a:srgbClr val="AE0055"/>
      </a:accent2>
      <a:accent3>
        <a:srgbClr val="668E3C"/>
      </a:accent3>
      <a:accent4>
        <a:srgbClr val="61207F"/>
      </a:accent4>
      <a:accent5>
        <a:srgbClr val="FFFFFF"/>
      </a:accent5>
      <a:accent6>
        <a:srgbClr val="D8D8D8"/>
      </a:accent6>
      <a:hlink>
        <a:srgbClr val="BFBFBF"/>
      </a:hlink>
      <a:folHlink>
        <a:srgbClr val="4F81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fontAlgn="auto">
          <a:spcAft>
            <a:spcPts val="0"/>
          </a:spcAft>
          <a:defRPr dirty="0" smtClean="0"/>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d03f480-3f88-459c-b49a-9b43c245f62b">
      <Terms xmlns="http://schemas.microsoft.com/office/infopath/2007/PartnerControls"/>
    </lcf76f155ced4ddcb4097134ff3c332f>
    <TaxCatchAll xmlns="beb81e68-8582-4e5b-a4f6-edcf914ba655" xsi:nil="true"/>
    <SharedWithUsers xmlns="beb81e68-8582-4e5b-a4f6-edcf914ba655">
      <UserInfo>
        <DisplayName>Alison Revell</DisplayName>
        <AccountId>52</AccountId>
        <AccountType/>
      </UserInfo>
      <UserInfo>
        <DisplayName>Graham Arnold (he/him)</DisplayName>
        <AccountId>22</AccountId>
        <AccountType/>
      </UserInfo>
      <UserInfo>
        <DisplayName>Alan Fitz</DisplayName>
        <AccountId>14</AccountId>
        <AccountType/>
      </UserInfo>
      <UserInfo>
        <DisplayName>Vikki Spittles</DisplayName>
        <AccountId>54</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2A4E713C40A6442B05ACE88E3F8C01D" ma:contentTypeVersion="15" ma:contentTypeDescription="Create a new document." ma:contentTypeScope="" ma:versionID="7831aaa16b465dc1889945653af4e518">
  <xsd:schema xmlns:xsd="http://www.w3.org/2001/XMLSchema" xmlns:xs="http://www.w3.org/2001/XMLSchema" xmlns:p="http://schemas.microsoft.com/office/2006/metadata/properties" xmlns:ns2="1d03f480-3f88-459c-b49a-9b43c245f62b" xmlns:ns3="beb81e68-8582-4e5b-a4f6-edcf914ba655" targetNamespace="http://schemas.microsoft.com/office/2006/metadata/properties" ma:root="true" ma:fieldsID="c6ba63387180aff2b6b20c77b8845b4c" ns2:_="" ns3:_="">
    <xsd:import namespace="1d03f480-3f88-459c-b49a-9b43c245f62b"/>
    <xsd:import namespace="beb81e68-8582-4e5b-a4f6-edcf914ba655"/>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3:SharedWithUsers" minOccurs="0"/>
                <xsd:element ref="ns3:SharedWithDetail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03f480-3f88-459c-b49a-9b43c245f62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db97ddb5-ea2d-41f4-9e8e-bc0c5aea452e"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b81e68-8582-4e5b-a4f6-edcf914ba655"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c8b7d4e-f310-4336-ad78-3dee9ad8acc5}" ma:internalName="TaxCatchAll" ma:showField="CatchAllData" ma:web="beb81e68-8582-4e5b-a4f6-edcf914ba65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886DAC-AA76-4319-A699-743EDC81DFDB}">
  <ds:schemaRefs>
    <ds:schemaRef ds:uri="http://purl.org/dc/elements/1.1/"/>
    <ds:schemaRef ds:uri="a15bbbe4-5638-4b53-9951-28e00874ca82"/>
    <ds:schemaRef ds:uri="http://schemas.microsoft.com/office/2006/documentManagement/types"/>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7a232e5a-8cb7-4fa2-83cb-1aae51784669"/>
    <ds:schemaRef ds:uri="http://purl.org/dc/dcmitype/"/>
    <ds:schemaRef ds:uri="1d03f480-3f88-459c-b49a-9b43c245f62b"/>
    <ds:schemaRef ds:uri="beb81e68-8582-4e5b-a4f6-edcf914ba655"/>
  </ds:schemaRefs>
</ds:datastoreItem>
</file>

<file path=customXml/itemProps2.xml><?xml version="1.0" encoding="utf-8"?>
<ds:datastoreItem xmlns:ds="http://schemas.openxmlformats.org/officeDocument/2006/customXml" ds:itemID="{8CDFD33E-734D-493E-B5C1-E88613B054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03f480-3f88-459c-b49a-9b43c245f62b"/>
    <ds:schemaRef ds:uri="beb81e68-8582-4e5b-a4f6-edcf914ba6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D33AB3-2B13-4B9A-82C0-C41059891F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749</TotalTime>
  <Words>639</Words>
  <Application>Microsoft Office PowerPoint</Application>
  <PresentationFormat>On-screen Show (16:9)</PresentationFormat>
  <Paragraphs>49</Paragraphs>
  <Slides>9</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Program OT Bold</vt:lpstr>
      <vt:lpstr>Program OT Book</vt:lpstr>
      <vt:lpstr>Symbol</vt:lpstr>
      <vt:lpstr>Office Theme</vt:lpstr>
      <vt:lpstr>Master title</vt:lpstr>
      <vt:lpstr>PowerPoint Presentation</vt:lpstr>
      <vt:lpstr>Building Work Update</vt:lpstr>
      <vt:lpstr>PowerPoint Presentation</vt:lpstr>
      <vt:lpstr>Early Years</vt:lpstr>
      <vt:lpstr>The first primary school in Northstowe, Pathfinder CE Primary School is managed by the Diocese of Ely Multi-Academy Trust Board of Education.   The school has 630 primary places, offers 60 pre-school places and an out-of-school club.    From September 2024, Northstowe Secondary College will extend its age range to offer up to 630 primary places.   It will open with one class in Reception (Age 4+).   The Council will work in collaboration with the Trust to monitor growth in its first few years.      </vt:lpstr>
      <vt:lpstr>Northstowe Secondary College, is run by the Meridian Trust.  The school opened for 600 pupils aged 11-16 in phase 1.   It is being extended in phase 2 to 1,200 places from September 2024 and finally to 1,800 pupils   From September 2024, it will extend its age range to offer up to 400 sixth form places  The published admission number for entry into Year 7 will be to 150 in September 2024 and increase to 180 in September 2025 and is expected to increase in line with local demand       </vt:lpstr>
      <vt:lpstr>The Martin Bacon Academy also run by the Meridian Trust provides 120 places for children aged 3-19 with SEND. An extension is underway to provide 20 post-16 places        </vt:lpstr>
      <vt:lpstr>Further schools will be built as the housing development progresses.   Forecasts currently suggest a total of six primary schools and one secondary school will be required but this will be kept under review.         </vt:lpstr>
      <vt:lpstr>Childminder development visits to Stay and Play sessions Oct/Nov 23  Sunday market 26 Nov – recruitment table in Cabin   28th November: Radio Cambs interview – Cllr Thompson, Graham Arnold, and local childcare provider Recruitment Stand in Cabin Conversations with parents at Stay and Play sessions  Recruitment and Childminding Careers leaflets in Cabin     </vt:lpstr>
    </vt:vector>
  </TitlesOfParts>
  <Company>Leicestershire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Bradshaw</dc:creator>
  <cp:lastModifiedBy>Chris James</cp:lastModifiedBy>
  <cp:revision>36</cp:revision>
  <dcterms:created xsi:type="dcterms:W3CDTF">2017-03-20T16:23:25Z</dcterms:created>
  <dcterms:modified xsi:type="dcterms:W3CDTF">2024-02-07T15:20:44Z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0x010100FA7138E5F4902F4EB33F105154F84AE7</vt:lpwstr>
  </property>
  <property fmtid="{D5CDD505-2E9C-101B-9397-08002B2CF9AE}" pid="3" name="MediaServiceImageTags">
    <vt:lpwstr/>
  </property>
</Properties>
</file>