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  <p:embeddedFont>
      <p:font typeface="Century Old Style Std" panose="02050603060505020204" pitchFamily="18" charset="77"/>
      <p:regular r:id="rId12"/>
      <p:bold r:id="rId1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7B63"/>
    <a:srgbClr val="F7EFDC"/>
    <a:srgbClr val="47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74AAE-E931-1D44-9416-9979FE33897D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65B93-9FC0-CD4A-A3E9-3F638061D57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161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65B93-9FC0-CD4A-A3E9-3F638061D57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76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8CC2A-1BCD-07CE-EEAD-7F94F683B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CF6DF3-C40D-7FC0-17D9-D3A6B7151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231FB-D4AF-0B09-CAE9-6EF1A4FB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846CFD-2937-BB78-1E52-4D025568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ACA8FD-3957-6D37-552C-8C258F5F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54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E1877-92E9-685B-FB55-9C5E4B30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06B55B-3CA3-714F-A880-C434282BD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E5724E-662C-28ED-730B-494BDDED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CF60A-D769-5521-2596-0242AF7B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A418A6-4B28-50ED-2FFA-EA23AB3C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08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522B7A-E8F2-D610-6B23-CCEE9D91C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46881-909D-2123-B9E2-450C7015C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AA5A3B-7459-FCA8-BCD5-22E9C5BDA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EE7A02-ACF4-3A75-64DB-24396FBC9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3E8631-4065-CA87-8531-8B7F9CAB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07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E893E-EA29-992E-5A5A-081466CC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4AA6AC-9546-8E31-A9A3-B3943B5A3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75D624-C64E-1CD5-FC12-F38E5BE06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9D4A22-82E8-443F-5BC5-4B326F848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F15A4A-414D-2EA8-E553-514CB7C6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21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38CCC-0D48-349F-0A5C-4983062A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8FA599-4057-4578-1916-C2AEAF1E8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D236B2-35EB-1A3D-A311-9343AB40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9B32F0-A74B-C7AF-208E-EC75D59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0B031B-AA59-12C2-9FE9-71BB6A52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19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53408-0924-5CE7-E445-165E7797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068AC3-D9DF-4726-AA63-7E575A4B7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11F75E-88BF-3845-857D-C32C35101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420336-B8CE-8255-3F1F-A3C83FA95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4ACEDA-EA27-3561-983C-7B0D42D0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FAC331-1654-654F-D04D-AF792C49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99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61260-5E16-A6B3-681A-9461EA61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93F204-D8A5-5755-75A0-CCD7AD71A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741A2B-7EE8-00E6-21A3-51D8BECC9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870E55-8C98-B3CC-85C9-C5F60B120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BBFFEE5-E66E-59D0-1F44-3740A68144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89F84B-7416-42AD-0488-B81ED4258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09AF17-8F25-2819-2EFB-D6985843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4A41E3-C1AC-68DB-FEAA-F9515562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723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107E4-1ED9-031E-2A72-0DD51CAA7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891FAF-0162-148E-9D09-9A2109D73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B28645-24BE-74CF-25FB-82806076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EAB276D-3127-E9CF-C273-B01BBB1A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46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85EA0E9-0628-E887-F56D-CEBDAF2B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DEC8A6-0F81-F080-6506-CE53584F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9A966F-C5CB-7F7D-921C-1C5B1382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79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443EB-0B6C-BA1F-EC27-873DED29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217DB1-4D5A-64AC-49C3-DCB10CA46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BE6D70-6301-0DDD-78C3-CE5D9DF1F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12C2E5-C1C7-292D-A969-7C754B40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BB09FE-7F24-0979-A030-B94120D1E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F825CD-9669-FD18-0F38-3D049D52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8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968EE-8C48-F9F7-0A46-614902D0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4CBAAF-BA35-DA4A-7270-D405F56B3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326F20-8BA7-EDFB-8101-FC141415E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97FCD7-2A3D-6351-009F-2324EB5F9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A59AB8-92A8-F93F-38A5-9F92B1AA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89E3DA-3FEC-3E1C-ED11-62E3AF01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132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F76885-ED2E-815E-7699-E96ADB95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47CEDF-6910-6887-06DB-6D377C1C6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D41DCA-31D0-A79E-F768-B3A0BF04E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7237A-199D-A145-8CAB-386AE755600A}" type="datetimeFigureOut">
              <a:rPr lang="es-ES" smtClean="0"/>
              <a:t>14/11/22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7EC974-AC6E-7A2E-1334-6E3555C06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AE3B15-16D7-8679-330F-758C52138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6F52C-7EDF-5B42-BC78-D9D919EB94C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766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ersonas caminando por un camino&#10;&#10;Descripción generada automáticamente">
            <a:extLst>
              <a:ext uri="{FF2B5EF4-FFF2-40B4-BE49-F238E27FC236}">
                <a16:creationId xmlns:a16="http://schemas.microsoft.com/office/drawing/2014/main" id="{5E79E760-CEF7-5296-4514-95392B454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4E60E35-ED97-695C-9770-E2AE265A1777}"/>
              </a:ext>
            </a:extLst>
          </p:cNvPr>
          <p:cNvSpPr txBox="1"/>
          <p:nvPr/>
        </p:nvSpPr>
        <p:spPr>
          <a:xfrm>
            <a:off x="2806263" y="458325"/>
            <a:ext cx="65794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DB7B63"/>
                </a:solidFill>
                <a:effectLst/>
                <a:latin typeface="Century Old Style Std" panose="0205060306050502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Waterbeach</a:t>
            </a:r>
            <a:endParaRPr lang="en-US" sz="4800" b="1" dirty="0">
              <a:solidFill>
                <a:srgbClr val="DB7B63"/>
              </a:solidFill>
              <a:effectLst/>
              <a:latin typeface="Century Old Style Std" panose="02050603060505020204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DB7B63"/>
                </a:solidFill>
                <a:latin typeface="Century Old Style Std" panose="02050603060505020204" pitchFamily="18" charset="77"/>
                <a:cs typeface="Times New Roman" panose="02020603050405020304" pitchFamily="18" charset="0"/>
              </a:rPr>
              <a:t>New Town East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83124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D5B55-DA53-C092-D014-EE08BF5E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2748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DB7B63"/>
                </a:solidFill>
                <a:effectLst/>
                <a:latin typeface="Century Old Style Std" panose="0205060306050502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Masterplan </a:t>
            </a:r>
            <a:endParaRPr lang="es-ES" sz="3600" b="1" dirty="0">
              <a:solidFill>
                <a:srgbClr val="DB7B63"/>
              </a:solidFill>
              <a:latin typeface="Century Old Style Std" panose="02050603060505020204" pitchFamily="18" charset="77"/>
            </a:endParaRPr>
          </a:p>
        </p:txBody>
      </p:sp>
      <p:pic>
        <p:nvPicPr>
          <p:cNvPr id="9" name="Marcador de contenido 8" descr="Mapa&#10;&#10;Descripción generada automáticamente">
            <a:extLst>
              <a:ext uri="{FF2B5EF4-FFF2-40B4-BE49-F238E27FC236}">
                <a16:creationId xmlns:a16="http://schemas.microsoft.com/office/drawing/2014/main" id="{AEF43944-E27E-DB7B-F3AA-EA22C3D04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5168" y="-1"/>
            <a:ext cx="6626832" cy="685800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A1A201-FE28-2EC6-4CB9-A353E580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246796"/>
            <a:ext cx="965387" cy="24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9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D925F-94AD-A791-DBDE-B42B2C9A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7EFDC"/>
                </a:solidFill>
                <a:effectLst/>
                <a:latin typeface="Century Old Style Std" panose="0205060306050502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Actions since the last </a:t>
            </a:r>
            <a:br>
              <a:rPr lang="en-US" b="1" dirty="0">
                <a:solidFill>
                  <a:srgbClr val="F7EFDC"/>
                </a:solidFill>
                <a:effectLst/>
                <a:latin typeface="Century Old Style Std" panose="0205060306050502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7EFDC"/>
                </a:solidFill>
                <a:effectLst/>
                <a:latin typeface="Century Old Style Std" panose="0205060306050502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Community Forum </a:t>
            </a:r>
            <a:endParaRPr lang="es-ES" b="1" dirty="0">
              <a:solidFill>
                <a:srgbClr val="F7EFDC"/>
              </a:solidFill>
              <a:latin typeface="Century Old Style Std" panose="02050603060505020204" pitchFamily="18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9D756D-6528-5CC7-69DC-CADF475DD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8389"/>
            <a:ext cx="4383795" cy="355494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7EFDC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Website launched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7EFDC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    </a:t>
            </a:r>
            <a:r>
              <a:rPr lang="en-US" sz="2000" b="1" dirty="0" err="1">
                <a:solidFill>
                  <a:srgbClr val="F7EFDC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</a:rPr>
              <a:t>www.</a:t>
            </a:r>
            <a:r>
              <a:rPr lang="en-US" sz="2000" b="1" dirty="0" err="1">
                <a:solidFill>
                  <a:srgbClr val="F7EFDC"/>
                </a:solidFill>
                <a:effectLst/>
                <a:latin typeface="Helvetica Neue" panose="02000206000000020004" pitchFamily="2" charset="0"/>
                <a:ea typeface="Helvetica Neue" panose="02000206000000020004" pitchFamily="2" charset="0"/>
                <a:cs typeface="Times New Roman" panose="02020603050405020304" pitchFamily="18" charset="0"/>
              </a:rPr>
              <a:t>waterbeach.co.uk</a:t>
            </a:r>
            <a:r>
              <a:rPr lang="en-US" sz="2000" b="1" dirty="0">
                <a:solidFill>
                  <a:srgbClr val="F7EFDC"/>
                </a:solidFill>
                <a:effectLst/>
                <a:latin typeface="Helvetica Neue" panose="02000206000000020004" pitchFamily="2" charset="0"/>
                <a:ea typeface="Helvetica Neue" panose="02000206000000020004" pitchFamily="2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s-ES" sz="2000" b="1" dirty="0">
              <a:solidFill>
                <a:srgbClr val="F7EFDC"/>
              </a:solidFill>
              <a:effectLst/>
              <a:latin typeface="Helvetica Neue" panose="02000206000000020004" pitchFamily="2" charset="0"/>
              <a:ea typeface="Helvetica Neue" panose="02000206000000020004" pitchFamily="2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7EFDC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S.106 and planning permission</a:t>
            </a:r>
          </a:p>
          <a:p>
            <a:endParaRPr lang="en-US" sz="2000" dirty="0">
              <a:solidFill>
                <a:srgbClr val="F7EFDC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F7EFDC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Design Codes</a:t>
            </a:r>
          </a:p>
          <a:p>
            <a:endParaRPr lang="en-US" sz="2000" dirty="0">
              <a:solidFill>
                <a:srgbClr val="F7EFDC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F7EFDC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Reserved Matters Applications</a:t>
            </a:r>
          </a:p>
          <a:p>
            <a:pPr marL="0" indent="0">
              <a:buNone/>
            </a:pPr>
            <a:endParaRPr lang="en-US" sz="2000" dirty="0">
              <a:solidFill>
                <a:srgbClr val="F7EFDC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FA1AE06-7A26-2927-CF0F-B4402331E503}"/>
              </a:ext>
            </a:extLst>
          </p:cNvPr>
          <p:cNvSpPr txBox="1">
            <a:spLocks/>
          </p:cNvSpPr>
          <p:nvPr/>
        </p:nvSpPr>
        <p:spPr>
          <a:xfrm>
            <a:off x="6096000" y="2298389"/>
            <a:ext cx="5257799" cy="3554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7EFDC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Clearing Conditions</a:t>
            </a:r>
          </a:p>
          <a:p>
            <a:endParaRPr lang="en-US" sz="2000" dirty="0">
              <a:solidFill>
                <a:srgbClr val="F7EFDC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F7EFDC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Hand-over of Station Project to GCP</a:t>
            </a:r>
          </a:p>
          <a:p>
            <a:pPr marL="0" indent="0">
              <a:buNone/>
            </a:pPr>
            <a:endParaRPr lang="en-US" sz="2000" dirty="0">
              <a:solidFill>
                <a:srgbClr val="F7EFDC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3231FD8-CE4D-25BE-E5D3-99894CC30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239718"/>
            <a:ext cx="965387" cy="24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781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42</Words>
  <Application>Microsoft Macintosh PowerPoint</Application>
  <PresentationFormat>Widescreen</PresentationFormat>
  <Paragraphs>16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Helvetica Neue</vt:lpstr>
      <vt:lpstr>Calibri</vt:lpstr>
      <vt:lpstr>Helvetica Neue Light</vt:lpstr>
      <vt:lpstr>Century Old Style Std</vt:lpstr>
      <vt:lpstr>Arial</vt:lpstr>
      <vt:lpstr>Calibri Light</vt:lpstr>
      <vt:lpstr>Tema de Office</vt:lpstr>
      <vt:lpstr>PowerPoint Presentation</vt:lpstr>
      <vt:lpstr>Masterplan </vt:lpstr>
      <vt:lpstr>Actions since the last  Community Forum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Eslava Alva</dc:creator>
  <cp:lastModifiedBy>Nick Dines</cp:lastModifiedBy>
  <cp:revision>7</cp:revision>
  <dcterms:created xsi:type="dcterms:W3CDTF">2022-11-14T08:43:07Z</dcterms:created>
  <dcterms:modified xsi:type="dcterms:W3CDTF">2022-11-14T11:25:23Z</dcterms:modified>
</cp:coreProperties>
</file>