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72" r:id="rId7"/>
    <p:sldId id="271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D320D-8671-E98F-1778-3295FB6A2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79C17-F5DD-4558-E763-2E4674F8E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760A2-B54B-8253-24FA-AE1B72A9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463-BFC4-42C4-B9F3-C6B597207A5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C24B-9922-4DEB-0BB6-53234CB0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78706-6E5F-0394-A4D3-C43E264F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A45-A82E-40C9-93F8-4B0ACC634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4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D58F-9CD7-FF49-D1DA-D67798CE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ED5E5-8E67-73F7-4D24-7B19F83E3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FDF83-4814-91D8-86E4-888CB888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463-BFC4-42C4-B9F3-C6B597207A5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D994E-FE8B-26DB-6610-E51DCF9F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C72D7-4F65-E532-5957-E6B8355F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A45-A82E-40C9-93F8-4B0ACC634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F078B-FE4B-65D4-0290-5A63C903E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6C99D-0389-7719-82EE-B69F04314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4409A-FBFF-71C8-CD1F-13491F22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463-BFC4-42C4-B9F3-C6B597207A5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633AC-8C2D-B30C-281F-483C9C01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D81B0-CBC9-EEF4-637A-8477425C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A45-A82E-40C9-93F8-4B0ACC634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97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0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45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4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8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3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6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6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1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4E0C-F6A4-2609-88BE-71344185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0DB5-3770-E886-8FAE-17C40CD1F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BA51C-06E1-B237-CFF2-7A7FD4B5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463-BFC4-42C4-B9F3-C6B597207A5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37D32-95F5-48E6-FE94-3B915DE9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A25E1-0962-7542-C66A-5FAD31EF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A45-A82E-40C9-93F8-4B0ACC634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985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34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10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7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5858-0C90-5DB4-4B10-84B8DDB1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87702-8D6B-5B24-D1FB-68E5BFC73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E572D-C6C0-501E-165D-5AF45672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463-BFC4-42C4-B9F3-C6B597207A5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3B919-0185-88F7-AA8C-3976915C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7AF3D-C3FA-82E6-3471-3F1BC4C8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A45-A82E-40C9-93F8-4B0ACC634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18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DFAA-7D77-1AAE-ADE2-17C53174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AAF96-92CE-E53A-607D-2D53897CD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830BD-BABB-43FD-C081-138AA462B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54182-7AE5-98C3-19B0-D9869562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463-BFC4-42C4-B9F3-C6B597207A5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152C7-AB55-C2AC-029A-3F969D8A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25806-5E8D-88D6-DC4E-75DAB5A2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A45-A82E-40C9-93F8-4B0ACC634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2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557B-D19B-6696-0ACA-C91A6F41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0FBA2-CD49-A58F-90C8-30A03A387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9E173-36BB-4E62-F7EF-375CE7C46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ECC30-76B6-FFC4-104C-F9E4FA692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C4B46-1759-9670-56E8-172EC72ED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0F0A9A-D15C-9AF2-1136-17BDE0DF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463-BFC4-42C4-B9F3-C6B597207A5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2A274-D684-AF84-80F1-66A0521D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B848D8-D5B4-6DA3-43F6-ED7ACF2B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A45-A82E-40C9-93F8-4B0ACC634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3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3A08-B4C8-31C9-ABB7-49B56E10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1D36E-F075-2A9B-064E-6F50F4EA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463-BFC4-42C4-B9F3-C6B597207A5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AF132-2A6F-F155-998C-A64CBB4A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698DB-F993-2A62-34AF-72EEE1BB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A45-A82E-40C9-93F8-4B0ACC634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6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A29CE9-23C0-8F89-CA06-C56C37B0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463-BFC4-42C4-B9F3-C6B597207A5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D44DB-C0A8-7BCA-E44A-E0388CC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0DB3E-AA5F-16B5-EF39-3D339146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A45-A82E-40C9-93F8-4B0ACC634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55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5F21-3DB3-804B-1205-EE7CA75E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6B5D-FF98-35F8-E65B-9A2CAE5CE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72EF3-8640-AF3A-C2C9-4C6AEF719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39E7D-30CB-B026-10C1-E2A09306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463-BFC4-42C4-B9F3-C6B597207A5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841F1-B7E1-5FBE-C997-D00AE1BE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B5BFF-D02E-169A-ED7D-5F38A9B1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A45-A82E-40C9-93F8-4B0ACC634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4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4821-1278-8BAA-11FD-8268BB79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4E49FF-7C39-53E4-AC65-2A6ADE773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F632F-FE92-EC47-FE60-69F956B5C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96590-C9FC-1DC6-C583-ACAEFF67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463-BFC4-42C4-B9F3-C6B597207A5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3159D-134B-8078-4540-7957859D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DDA33-13AE-EE92-7793-E87ABFBA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A45-A82E-40C9-93F8-4B0ACC634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5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60045-CEB3-E9D0-8AA4-7CCB9217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FFEA4-AA54-00A7-EAAD-FDB5F4B3C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262-DA4B-285F-8ECD-683D4C47A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A463-BFC4-42C4-B9F3-C6B597207A5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C709C-44BA-4FCA-041F-00107DDD7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1E57C-BC29-AD64-A7EC-2D93B3A85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4A45-A82E-40C9-93F8-4B0ACC634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3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281E6F0-E796-2190-E0A6-AD9F13A9E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72" y="0"/>
            <a:ext cx="4777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1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1114B-AB4C-E97C-AE03-8708F61C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Lounge Updates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BD686F7-8F62-2E63-191E-0F7139405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35" y="-4572"/>
            <a:ext cx="484927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978325-025B-4E54-3FFF-ADE87EF7B2FD}"/>
              </a:ext>
            </a:extLst>
          </p:cNvPr>
          <p:cNvSpPr txBox="1"/>
          <p:nvPr/>
        </p:nvSpPr>
        <p:spPr>
          <a:xfrm>
            <a:off x="3514725" y="780128"/>
            <a:ext cx="375285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Successful year of Community Lounge in 2023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Received funding to continue for another year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Every Thursday evenings from 6pm – 8 pm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Regular activities over free refreshments and pastries from the community ladder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Activities suggested by residents.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Chinese new year - Feb 8</a:t>
            </a:r>
            <a:r>
              <a:rPr lang="en-GB" sz="16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/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Volunteers needed!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A553A3-4439-8284-C55C-A7FAAB4F6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35" y="3026211"/>
            <a:ext cx="1772704" cy="12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4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FB83-7B8C-B74F-B933-74008F99B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7" y="1128408"/>
            <a:ext cx="3204237" cy="4601183"/>
          </a:xfrm>
        </p:spPr>
        <p:txBody>
          <a:bodyPr/>
          <a:lstStyle/>
          <a:p>
            <a:r>
              <a:rPr lang="en-GB" dirty="0"/>
              <a:t>Market 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C5830-F435-254A-A3A5-1D03E17A7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609" y="739904"/>
            <a:ext cx="5022587" cy="5913308"/>
          </a:xfrm>
        </p:spPr>
        <p:txBody>
          <a:bodyPr>
            <a:normAutofit/>
          </a:bodyPr>
          <a:lstStyle/>
          <a:p>
            <a:r>
              <a:rPr lang="en-GB" sz="2400" dirty="0"/>
              <a:t>Market to continue in Northstowe after 6 months pilot Apr to Oct.</a:t>
            </a:r>
          </a:p>
          <a:p>
            <a:r>
              <a:rPr lang="en-GB" sz="2400" dirty="0"/>
              <a:t>Every Sunday 10-2pm</a:t>
            </a:r>
          </a:p>
          <a:p>
            <a:pPr lvl="1"/>
            <a:r>
              <a:rPr lang="en-GB" sz="2200" dirty="0"/>
              <a:t>Weekly: small number of stalls (food and daily basics) – </a:t>
            </a:r>
            <a:r>
              <a:rPr lang="en-GB" sz="2200" i="1" dirty="0"/>
              <a:t>indoors November to March</a:t>
            </a:r>
          </a:p>
          <a:p>
            <a:pPr lvl="1"/>
            <a:r>
              <a:rPr lang="en-GB" sz="2200" dirty="0"/>
              <a:t>Monthly: Greater variety of food and non-food and craft stalls </a:t>
            </a:r>
            <a:r>
              <a:rPr lang="en-GB" sz="2200" i="1" dirty="0"/>
              <a:t>(volunteers on the day welcome!)</a:t>
            </a:r>
          </a:p>
          <a:p>
            <a:r>
              <a:rPr lang="en-GB" sz="2400" dirty="0"/>
              <a:t>Also at the market: Community Café, Community Pantry, bike repairs (2</a:t>
            </a:r>
            <a:r>
              <a:rPr lang="en-GB" sz="2400" baseline="30000" dirty="0"/>
              <a:t>nd</a:t>
            </a:r>
            <a:r>
              <a:rPr lang="en-GB" sz="2400" dirty="0"/>
              <a:t> Sunday of month only), </a:t>
            </a:r>
            <a:r>
              <a:rPr lang="en-GB" sz="2400" i="1" dirty="0"/>
              <a:t>and possibly more – stay tunned</a:t>
            </a:r>
          </a:p>
          <a:p>
            <a:r>
              <a:rPr lang="en-GB" sz="2400" dirty="0"/>
              <a:t>New position: market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6B91C-8B80-FC42-A761-E44755778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388" y="5691187"/>
            <a:ext cx="3552825" cy="962025"/>
          </a:xfrm>
          <a:prstGeom prst="rect">
            <a:avLst/>
          </a:prstGeom>
        </p:spPr>
      </p:pic>
      <p:pic>
        <p:nvPicPr>
          <p:cNvPr id="5" name="Picture 4" descr="A poster of a market&#10;&#10;Description automatically generated">
            <a:extLst>
              <a:ext uri="{FF2B5EF4-FFF2-40B4-BE49-F238E27FC236}">
                <a16:creationId xmlns:a16="http://schemas.microsoft.com/office/drawing/2014/main" id="{9C1978C1-A03D-FC7B-1FC5-47C87E225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48" y="-89049"/>
            <a:ext cx="3072913" cy="4347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1A735A6-494D-6A9B-AE48-5D43FD11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222">
            <a:off x="8276185" y="3705124"/>
            <a:ext cx="3499805" cy="19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9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market&#10;&#10;Description automatically generated">
            <a:extLst>
              <a:ext uri="{FF2B5EF4-FFF2-40B4-BE49-F238E27FC236}">
                <a16:creationId xmlns:a16="http://schemas.microsoft.com/office/drawing/2014/main" id="{7B98EF3D-0D4C-4CD1-606B-B2A1517AD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8" y="0"/>
            <a:ext cx="4847949" cy="6858000"/>
          </a:xfrm>
          <a:prstGeom prst="rect">
            <a:avLst/>
          </a:prstGeom>
        </p:spPr>
      </p:pic>
      <p:pic>
        <p:nvPicPr>
          <p:cNvPr id="7" name="Picture 6" descr="A document with text on it&#10;&#10;Description automatically generated">
            <a:extLst>
              <a:ext uri="{FF2B5EF4-FFF2-40B4-BE49-F238E27FC236}">
                <a16:creationId xmlns:a16="http://schemas.microsoft.com/office/drawing/2014/main" id="{41C8D58B-A7FA-D2B1-490C-4DE367CDE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54" y="1306945"/>
            <a:ext cx="5818946" cy="55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9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03f480-3f88-459c-b49a-9b43c245f62b">
      <Terms xmlns="http://schemas.microsoft.com/office/infopath/2007/PartnerControls"/>
    </lcf76f155ced4ddcb4097134ff3c332f>
    <TaxCatchAll xmlns="beb81e68-8582-4e5b-a4f6-edcf914ba65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A4E713C40A6442B05ACE88E3F8C01D" ma:contentTypeVersion="13" ma:contentTypeDescription="Create a new document." ma:contentTypeScope="" ma:versionID="2cd0c9f274eaa197b54714ad99f928ea">
  <xsd:schema xmlns:xsd="http://www.w3.org/2001/XMLSchema" xmlns:xs="http://www.w3.org/2001/XMLSchema" xmlns:p="http://schemas.microsoft.com/office/2006/metadata/properties" xmlns:ns2="1d03f480-3f88-459c-b49a-9b43c245f62b" xmlns:ns3="beb81e68-8582-4e5b-a4f6-edcf914ba655" targetNamespace="http://schemas.microsoft.com/office/2006/metadata/properties" ma:root="true" ma:fieldsID="d9ca8dd8d8ea163b4c6e04046b0cbbd2" ns2:_="" ns3:_="">
    <xsd:import namespace="1d03f480-3f88-459c-b49a-9b43c245f62b"/>
    <xsd:import namespace="beb81e68-8582-4e5b-a4f6-edcf914ba65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3f480-3f88-459c-b49a-9b43c245f6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81e68-8582-4e5b-a4f6-edcf914ba65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c8b7d4e-f310-4336-ad78-3dee9ad8acc5}" ma:internalName="TaxCatchAll" ma:showField="CatchAllData" ma:web="beb81e68-8582-4e5b-a4f6-edcf914ba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D71929-2293-4FF4-89E4-64DCE13D0779}">
  <ds:schemaRefs>
    <ds:schemaRef ds:uri="http://schemas.microsoft.com/office/2006/metadata/properties"/>
    <ds:schemaRef ds:uri="http://schemas.microsoft.com/office/infopath/2007/PartnerControls"/>
    <ds:schemaRef ds:uri="4fbcb708-1187-416b-af1b-6ebf5ff6354a"/>
    <ds:schemaRef ds:uri="b7292393-6af3-415d-8185-c575309283c4"/>
    <ds:schemaRef ds:uri="1d03f480-3f88-459c-b49a-9b43c245f62b"/>
    <ds:schemaRef ds:uri="beb81e68-8582-4e5b-a4f6-edcf914ba655"/>
  </ds:schemaRefs>
</ds:datastoreItem>
</file>

<file path=customXml/itemProps2.xml><?xml version="1.0" encoding="utf-8"?>
<ds:datastoreItem xmlns:ds="http://schemas.openxmlformats.org/officeDocument/2006/customXml" ds:itemID="{4F7A5C6C-BBC5-4230-BDDF-DD288D6E36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37569-250A-45B0-98AA-E45B62ECE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3f480-3f88-459c-b49a-9b43c245f62b"/>
    <ds:schemaRef ds:uri="beb81e68-8582-4e5b-a4f6-edcf914ba6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134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Wingdings 2</vt:lpstr>
      <vt:lpstr>Office Theme</vt:lpstr>
      <vt:lpstr>Frame</vt:lpstr>
      <vt:lpstr>PowerPoint Presentation</vt:lpstr>
      <vt:lpstr>Community Lounge Updates</vt:lpstr>
      <vt:lpstr>Market updates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Nokkert</dc:creator>
  <cp:lastModifiedBy>Chris James</cp:lastModifiedBy>
  <cp:revision>4</cp:revision>
  <dcterms:created xsi:type="dcterms:W3CDTF">2024-01-10T15:02:49Z</dcterms:created>
  <dcterms:modified xsi:type="dcterms:W3CDTF">2024-02-07T15:58:02Z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0x010100E393D0F07CDB5948BDCF03902CEF14B5</vt:lpwstr>
  </property>
</Properties>
</file>