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1" r:id="rId5"/>
    <p:sldId id="256" r:id="rId6"/>
    <p:sldId id="269" r:id="rId7"/>
    <p:sldId id="270" r:id="rId8"/>
    <p:sldId id="257" r:id="rId9"/>
    <p:sldId id="258" r:id="rId10"/>
    <p:sldId id="264" r:id="rId11"/>
    <p:sldId id="265" r:id="rId12"/>
    <p:sldId id="262" r:id="rId13"/>
    <p:sldId id="260" r:id="rId14"/>
    <p:sldId id="273" r:id="rId15"/>
    <p:sldId id="7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BB2502-AEBA-4B54-A760-D7CAEFFA0109}" v="4" dt="2023-03-15T12:04:46.6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2" y="5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Huntington" userId="c972cd31-7da7-47c5-bf92-e7b6c531fbe4" providerId="ADAL" clId="{4CBB2502-AEBA-4B54-A760-D7CAEFFA0109}"/>
    <pc:docChg chg="custSel addSld delSld modSld">
      <pc:chgData name="Mike Huntington" userId="c972cd31-7da7-47c5-bf92-e7b6c531fbe4" providerId="ADAL" clId="{4CBB2502-AEBA-4B54-A760-D7CAEFFA0109}" dt="2023-03-15T13:08:31.048" v="1055" actId="20577"/>
      <pc:docMkLst>
        <pc:docMk/>
      </pc:docMkLst>
      <pc:sldChg chg="modSp mod">
        <pc:chgData name="Mike Huntington" userId="c972cd31-7da7-47c5-bf92-e7b6c531fbe4" providerId="ADAL" clId="{4CBB2502-AEBA-4B54-A760-D7CAEFFA0109}" dt="2023-03-15T13:08:31.048" v="1055" actId="20577"/>
        <pc:sldMkLst>
          <pc:docMk/>
          <pc:sldMk cId="2941264868" sldId="256"/>
        </pc:sldMkLst>
        <pc:spChg chg="mod">
          <ac:chgData name="Mike Huntington" userId="c972cd31-7da7-47c5-bf92-e7b6c531fbe4" providerId="ADAL" clId="{4CBB2502-AEBA-4B54-A760-D7CAEFFA0109}" dt="2023-03-15T13:08:31.048" v="1055" actId="20577"/>
          <ac:spMkLst>
            <pc:docMk/>
            <pc:sldMk cId="2941264868" sldId="256"/>
            <ac:spMk id="3" creationId="{75D2B444-6A96-4C34-B17D-D252708CD0F2}"/>
          </ac:spMkLst>
        </pc:spChg>
      </pc:sldChg>
      <pc:sldChg chg="addSp delSp modSp mod">
        <pc:chgData name="Mike Huntington" userId="c972cd31-7da7-47c5-bf92-e7b6c531fbe4" providerId="ADAL" clId="{4CBB2502-AEBA-4B54-A760-D7CAEFFA0109}" dt="2023-03-15T12:22:39.105" v="946" actId="20577"/>
        <pc:sldMkLst>
          <pc:docMk/>
          <pc:sldMk cId="3820823882" sldId="257"/>
        </pc:sldMkLst>
        <pc:spChg chg="add mod">
          <ac:chgData name="Mike Huntington" userId="c972cd31-7da7-47c5-bf92-e7b6c531fbe4" providerId="ADAL" clId="{4CBB2502-AEBA-4B54-A760-D7CAEFFA0109}" dt="2023-03-15T12:22:39.105" v="946" actId="20577"/>
          <ac:spMkLst>
            <pc:docMk/>
            <pc:sldMk cId="3820823882" sldId="257"/>
            <ac:spMk id="2" creationId="{62E1DD11-426D-917E-DC63-22C903E2DAE9}"/>
          </ac:spMkLst>
        </pc:spChg>
        <pc:spChg chg="del mod">
          <ac:chgData name="Mike Huntington" userId="c972cd31-7da7-47c5-bf92-e7b6c531fbe4" providerId="ADAL" clId="{4CBB2502-AEBA-4B54-A760-D7CAEFFA0109}" dt="2023-03-15T11:49:14.646" v="3"/>
          <ac:spMkLst>
            <pc:docMk/>
            <pc:sldMk cId="3820823882" sldId="257"/>
            <ac:spMk id="7" creationId="{EE56160D-668C-4FBF-ADC3-2B8D8BED73AE}"/>
          </ac:spMkLst>
        </pc:spChg>
      </pc:sldChg>
      <pc:sldChg chg="modSp mod">
        <pc:chgData name="Mike Huntington" userId="c972cd31-7da7-47c5-bf92-e7b6c531fbe4" providerId="ADAL" clId="{4CBB2502-AEBA-4B54-A760-D7CAEFFA0109}" dt="2023-03-15T12:23:33.090" v="1039" actId="20577"/>
        <pc:sldMkLst>
          <pc:docMk/>
          <pc:sldMk cId="3248087780" sldId="258"/>
        </pc:sldMkLst>
        <pc:spChg chg="mod">
          <ac:chgData name="Mike Huntington" userId="c972cd31-7da7-47c5-bf92-e7b6c531fbe4" providerId="ADAL" clId="{4CBB2502-AEBA-4B54-A760-D7CAEFFA0109}" dt="2023-03-15T12:23:33.090" v="1039" actId="20577"/>
          <ac:spMkLst>
            <pc:docMk/>
            <pc:sldMk cId="3248087780" sldId="258"/>
            <ac:spMk id="7" creationId="{908ABEEF-D1B7-4572-A2F6-A2220AEE7AC5}"/>
          </ac:spMkLst>
        </pc:spChg>
      </pc:sldChg>
      <pc:sldChg chg="del">
        <pc:chgData name="Mike Huntington" userId="c972cd31-7da7-47c5-bf92-e7b6c531fbe4" providerId="ADAL" clId="{4CBB2502-AEBA-4B54-A760-D7CAEFFA0109}" dt="2023-03-15T11:48:59.343" v="0" actId="2696"/>
        <pc:sldMkLst>
          <pc:docMk/>
          <pc:sldMk cId="3940161908" sldId="259"/>
        </pc:sldMkLst>
      </pc:sldChg>
      <pc:sldChg chg="del">
        <pc:chgData name="Mike Huntington" userId="c972cd31-7da7-47c5-bf92-e7b6c531fbe4" providerId="ADAL" clId="{4CBB2502-AEBA-4B54-A760-D7CAEFFA0109}" dt="2023-03-15T11:49:47.994" v="5" actId="2696"/>
        <pc:sldMkLst>
          <pc:docMk/>
          <pc:sldMk cId="3993842381" sldId="261"/>
        </pc:sldMkLst>
      </pc:sldChg>
      <pc:sldChg chg="addSp delSp modSp mod">
        <pc:chgData name="Mike Huntington" userId="c972cd31-7da7-47c5-bf92-e7b6c531fbe4" providerId="ADAL" clId="{4CBB2502-AEBA-4B54-A760-D7CAEFFA0109}" dt="2023-03-15T12:24:46.173" v="1053" actId="20577"/>
        <pc:sldMkLst>
          <pc:docMk/>
          <pc:sldMk cId="668403347" sldId="262"/>
        </pc:sldMkLst>
        <pc:spChg chg="mod">
          <ac:chgData name="Mike Huntington" userId="c972cd31-7da7-47c5-bf92-e7b6c531fbe4" providerId="ADAL" clId="{4CBB2502-AEBA-4B54-A760-D7CAEFFA0109}" dt="2023-03-15T12:24:46.173" v="1053" actId="20577"/>
          <ac:spMkLst>
            <pc:docMk/>
            <pc:sldMk cId="668403347" sldId="262"/>
            <ac:spMk id="6" creationId="{B541C997-9B70-4FDF-BF09-DB4EB011C02B}"/>
          </ac:spMkLst>
        </pc:spChg>
        <pc:picChg chg="add mod">
          <ac:chgData name="Mike Huntington" userId="c972cd31-7da7-47c5-bf92-e7b6c531fbe4" providerId="ADAL" clId="{4CBB2502-AEBA-4B54-A760-D7CAEFFA0109}" dt="2023-03-15T12:05:01.027" v="501" actId="14100"/>
          <ac:picMkLst>
            <pc:docMk/>
            <pc:sldMk cId="668403347" sldId="262"/>
            <ac:picMk id="3" creationId="{6C2EDFC9-4A0F-2D26-EB91-C4B56E2BBCFC}"/>
          </ac:picMkLst>
        </pc:picChg>
        <pc:picChg chg="del">
          <ac:chgData name="Mike Huntington" userId="c972cd31-7da7-47c5-bf92-e7b6c531fbe4" providerId="ADAL" clId="{4CBB2502-AEBA-4B54-A760-D7CAEFFA0109}" dt="2023-03-15T12:04:46.698" v="497" actId="478"/>
          <ac:picMkLst>
            <pc:docMk/>
            <pc:sldMk cId="668403347" sldId="262"/>
            <ac:picMk id="10" creationId="{81D94652-5ED3-4F97-BADB-F7C4C57A64F7}"/>
          </ac:picMkLst>
        </pc:picChg>
      </pc:sldChg>
      <pc:sldChg chg="del">
        <pc:chgData name="Mike Huntington" userId="c972cd31-7da7-47c5-bf92-e7b6c531fbe4" providerId="ADAL" clId="{4CBB2502-AEBA-4B54-A760-D7CAEFFA0109}" dt="2023-03-15T11:49:28.794" v="4" actId="2696"/>
        <pc:sldMkLst>
          <pc:docMk/>
          <pc:sldMk cId="2162544178" sldId="263"/>
        </pc:sldMkLst>
      </pc:sldChg>
      <pc:sldChg chg="modSp mod">
        <pc:chgData name="Mike Huntington" userId="c972cd31-7da7-47c5-bf92-e7b6c531fbe4" providerId="ADAL" clId="{4CBB2502-AEBA-4B54-A760-D7CAEFFA0109}" dt="2023-03-15T12:19:50.993" v="870" actId="14100"/>
        <pc:sldMkLst>
          <pc:docMk/>
          <pc:sldMk cId="1695862650" sldId="264"/>
        </pc:sldMkLst>
        <pc:spChg chg="mod">
          <ac:chgData name="Mike Huntington" userId="c972cd31-7da7-47c5-bf92-e7b6c531fbe4" providerId="ADAL" clId="{4CBB2502-AEBA-4B54-A760-D7CAEFFA0109}" dt="2023-03-15T12:19:50.993" v="870" actId="14100"/>
          <ac:spMkLst>
            <pc:docMk/>
            <pc:sldMk cId="1695862650" sldId="264"/>
            <ac:spMk id="6" creationId="{4D35D22E-19A2-4FC9-AD07-113E657A5E92}"/>
          </ac:spMkLst>
        </pc:spChg>
        <pc:picChg chg="mod">
          <ac:chgData name="Mike Huntington" userId="c972cd31-7da7-47c5-bf92-e7b6c531fbe4" providerId="ADAL" clId="{4CBB2502-AEBA-4B54-A760-D7CAEFFA0109}" dt="2023-03-15T12:19:46.786" v="869" actId="14100"/>
          <ac:picMkLst>
            <pc:docMk/>
            <pc:sldMk cId="1695862650" sldId="264"/>
            <ac:picMk id="5" creationId="{11DC6745-EDB0-4177-A5C8-5735C51A458F}"/>
          </ac:picMkLst>
        </pc:picChg>
      </pc:sldChg>
      <pc:sldChg chg="addSp modSp mod">
        <pc:chgData name="Mike Huntington" userId="c972cd31-7da7-47c5-bf92-e7b6c531fbe4" providerId="ADAL" clId="{4CBB2502-AEBA-4B54-A760-D7CAEFFA0109}" dt="2023-03-15T12:19:07.735" v="866" actId="14100"/>
        <pc:sldMkLst>
          <pc:docMk/>
          <pc:sldMk cId="3130955198" sldId="265"/>
        </pc:sldMkLst>
        <pc:spChg chg="add mod">
          <ac:chgData name="Mike Huntington" userId="c972cd31-7da7-47c5-bf92-e7b6c531fbe4" providerId="ADAL" clId="{4CBB2502-AEBA-4B54-A760-D7CAEFFA0109}" dt="2023-03-15T12:19:07.735" v="866" actId="14100"/>
          <ac:spMkLst>
            <pc:docMk/>
            <pc:sldMk cId="3130955198" sldId="265"/>
            <ac:spMk id="4" creationId="{5CADD2B9-09D8-FD76-F560-1F1DA7F9E562}"/>
          </ac:spMkLst>
        </pc:spChg>
      </pc:sldChg>
      <pc:sldChg chg="modSp mod">
        <pc:chgData name="Mike Huntington" userId="c972cd31-7da7-47c5-bf92-e7b6c531fbe4" providerId="ADAL" clId="{4CBB2502-AEBA-4B54-A760-D7CAEFFA0109}" dt="2023-03-15T12:22:30.606" v="942" actId="20577"/>
        <pc:sldMkLst>
          <pc:docMk/>
          <pc:sldMk cId="3115309969" sldId="269"/>
        </pc:sldMkLst>
        <pc:spChg chg="mod">
          <ac:chgData name="Mike Huntington" userId="c972cd31-7da7-47c5-bf92-e7b6c531fbe4" providerId="ADAL" clId="{4CBB2502-AEBA-4B54-A760-D7CAEFFA0109}" dt="2023-03-15T12:22:30.606" v="942" actId="20577"/>
          <ac:spMkLst>
            <pc:docMk/>
            <pc:sldMk cId="3115309969" sldId="269"/>
            <ac:spMk id="6" creationId="{01BC591B-7F55-49DA-87B8-1E21F830456C}"/>
          </ac:spMkLst>
        </pc:spChg>
      </pc:sldChg>
      <pc:sldChg chg="addSp delSp modSp new mod">
        <pc:chgData name="Mike Huntington" userId="c972cd31-7da7-47c5-bf92-e7b6c531fbe4" providerId="ADAL" clId="{4CBB2502-AEBA-4B54-A760-D7CAEFFA0109}" dt="2023-03-15T12:00:33.538" v="496" actId="1076"/>
        <pc:sldMkLst>
          <pc:docMk/>
          <pc:sldMk cId="3819800987" sldId="270"/>
        </pc:sldMkLst>
        <pc:spChg chg="del">
          <ac:chgData name="Mike Huntington" userId="c972cd31-7da7-47c5-bf92-e7b6c531fbe4" providerId="ADAL" clId="{4CBB2502-AEBA-4B54-A760-D7CAEFFA0109}" dt="2023-03-15T12:00:18.245" v="490" actId="478"/>
          <ac:spMkLst>
            <pc:docMk/>
            <pc:sldMk cId="3819800987" sldId="270"/>
            <ac:spMk id="2" creationId="{E36D31D5-1A71-82B5-DFEA-202B18A66CFB}"/>
          </ac:spMkLst>
        </pc:spChg>
        <pc:spChg chg="del">
          <ac:chgData name="Mike Huntington" userId="c972cd31-7da7-47c5-bf92-e7b6c531fbe4" providerId="ADAL" clId="{4CBB2502-AEBA-4B54-A760-D7CAEFFA0109}" dt="2023-03-15T12:00:19.810" v="491" actId="478"/>
          <ac:spMkLst>
            <pc:docMk/>
            <pc:sldMk cId="3819800987" sldId="270"/>
            <ac:spMk id="3" creationId="{F5778DB2-D196-6F1F-AAAD-E4B57D884160}"/>
          </ac:spMkLst>
        </pc:spChg>
        <pc:picChg chg="add mod">
          <ac:chgData name="Mike Huntington" userId="c972cd31-7da7-47c5-bf92-e7b6c531fbe4" providerId="ADAL" clId="{4CBB2502-AEBA-4B54-A760-D7CAEFFA0109}" dt="2023-03-15T12:00:20.928" v="492"/>
          <ac:picMkLst>
            <pc:docMk/>
            <pc:sldMk cId="3819800987" sldId="270"/>
            <ac:picMk id="4" creationId="{AC2CF604-FB0A-99A1-F9EB-EE3640DE718F}"/>
          </ac:picMkLst>
        </pc:picChg>
        <pc:picChg chg="add mod">
          <ac:chgData name="Mike Huntington" userId="c972cd31-7da7-47c5-bf92-e7b6c531fbe4" providerId="ADAL" clId="{4CBB2502-AEBA-4B54-A760-D7CAEFFA0109}" dt="2023-03-15T12:00:33.538" v="496" actId="1076"/>
          <ac:picMkLst>
            <pc:docMk/>
            <pc:sldMk cId="3819800987" sldId="270"/>
            <ac:picMk id="6" creationId="{E1809347-424E-347A-4C5A-FD8C156AB96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5B577-2A8C-4290-942A-883C687D3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553E7C-1044-4C10-851A-FB26974F1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D794D-8ED3-4A97-BB60-E3D19B675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2BD28-0894-4A1E-A89F-A449FF55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C3189-28CB-4F9F-B6C4-05FBC5E84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999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5F152-F34E-4309-A6D2-CFAB63FD0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B4E88E-72C9-422F-AF05-87A272F75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8A332-6785-4163-A25F-456485A90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1CDAD-04A0-49C5-A688-7EDE7EC2F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A7AF2-5A4B-4F28-95B3-CE07BFE95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7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264928-EC54-4A86-8B2A-5C40580680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4D032F-1B6B-4EC5-8679-48E243EF5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D17B7-2EAE-4BD1-8F0B-BCBE62D6C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FFE75-B062-466A-A744-8AE628A5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D76A7-41FD-4969-9560-FA7884D0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281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42608C78-8780-8416-9459-DE4B2D2E1CB0}"/>
              </a:ext>
            </a:extLst>
          </p:cNvPr>
          <p:cNvGrpSpPr/>
          <p:nvPr/>
        </p:nvGrpSpPr>
        <p:grpSpPr>
          <a:xfrm>
            <a:off x="0" y="0"/>
            <a:ext cx="12192005" cy="1079504"/>
            <a:chOff x="0" y="0"/>
            <a:chExt cx="12192005" cy="107950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2C0AF49-5AD8-B71E-3002-6AB0CAE9013A}"/>
                </a:ext>
              </a:extLst>
            </p:cNvPr>
            <p:cNvSpPr/>
            <p:nvPr/>
          </p:nvSpPr>
          <p:spPr>
            <a:xfrm>
              <a:off x="0" y="0"/>
              <a:ext cx="9194804" cy="1079504"/>
            </a:xfrm>
            <a:prstGeom prst="rect">
              <a:avLst/>
            </a:prstGeom>
            <a:solidFill>
              <a:srgbClr val="1533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9A212BEA-2A9B-7039-EF69-4810DC64B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9253526" y="0"/>
              <a:ext cx="2938479" cy="1079504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7210571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B235E-B4D9-4EAA-95CE-0448074BE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88C75-0E34-4767-B881-52913CCED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A2969-DB57-48A3-A70D-5342D5DC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924E4-4D3B-4F11-A1BB-F086A5FFA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C2642-15E7-4287-A4D9-48410BBC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27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D76C2-C0A6-4644-905B-B4BA8716A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614FE-7F8B-4C3A-99B9-F1B5E7701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17EEE-A649-42D8-918D-3182D9B1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FA2F4-CDFA-443C-B577-FACD1AC13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64B5B-3693-43BE-9286-F0B306B9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84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BB801-C812-47C5-8792-90B95725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848DC-54C5-44DB-B981-B03B5E425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B0B40-A7C0-43C3-81A7-5F3640310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27BB1-F0A9-42C5-ADF8-786B39607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B32B8-D9F6-4825-805E-D672BA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18FD39-D51F-4426-8797-A47042ED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51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3E480-4828-44C8-BD9C-76270FF1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1364D-C482-4FC6-8D07-241F04172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B6E72-2E1C-4E16-964D-FCA70C887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29C430-A0E2-4834-8726-9703C6875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ED9312-F7D1-4908-8986-40A9A5397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0E6FB3-28E9-40E3-9E6C-A71B9BFB5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69DE13-07E6-4BC7-90E9-E7CBD5EB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3EFB49-89D3-445A-BF96-17562E3D8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22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11A60-CB0B-42F9-8C35-B170F2570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5F3250-B4DF-4278-AB02-E4C37A583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41ABC-C4AE-4F28-9F45-4B59179C3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41996C-2D9D-4195-9D81-BEAF123E0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64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9197E9-CF5C-4470-9558-53E0C90C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A53433-A9A7-4E39-8465-A56DF8B62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8ECA5-0AE3-4F2E-95A3-34CDA4BD6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29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0C4E2-401E-41DC-953A-106C43AB6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92A54-93F9-4F51-BC06-7977D432C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695EF-BE4B-47BE-94B3-3D3AEFCA8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096CD-EAFA-4132-A96B-DA1E597FF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F882D-0EB8-4D1B-AFCD-04C7F4FE6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2AD47-CAB9-468B-A588-182EF53FA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59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993AD-4E62-456A-8D3B-1B83361C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47AEF4-3166-4E88-A0A5-9C9112B0C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1D2526-946D-43DC-B173-24AEFA06F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ACB38-AD9F-4C51-BE6D-585D85F97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87615-B158-418A-A350-6D2FEA0AF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41823-EAC7-4A96-8992-034E92C60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66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A2A5F1-9344-430E-87B5-5DB139C0B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14DBF-FDD2-47E3-B118-A4F8B3864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A8FF4-7957-4D17-A532-11F151FC6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7F226-488A-42A6-9572-14ED101A38FA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A57B1-E56B-4214-9ED5-D21D78A1B7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955AD-AB18-4463-83E7-0743B2512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47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ambs.gov.uk/waterbeach-community-forum" TargetMode="External"/><Relationship Id="rId2" Type="http://schemas.openxmlformats.org/officeDocument/2006/relationships/hyperlink" Target="mailto:Waterbeach.community@scambs.gov.uk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64351-A4A7-CD86-C418-4ECDD636D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9" y="365125"/>
            <a:ext cx="10842171" cy="1726911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Waterbeach Community Forum </a:t>
            </a:r>
            <a:b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2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Wednesday 15 March 2023</a:t>
            </a:r>
            <a:br>
              <a:rPr lang="en-GB" sz="2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Agenda</a:t>
            </a:r>
            <a:b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07ACA99-83B6-FECC-C7BF-3FD9F64C80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811367"/>
              </p:ext>
            </p:extLst>
          </p:nvPr>
        </p:nvGraphicFramePr>
        <p:xfrm>
          <a:off x="824344" y="2092036"/>
          <a:ext cx="10529456" cy="4312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6889">
                  <a:extLst>
                    <a:ext uri="{9D8B030D-6E8A-4147-A177-3AD203B41FA5}">
                      <a16:colId xmlns:a16="http://schemas.microsoft.com/office/drawing/2014/main" val="3426121923"/>
                    </a:ext>
                  </a:extLst>
                </a:gridCol>
                <a:gridCol w="4017982">
                  <a:extLst>
                    <a:ext uri="{9D8B030D-6E8A-4147-A177-3AD203B41FA5}">
                      <a16:colId xmlns:a16="http://schemas.microsoft.com/office/drawing/2014/main" val="543229177"/>
                    </a:ext>
                  </a:extLst>
                </a:gridCol>
                <a:gridCol w="3624748">
                  <a:extLst>
                    <a:ext uri="{9D8B030D-6E8A-4147-A177-3AD203B41FA5}">
                      <a16:colId xmlns:a16="http://schemas.microsoft.com/office/drawing/2014/main" val="486224859"/>
                    </a:ext>
                  </a:extLst>
                </a:gridCol>
                <a:gridCol w="1909837">
                  <a:extLst>
                    <a:ext uri="{9D8B030D-6E8A-4147-A177-3AD203B41FA5}">
                      <a16:colId xmlns:a16="http://schemas.microsoft.com/office/drawing/2014/main" val="3605210413"/>
                    </a:ext>
                  </a:extLst>
                </a:gridCol>
              </a:tblGrid>
              <a:tr h="758805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19:00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Welcome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Councillor Anna Bradnam – Milton &amp; Waterbeach Ward</a:t>
                      </a:r>
                    </a:p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9097409"/>
                  </a:ext>
                </a:extLst>
              </a:tr>
              <a:tr h="746509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19:05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 Update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Mike Huntington – Principal Planner, Greater Cambridge Planning Service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(all times incl questions)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2892888"/>
                  </a:ext>
                </a:extLst>
              </a:tr>
              <a:tr h="1011739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19:15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</a:t>
                      </a:r>
                      <a:r>
                        <a:rPr lang="en-GB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Civic – Development Update + Strategic Presentation on Ecology, Biodiversity and Open Space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Rebecca Britton, Regional Director – Communications, Communities and Partnerships ; Paul Mumford, Project Director 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1700780"/>
                  </a:ext>
                </a:extLst>
              </a:tr>
              <a:tr h="746509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19:40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Q&amp;A 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8976059"/>
                  </a:ext>
                </a:extLst>
              </a:tr>
              <a:tr h="505870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20:00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 - Next meeting  </a:t>
                      </a:r>
                    </a:p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June 2023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0377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390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0FA403-6572-421D-92D5-1F65B4435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7315EF-11B2-485D-8D06-AE19B3AFCEA7}"/>
              </a:ext>
            </a:extLst>
          </p:cNvPr>
          <p:cNvSpPr txBox="1"/>
          <p:nvPr/>
        </p:nvSpPr>
        <p:spPr>
          <a:xfrm>
            <a:off x="3048000" y="2967335"/>
            <a:ext cx="60960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4000" dirty="0"/>
              <a:t>Thank you for listening </a:t>
            </a:r>
            <a:br>
              <a:rPr lang="en-GB" altLang="en-US" sz="4000" dirty="0"/>
            </a:br>
            <a:br>
              <a:rPr lang="en-GB" alt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387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64351-A4A7-CD86-C418-4ECDD636D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9" y="365125"/>
            <a:ext cx="10842171" cy="1726911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Waterbeach Community Forum </a:t>
            </a:r>
            <a:b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2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Wednesday 15 March 2023</a:t>
            </a:r>
            <a:br>
              <a:rPr lang="en-GB" sz="2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Agenda</a:t>
            </a:r>
            <a:b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07ACA99-83B6-FECC-C7BF-3FD9F64C8079}"/>
              </a:ext>
            </a:extLst>
          </p:cNvPr>
          <p:cNvGraphicFramePr>
            <a:graphicFrameLocks noGrp="1"/>
          </p:cNvGraphicFramePr>
          <p:nvPr/>
        </p:nvGraphicFramePr>
        <p:xfrm>
          <a:off x="824344" y="2092036"/>
          <a:ext cx="10529456" cy="4312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6889">
                  <a:extLst>
                    <a:ext uri="{9D8B030D-6E8A-4147-A177-3AD203B41FA5}">
                      <a16:colId xmlns:a16="http://schemas.microsoft.com/office/drawing/2014/main" val="3426121923"/>
                    </a:ext>
                  </a:extLst>
                </a:gridCol>
                <a:gridCol w="4017982">
                  <a:extLst>
                    <a:ext uri="{9D8B030D-6E8A-4147-A177-3AD203B41FA5}">
                      <a16:colId xmlns:a16="http://schemas.microsoft.com/office/drawing/2014/main" val="543229177"/>
                    </a:ext>
                  </a:extLst>
                </a:gridCol>
                <a:gridCol w="3624748">
                  <a:extLst>
                    <a:ext uri="{9D8B030D-6E8A-4147-A177-3AD203B41FA5}">
                      <a16:colId xmlns:a16="http://schemas.microsoft.com/office/drawing/2014/main" val="486224859"/>
                    </a:ext>
                  </a:extLst>
                </a:gridCol>
                <a:gridCol w="1909837">
                  <a:extLst>
                    <a:ext uri="{9D8B030D-6E8A-4147-A177-3AD203B41FA5}">
                      <a16:colId xmlns:a16="http://schemas.microsoft.com/office/drawing/2014/main" val="3605210413"/>
                    </a:ext>
                  </a:extLst>
                </a:gridCol>
              </a:tblGrid>
              <a:tr h="758805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19:00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Welcome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Councillor Anna Bradnam – Milton &amp; Waterbeach Ward</a:t>
                      </a:r>
                    </a:p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9097409"/>
                  </a:ext>
                </a:extLst>
              </a:tr>
              <a:tr h="746509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19:05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 Update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Mike Huntington – Principal Planner, Greater Cambridge Planning Service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(all times incl questions)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2892888"/>
                  </a:ext>
                </a:extLst>
              </a:tr>
              <a:tr h="1011739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19:15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</a:t>
                      </a:r>
                      <a:r>
                        <a:rPr lang="en-GB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Civic – Development Update + Strategic Presentation on Ecology, Biodiversity and Open Space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Rebecca Britton, Regional Director – Communications, Communities and Partnerships ; Paul Mumford, Project Director 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1700780"/>
                  </a:ext>
                </a:extLst>
              </a:tr>
              <a:tr h="746509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19:40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Q&amp;A 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8976059"/>
                  </a:ext>
                </a:extLst>
              </a:tr>
              <a:tr h="505870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20:00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 - Next meeting  </a:t>
                      </a:r>
                    </a:p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June 2023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0377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949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32A868-3E70-8010-CD9E-394C1C23F590}"/>
              </a:ext>
            </a:extLst>
          </p:cNvPr>
          <p:cNvSpPr txBox="1"/>
          <p:nvPr/>
        </p:nvSpPr>
        <p:spPr>
          <a:xfrm>
            <a:off x="2316166" y="1484318"/>
            <a:ext cx="7559673" cy="5238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Contact Information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0BF9E-74B7-6F07-C43E-17E1137F652F}"/>
              </a:ext>
            </a:extLst>
          </p:cNvPr>
          <p:cNvSpPr txBox="1"/>
          <p:nvPr/>
        </p:nvSpPr>
        <p:spPr>
          <a:xfrm>
            <a:off x="2316166" y="2722561"/>
            <a:ext cx="7696203" cy="267811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Email – 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  <a:hlinkClick r:id="rId2"/>
              </a:rPr>
              <a:t>Waterbeach.community@scambs.gov.uk</a:t>
            </a: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   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Webpage – 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  <a:hlinkClick r:id="rId3"/>
              </a:rPr>
              <a:t>www.scambs.gov.uk/waterbeach-community-forum</a:t>
            </a: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 </a:t>
            </a:r>
            <a:b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</a:b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Telephone – 01954 71 3070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70AF6-BE30-4F9D-98AC-6AE93DDF9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GB" b="1" dirty="0"/>
              <a:t>Waterbeach New Town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2B444-6A96-4C34-B17D-D252708CD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87599"/>
          </a:xfrm>
        </p:spPr>
        <p:txBody>
          <a:bodyPr>
            <a:normAutofit fontScale="77500" lnSpcReduction="20000"/>
          </a:bodyPr>
          <a:lstStyle/>
          <a:p>
            <a:r>
              <a:rPr lang="en-GB" sz="3800" b="1" dirty="0"/>
              <a:t>15th March 2023</a:t>
            </a:r>
          </a:p>
          <a:p>
            <a:r>
              <a:rPr lang="en-GB" sz="3800" b="1" dirty="0"/>
              <a:t>Planning update</a:t>
            </a:r>
          </a:p>
          <a:p>
            <a:r>
              <a:rPr lang="en-GB" sz="3100" b="1" dirty="0"/>
              <a:t>Mike Huntington</a:t>
            </a:r>
          </a:p>
          <a:p>
            <a:r>
              <a:rPr lang="en-GB" sz="3100" b="1" dirty="0"/>
              <a:t>Principal Planner – Strategic Sites</a:t>
            </a:r>
          </a:p>
          <a:p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Mike.Huntington@greatercambridgeplanning.org </a:t>
            </a:r>
          </a:p>
          <a:p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0770 4018477</a:t>
            </a:r>
            <a:endParaRPr lang="en-GB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CD7420-BE9F-4FD3-B465-6F22D2904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64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B9A9F40-5E63-4EC7-9B1E-8CF767E9D1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368457"/>
              </p:ext>
            </p:extLst>
          </p:nvPr>
        </p:nvGraphicFramePr>
        <p:xfrm>
          <a:off x="-88900" y="-1109957"/>
          <a:ext cx="7073900" cy="8203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559217" imgH="7607256" progId="AcroExch.Document.DC">
                  <p:embed/>
                </p:oleObj>
              </mc:Choice>
              <mc:Fallback>
                <p:oleObj name="Acrobat Document" r:id="rId2" imgW="6559217" imgH="7607256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B9A9F40-5E63-4EC7-9B1E-8CF767E9D1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88900" y="-1109957"/>
                        <a:ext cx="7073900" cy="8203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B42CAB3-75EA-4CDA-AE2D-5BC8679B2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BC591B-7F55-49DA-87B8-1E21F830456C}"/>
              </a:ext>
            </a:extLst>
          </p:cNvPr>
          <p:cNvSpPr txBox="1"/>
          <p:nvPr/>
        </p:nvSpPr>
        <p:spPr>
          <a:xfrm>
            <a:off x="7486650" y="2280588"/>
            <a:ext cx="4579037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 for the new town</a:t>
            </a:r>
          </a:p>
          <a:p>
            <a:pPr lvl="0">
              <a:lnSpc>
                <a:spcPct val="150000"/>
              </a:lnSpc>
            </a:pPr>
            <a:r>
              <a:rPr lang="en-GB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developers</a:t>
            </a:r>
          </a:p>
          <a:p>
            <a:pPr lvl="0">
              <a:lnSpc>
                <a:spcPct val="150000"/>
              </a:lnSpc>
            </a:pPr>
            <a:r>
              <a:rPr lang="en-GB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Western half – U&amp;C with MoD</a:t>
            </a:r>
          </a:p>
          <a:p>
            <a:pPr lvl="0">
              <a:lnSpc>
                <a:spcPct val="150000"/>
              </a:lnSpc>
            </a:pPr>
            <a:r>
              <a:rPr lang="en-GB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Eastern half - RLW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309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2CF604-FB0A-99A1-F9EB-EE3640DE7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  <p:pic>
        <p:nvPicPr>
          <p:cNvPr id="6" name="Picture 5" descr="Diagram, map&#10;&#10;Description automatically generated">
            <a:extLst>
              <a:ext uri="{FF2B5EF4-FFF2-40B4-BE49-F238E27FC236}">
                <a16:creationId xmlns:a16="http://schemas.microsoft.com/office/drawing/2014/main" id="{E1809347-424E-347A-4C5A-FD8C156AB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08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00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A28C09-C0E8-4619-87B9-34AF50DBE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F8A8FF-2861-4488-A02C-1D9A113B1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0216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E1DD11-426D-917E-DC63-22C903E2DAE9}"/>
              </a:ext>
            </a:extLst>
          </p:cNvPr>
          <p:cNvSpPr txBox="1"/>
          <p:nvPr/>
        </p:nvSpPr>
        <p:spPr>
          <a:xfrm>
            <a:off x="6270172" y="2280588"/>
            <a:ext cx="5795515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Indicative masterplan for the western half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823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CDCFDC-D7FD-4FC8-9479-ABB8F5A73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424922-CA68-4AC4-87ED-6F7E10609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4163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8ABEEF-D1B7-4572-A2F6-A2220AEE7AC5}"/>
              </a:ext>
            </a:extLst>
          </p:cNvPr>
          <p:cNvSpPr txBox="1"/>
          <p:nvPr/>
        </p:nvSpPr>
        <p:spPr>
          <a:xfrm>
            <a:off x="6270172" y="2280588"/>
            <a:ext cx="5795515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phase – known as Key Phase 1, and divided into key phase 1 north and key phase 1 east</a:t>
            </a:r>
          </a:p>
          <a:p>
            <a:pPr lvl="0">
              <a:lnSpc>
                <a:spcPct val="150000"/>
              </a:lnSpc>
            </a:pPr>
            <a:endParaRPr lang="en-GB" dirty="0"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GB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Covered </a:t>
            </a:r>
            <a:r>
              <a:rPr lang="en-GB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relevant </a:t>
            </a:r>
            <a:r>
              <a:rPr lang="en-GB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Conditions and s106 triggers monitored by SCDC</a:t>
            </a:r>
          </a:p>
          <a:p>
            <a:pPr lvl="0">
              <a:lnSpc>
                <a:spcPct val="150000"/>
              </a:lnSpc>
            </a:pPr>
            <a:r>
              <a:rPr lang="en-GB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E.g. early delivery of community space and transport infrastructure</a:t>
            </a:r>
          </a:p>
          <a:p>
            <a:pPr lvl="0">
              <a:lnSpc>
                <a:spcPct val="150000"/>
              </a:lnSpc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087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DC6745-EDB0-4177-A5C8-5735C51A4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55" y="-1"/>
            <a:ext cx="6849762" cy="83499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35D22E-19A2-4FC9-AD07-113E657A5E92}"/>
              </a:ext>
            </a:extLst>
          </p:cNvPr>
          <p:cNvSpPr txBox="1"/>
          <p:nvPr/>
        </p:nvSpPr>
        <p:spPr>
          <a:xfrm>
            <a:off x="7315200" y="2280588"/>
            <a:ext cx="4750487" cy="3365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Regulatory plan to guide development for key phase 1</a:t>
            </a:r>
          </a:p>
          <a:p>
            <a:pPr lvl="0">
              <a:lnSpc>
                <a:spcPct val="150000"/>
              </a:lnSpc>
            </a:pPr>
            <a:endParaRPr lang="en-GB" dirty="0"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GB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Shows where houses, schools, commercial uses, roads, open space, will go.</a:t>
            </a:r>
          </a:p>
          <a:p>
            <a:pPr lvl="0">
              <a:lnSpc>
                <a:spcPct val="150000"/>
              </a:lnSpc>
            </a:pPr>
            <a:endParaRPr lang="en-GB" dirty="0"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48A64A-2C7E-4772-8E2B-70E658E38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62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8084CC-24E5-4C0B-9D74-9DC690036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9455D033-4C01-43EC-892A-F8861F93E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0939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ADD2B9-09D8-FD76-F560-1F1DA7F9E562}"/>
              </a:ext>
            </a:extLst>
          </p:cNvPr>
          <p:cNvSpPr txBox="1"/>
          <p:nvPr/>
        </p:nvSpPr>
        <p:spPr>
          <a:xfrm>
            <a:off x="6609807" y="1860607"/>
            <a:ext cx="5268684" cy="4203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currently taking place on site includes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infrastructure and housing parcels 1 and 2.1.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Lake spur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Lake </a:t>
            </a:r>
            <a:r>
              <a:rPr lang="en-GB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1</a:t>
            </a:r>
            <a:r>
              <a:rPr lang="en-GB" baseline="300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GB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Play area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Planning applications in at the moment –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GB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primary school – with County Council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GB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Plaza in front of the school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endParaRPr lang="en-GB" dirty="0"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dirty="0"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955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BE4912-914D-4D9B-BD25-4D03F0FD9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41C997-9B70-4FDF-BF09-DB4EB011C02B}"/>
              </a:ext>
            </a:extLst>
          </p:cNvPr>
          <p:cNvSpPr txBox="1"/>
          <p:nvPr/>
        </p:nvSpPr>
        <p:spPr>
          <a:xfrm>
            <a:off x="7665156" y="2280588"/>
            <a:ext cx="4400531" cy="4242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0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2000" b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astern half</a:t>
            </a:r>
          </a:p>
          <a:p>
            <a:pPr lvl="0">
              <a:lnSpc>
                <a:spcPct val="150000"/>
              </a:lnSpc>
            </a:pPr>
            <a:r>
              <a:rPr lang="en-GB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RLW planning application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Finalising the s106 legal agreement with County Council colleagues at the moment</a:t>
            </a:r>
            <a:endParaRPr lang="en-GB" sz="18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Various conditions to approve before development takes place on site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Relocated railway station – lawful development certificate application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2EDFC9-4A0F-2D26-EB91-C4B56E2BB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6467475" cy="688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03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A5A13C5A84BA468E898BC61A9D5AA0" ma:contentTypeVersion="21" ma:contentTypeDescription="Create a new document." ma:contentTypeScope="" ma:versionID="6edf72b37c7985ea99a1846c9a2e8216">
  <xsd:schema xmlns:xsd="http://www.w3.org/2001/XMLSchema" xmlns:xs="http://www.w3.org/2001/XMLSchema" xmlns:p="http://schemas.microsoft.com/office/2006/metadata/properties" xmlns:ns2="bcce82d8-4d5b-45d9-bc45-65fb40c52589" xmlns:ns3="72047f3e-e38d-41e4-9a66-9a0d5ddcdd4b" targetNamespace="http://schemas.microsoft.com/office/2006/metadata/properties" ma:root="true" ma:fieldsID="f95b6bd7c391d5f371ae242b437fb4a8" ns2:_="" ns3:_="">
    <xsd:import namespace="bcce82d8-4d5b-45d9-bc45-65fb40c52589"/>
    <xsd:import namespace="72047f3e-e38d-41e4-9a66-9a0d5ddcdd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Datesigned" minOccurs="0"/>
                <xsd:element ref="ns2:Reference" minOccurs="0"/>
                <xsd:element ref="ns2:TypeofDocument" minOccurs="0"/>
                <xsd:element ref="ns2:VersionDat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e82d8-4d5b-45d9-bc45-65fb40c525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Datesigned" ma:index="20" nillable="true" ma:displayName="Uploaded on Idox?" ma:description="To track files which are final/ formal version and ensure documents are uploaded as required." ma:format="Dropdown" ma:internalName="Datesigned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Reference" ma:index="21" nillable="true" ma:displayName="Application Reference" ma:description="LPA application reference number" ma:format="Dropdown" ma:internalName="Reference">
      <xsd:simpleType>
        <xsd:restriction base="dms:Text">
          <xsd:maxLength value="255"/>
        </xsd:restriction>
      </xsd:simpleType>
    </xsd:element>
    <xsd:element name="TypeofDocument" ma:index="22" nillable="true" ma:displayName="Type of Document" ma:description="Document description, to facilitate document search" ma:format="Dropdown" ma:internalName="TypeofDocument">
      <xsd:simpleType>
        <xsd:restriction base="dms:Text">
          <xsd:maxLength value="255"/>
        </xsd:restriction>
      </xsd:simpleType>
    </xsd:element>
    <xsd:element name="VersionDate" ma:index="23" nillable="true" ma:displayName="Version Date" ma:description="Date of the file version, in case version history is not used by the officer." ma:format="DateOnly" ma:internalName="VersionDate">
      <xsd:simpleType>
        <xsd:restriction base="dms:DateTim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db97ddb5-ea2d-41f4-9e8e-bc0c5aea45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047f3e-e38d-41e4-9a66-9a0d5ddcdd4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b4425884-e481-45eb-adb4-5ef6875f539b}" ma:internalName="TaxCatchAll" ma:showField="CatchAllData" ma:web="72047f3e-e38d-41e4-9a66-9a0d5ddcdd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signed xmlns="bcce82d8-4d5b-45d9-bc45-65fb40c52589" xsi:nil="true"/>
    <TaxCatchAll xmlns="72047f3e-e38d-41e4-9a66-9a0d5ddcdd4b" xsi:nil="true"/>
    <VersionDate xmlns="bcce82d8-4d5b-45d9-bc45-65fb40c52589" xsi:nil="true"/>
    <TypeofDocument xmlns="bcce82d8-4d5b-45d9-bc45-65fb40c52589" xsi:nil="true"/>
    <lcf76f155ced4ddcb4097134ff3c332f xmlns="bcce82d8-4d5b-45d9-bc45-65fb40c52589">
      <Terms xmlns="http://schemas.microsoft.com/office/infopath/2007/PartnerControls"/>
    </lcf76f155ced4ddcb4097134ff3c332f>
    <Reference xmlns="bcce82d8-4d5b-45d9-bc45-65fb40c52589" xsi:nil="true"/>
  </documentManagement>
</p:properties>
</file>

<file path=customXml/itemProps1.xml><?xml version="1.0" encoding="utf-8"?>
<ds:datastoreItem xmlns:ds="http://schemas.openxmlformats.org/officeDocument/2006/customXml" ds:itemID="{8A86BE78-0F0F-4154-B6EC-E579D1D3E0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ce82d8-4d5b-45d9-bc45-65fb40c52589"/>
    <ds:schemaRef ds:uri="72047f3e-e38d-41e4-9a66-9a0d5ddcdd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ACA8F1-8C0A-4792-AF8C-75CEEDD7AC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2A19C2-EC77-4F78-A854-F7D6E866957B}">
  <ds:schemaRefs>
    <ds:schemaRef ds:uri="http://schemas.microsoft.com/office/2006/metadata/properties"/>
    <ds:schemaRef ds:uri="http://schemas.microsoft.com/office/infopath/2007/PartnerControls"/>
    <ds:schemaRef ds:uri="bcce82d8-4d5b-45d9-bc45-65fb40c52589"/>
    <ds:schemaRef ds:uri="72047f3e-e38d-41e4-9a66-9a0d5ddcdd4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451</Words>
  <Application>Microsoft Office PowerPoint</Application>
  <PresentationFormat>Widescreen</PresentationFormat>
  <Paragraphs>105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Abadi</vt:lpstr>
      <vt:lpstr>Arial</vt:lpstr>
      <vt:lpstr>Calibri</vt:lpstr>
      <vt:lpstr>Calibri Light</vt:lpstr>
      <vt:lpstr>Office Theme</vt:lpstr>
      <vt:lpstr>Acrobat Document</vt:lpstr>
      <vt:lpstr> Waterbeach Community Forum  Wednesday 15 March 2023  Agenda </vt:lpstr>
      <vt:lpstr>Waterbeach New Town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Waterbeach Community Forum  Wednesday 15 March 2023  Agenda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- please use Arial as your font for presentations</dc:title>
  <dc:creator>Gentle Sean</dc:creator>
  <cp:lastModifiedBy>Ryan Coetsee</cp:lastModifiedBy>
  <cp:revision>34</cp:revision>
  <dcterms:created xsi:type="dcterms:W3CDTF">2018-04-10T15:19:58Z</dcterms:created>
  <dcterms:modified xsi:type="dcterms:W3CDTF">2023-03-15T15:44:51Z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0x0101009FA5A13C5A84BA468E898BC61A9D5AA0</vt:lpwstr>
  </property>
  <property fmtid="{D5CDD505-2E9C-101B-9397-08002B2CF9AE}" pid="3" name="MediaServiceImageTags">
    <vt:lpwstr/>
  </property>
</Properties>
</file>