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74" r:id="rId12"/>
    <p:sldId id="263"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463B70-371B-0797-A8F8-D2362ABBDD8C}" name="Sarah Freeman" initials="SF" userId="S::sarah.freeman@cambridgeshire.gov.uk::40a6ec9c-dd58-4e4f-80a9-3c052a09e601" providerId="AD"/>
  <p188:author id="{36DB539E-9774-8377-10B4-27AC4FE42D9F}" name="Ben Truett" initials="BT" userId="S::Ben.Truett@scambs.gov.uk::3dca3f8f-b9f2-428a-ada0-363b7c9c1849" providerId="AD"/>
  <p188:author id="{0F36239F-6CFF-7E41-65F4-FA98363604CC}" name="Adam Garford" initials="AG" userId="S::Adam.Garford@cambridgeshire.gov.uk::b0f194b8-b088-42b1-bbd9-7a4b18c35cc1" providerId="AD"/>
  <p188:author id="{908B66E5-F782-891F-B195-3CCF5D09A372}" name="Sarah Freeman" initials="SF" userId="S::Sarah.Freeman@cambridgeshire.gov.uk::40a6ec9c-dd58-4e4f-80a9-3c052a09e6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3B61"/>
    <a:srgbClr val="66A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Truett" userId="3dca3f8f-b9f2-428a-ada0-363b7c9c1849" providerId="ADAL" clId="{1B483227-F77B-41F0-9A28-22083F5CEF0F}"/>
    <pc:docChg chg="undo custSel addSld delSld modSld sldOrd delMainMaster">
      <pc:chgData name="Ben Truett" userId="3dca3f8f-b9f2-428a-ada0-363b7c9c1849" providerId="ADAL" clId="{1B483227-F77B-41F0-9A28-22083F5CEF0F}" dt="2024-12-05T16:00:55.445" v="1577" actId="47"/>
      <pc:docMkLst>
        <pc:docMk/>
      </pc:docMkLst>
      <pc:sldChg chg="delSp modSp mod">
        <pc:chgData name="Ben Truett" userId="3dca3f8f-b9f2-428a-ada0-363b7c9c1849" providerId="ADAL" clId="{1B483227-F77B-41F0-9A28-22083F5CEF0F}" dt="2024-11-19T14:06:37.630" v="941"/>
        <pc:sldMkLst>
          <pc:docMk/>
          <pc:sldMk cId="1355611203" sldId="259"/>
        </pc:sldMkLst>
        <pc:spChg chg="del mod">
          <ac:chgData name="Ben Truett" userId="3dca3f8f-b9f2-428a-ada0-363b7c9c1849" providerId="ADAL" clId="{1B483227-F77B-41F0-9A28-22083F5CEF0F}" dt="2024-11-19T14:06:37.630" v="941"/>
          <ac:spMkLst>
            <pc:docMk/>
            <pc:sldMk cId="1355611203" sldId="259"/>
            <ac:spMk id="10" creationId="{70C2AD4C-0A32-849B-2AC0-F6CF7FDD9D6B}"/>
          </ac:spMkLst>
        </pc:spChg>
      </pc:sldChg>
      <pc:sldChg chg="delSp modSp mod">
        <pc:chgData name="Ben Truett" userId="3dca3f8f-b9f2-428a-ada0-363b7c9c1849" providerId="ADAL" clId="{1B483227-F77B-41F0-9A28-22083F5CEF0F}" dt="2024-11-26T14:40:48.076" v="1537" actId="20577"/>
        <pc:sldMkLst>
          <pc:docMk/>
          <pc:sldMk cId="3885164519" sldId="263"/>
        </pc:sldMkLst>
        <pc:spChg chg="mod">
          <ac:chgData name="Ben Truett" userId="3dca3f8f-b9f2-428a-ada0-363b7c9c1849" providerId="ADAL" clId="{1B483227-F77B-41F0-9A28-22083F5CEF0F}" dt="2024-11-26T14:40:48.076" v="1537" actId="20577"/>
          <ac:spMkLst>
            <pc:docMk/>
            <pc:sldMk cId="3885164519" sldId="263"/>
            <ac:spMk id="3" creationId="{79AB0E88-1D8B-1A39-FFBC-538BF244440E}"/>
          </ac:spMkLst>
        </pc:spChg>
        <pc:spChg chg="del mod">
          <ac:chgData name="Ben Truett" userId="3dca3f8f-b9f2-428a-ada0-363b7c9c1849" providerId="ADAL" clId="{1B483227-F77B-41F0-9A28-22083F5CEF0F}" dt="2024-11-07T15:47:49.837" v="44"/>
          <ac:spMkLst>
            <pc:docMk/>
            <pc:sldMk cId="3885164519" sldId="263"/>
            <ac:spMk id="13" creationId="{B340EEF9-3C97-7895-C277-00529A33AF21}"/>
          </ac:spMkLst>
        </pc:spChg>
      </pc:sldChg>
      <pc:sldChg chg="del">
        <pc:chgData name="Ben Truett" userId="3dca3f8f-b9f2-428a-ada0-363b7c9c1849" providerId="ADAL" clId="{1B483227-F77B-41F0-9A28-22083F5CEF0F}" dt="2024-11-21T14:23:09.477" v="1468" actId="47"/>
        <pc:sldMkLst>
          <pc:docMk/>
          <pc:sldMk cId="0" sldId="264"/>
        </pc:sldMkLst>
      </pc:sldChg>
      <pc:sldChg chg="new del">
        <pc:chgData name="Ben Truett" userId="3dca3f8f-b9f2-428a-ada0-363b7c9c1849" providerId="ADAL" clId="{1B483227-F77B-41F0-9A28-22083F5CEF0F}" dt="2024-10-30T11:51:31.225" v="1" actId="680"/>
        <pc:sldMkLst>
          <pc:docMk/>
          <pc:sldMk cId="1514707243" sldId="264"/>
        </pc:sldMkLst>
      </pc:sldChg>
      <pc:sldChg chg="addSp delSp modSp add del mod modNotesTx">
        <pc:chgData name="Ben Truett" userId="3dca3f8f-b9f2-428a-ada0-363b7c9c1849" providerId="ADAL" clId="{1B483227-F77B-41F0-9A28-22083F5CEF0F}" dt="2024-11-07T16:12:12.416" v="463" actId="47"/>
        <pc:sldMkLst>
          <pc:docMk/>
          <pc:sldMk cId="3206005901" sldId="264"/>
        </pc:sldMkLst>
        <pc:spChg chg="add del mod">
          <ac:chgData name="Ben Truett" userId="3dca3f8f-b9f2-428a-ada0-363b7c9c1849" providerId="ADAL" clId="{1B483227-F77B-41F0-9A28-22083F5CEF0F}" dt="2024-11-07T16:11:39.661" v="446" actId="21"/>
          <ac:spMkLst>
            <pc:docMk/>
            <pc:sldMk cId="3206005901" sldId="264"/>
            <ac:spMk id="2" creationId="{A4940774-4960-1FD6-0B6C-B33D8C562FB2}"/>
          </ac:spMkLst>
        </pc:spChg>
        <pc:spChg chg="mod">
          <ac:chgData name="Ben Truett" userId="3dca3f8f-b9f2-428a-ada0-363b7c9c1849" providerId="ADAL" clId="{1B483227-F77B-41F0-9A28-22083F5CEF0F}" dt="2024-10-30T11:52:23.528" v="19" actId="20577"/>
          <ac:spMkLst>
            <pc:docMk/>
            <pc:sldMk cId="3206005901" sldId="264"/>
            <ac:spMk id="4" creationId="{1B0C3877-8461-D244-5833-CEF23A4299AD}"/>
          </ac:spMkLst>
        </pc:spChg>
        <pc:spChg chg="del mod">
          <ac:chgData name="Ben Truett" userId="3dca3f8f-b9f2-428a-ada0-363b7c9c1849" providerId="ADAL" clId="{1B483227-F77B-41F0-9A28-22083F5CEF0F}" dt="2024-10-30T11:52:24.623" v="23"/>
          <ac:spMkLst>
            <pc:docMk/>
            <pc:sldMk cId="3206005901" sldId="264"/>
            <ac:spMk id="6" creationId="{33FCEC71-C372-2718-9661-C09EEB650E06}"/>
          </ac:spMkLst>
        </pc:spChg>
        <pc:spChg chg="del mod">
          <ac:chgData name="Ben Truett" userId="3dca3f8f-b9f2-428a-ada0-363b7c9c1849" providerId="ADAL" clId="{1B483227-F77B-41F0-9A28-22083F5CEF0F}" dt="2024-10-30T11:52:24.622" v="21"/>
          <ac:spMkLst>
            <pc:docMk/>
            <pc:sldMk cId="3206005901" sldId="264"/>
            <ac:spMk id="7" creationId="{C14C6A92-CF46-BA2C-DE77-D5C054B2C416}"/>
          </ac:spMkLst>
        </pc:spChg>
      </pc:sldChg>
      <pc:sldChg chg="addSp delSp modSp new del mod ord setBg">
        <pc:chgData name="Ben Truett" userId="3dca3f8f-b9f2-428a-ada0-363b7c9c1849" providerId="ADAL" clId="{1B483227-F77B-41F0-9A28-22083F5CEF0F}" dt="2024-12-05T15:59:41.215" v="1538" actId="47"/>
        <pc:sldMkLst>
          <pc:docMk/>
          <pc:sldMk cId="1228087062" sldId="265"/>
        </pc:sldMkLst>
        <pc:spChg chg="del mod">
          <ac:chgData name="Ben Truett" userId="3dca3f8f-b9f2-428a-ada0-363b7c9c1849" providerId="ADAL" clId="{1B483227-F77B-41F0-9A28-22083F5CEF0F}" dt="2024-11-20T16:07:09.978" v="1197" actId="478"/>
          <ac:spMkLst>
            <pc:docMk/>
            <pc:sldMk cId="1228087062" sldId="265"/>
            <ac:spMk id="2" creationId="{94C2187E-F04D-B14F-5587-D01E938D3285}"/>
          </ac:spMkLst>
        </pc:spChg>
        <pc:spChg chg="del mod">
          <ac:chgData name="Ben Truett" userId="3dca3f8f-b9f2-428a-ada0-363b7c9c1849" providerId="ADAL" clId="{1B483227-F77B-41F0-9A28-22083F5CEF0F}" dt="2024-11-20T16:08:21.971" v="1240" actId="478"/>
          <ac:spMkLst>
            <pc:docMk/>
            <pc:sldMk cId="1228087062" sldId="265"/>
            <ac:spMk id="3" creationId="{B3D3DD24-E48E-A289-2821-829313295A8E}"/>
          </ac:spMkLst>
        </pc:spChg>
        <pc:spChg chg="add del mod">
          <ac:chgData name="Ben Truett" userId="3dca3f8f-b9f2-428a-ada0-363b7c9c1849" providerId="ADAL" clId="{1B483227-F77B-41F0-9A28-22083F5CEF0F}" dt="2024-11-20T16:07:15.774" v="1198" actId="478"/>
          <ac:spMkLst>
            <pc:docMk/>
            <pc:sldMk cId="1228087062" sldId="265"/>
            <ac:spMk id="5" creationId="{C58A3356-8F29-6D53-5504-B85D4BFDC748}"/>
          </ac:spMkLst>
        </pc:spChg>
        <pc:spChg chg="add mod">
          <ac:chgData name="Ben Truett" userId="3dca3f8f-b9f2-428a-ada0-363b7c9c1849" providerId="ADAL" clId="{1B483227-F77B-41F0-9A28-22083F5CEF0F}" dt="2024-11-20T16:08:57.648" v="1245" actId="26606"/>
          <ac:spMkLst>
            <pc:docMk/>
            <pc:sldMk cId="1228087062" sldId="265"/>
            <ac:spMk id="6" creationId="{8B0E1D1B-A362-89AB-3C7A-0E4CEFDA84F6}"/>
          </ac:spMkLst>
        </pc:spChg>
        <pc:spChg chg="add del mod">
          <ac:chgData name="Ben Truett" userId="3dca3f8f-b9f2-428a-ada0-363b7c9c1849" providerId="ADAL" clId="{1B483227-F77B-41F0-9A28-22083F5CEF0F}" dt="2024-11-20T16:08:26.164" v="1241" actId="478"/>
          <ac:spMkLst>
            <pc:docMk/>
            <pc:sldMk cId="1228087062" sldId="265"/>
            <ac:spMk id="8" creationId="{AD88EF80-4D54-316C-1A00-BAAE4772420B}"/>
          </ac:spMkLst>
        </pc:spChg>
        <pc:spChg chg="add mod ord">
          <ac:chgData name="Ben Truett" userId="3dca3f8f-b9f2-428a-ada0-363b7c9c1849" providerId="ADAL" clId="{1B483227-F77B-41F0-9A28-22083F5CEF0F}" dt="2024-11-20T16:08:57.648" v="1245" actId="26606"/>
          <ac:spMkLst>
            <pc:docMk/>
            <pc:sldMk cId="1228087062" sldId="265"/>
            <ac:spMk id="9" creationId="{567F2FCD-DB08-32DF-74B6-A097A69DBFDE}"/>
          </ac:spMkLst>
        </pc:spChg>
        <pc:spChg chg="add del">
          <ac:chgData name="Ben Truett" userId="3dca3f8f-b9f2-428a-ada0-363b7c9c1849" providerId="ADAL" clId="{1B483227-F77B-41F0-9A28-22083F5CEF0F}" dt="2024-11-20T16:08:57.648" v="1245" actId="26606"/>
          <ac:spMkLst>
            <pc:docMk/>
            <pc:sldMk cId="1228087062" sldId="265"/>
            <ac:spMk id="15" creationId="{6753252F-4873-4F63-801D-CC719279A7D5}"/>
          </ac:spMkLst>
        </pc:spChg>
        <pc:spChg chg="add del">
          <ac:chgData name="Ben Truett" userId="3dca3f8f-b9f2-428a-ada0-363b7c9c1849" providerId="ADAL" clId="{1B483227-F77B-41F0-9A28-22083F5CEF0F}" dt="2024-11-20T16:08:57.648" v="1245" actId="26606"/>
          <ac:spMkLst>
            <pc:docMk/>
            <pc:sldMk cId="1228087062" sldId="265"/>
            <ac:spMk id="17" creationId="{047C8CCB-F95D-4249-92DD-651249D3535A}"/>
          </ac:spMkLst>
        </pc:spChg>
        <pc:picChg chg="add mod">
          <ac:chgData name="Ben Truett" userId="3dca3f8f-b9f2-428a-ada0-363b7c9c1849" providerId="ADAL" clId="{1B483227-F77B-41F0-9A28-22083F5CEF0F}" dt="2024-11-20T16:08:57.648" v="1245" actId="26606"/>
          <ac:picMkLst>
            <pc:docMk/>
            <pc:sldMk cId="1228087062" sldId="265"/>
            <ac:picMk id="10" creationId="{E86A87E8-07BB-B722-11B5-B341EF540349}"/>
          </ac:picMkLst>
        </pc:picChg>
      </pc:sldChg>
      <pc:sldChg chg="addSp delSp modSp new del mod ord">
        <pc:chgData name="Ben Truett" userId="3dca3f8f-b9f2-428a-ada0-363b7c9c1849" providerId="ADAL" clId="{1B483227-F77B-41F0-9A28-22083F5CEF0F}" dt="2024-12-05T15:59:46.546" v="1539" actId="2696"/>
        <pc:sldMkLst>
          <pc:docMk/>
          <pc:sldMk cId="987023990" sldId="266"/>
        </pc:sldMkLst>
        <pc:spChg chg="del mod">
          <ac:chgData name="Ben Truett" userId="3dca3f8f-b9f2-428a-ada0-363b7c9c1849" providerId="ADAL" clId="{1B483227-F77B-41F0-9A28-22083F5CEF0F}" dt="2024-11-20T14:06:33.392" v="1068" actId="478"/>
          <ac:spMkLst>
            <pc:docMk/>
            <pc:sldMk cId="987023990" sldId="266"/>
            <ac:spMk id="2" creationId="{4332D35D-D4F5-57AA-0310-C17706B93224}"/>
          </ac:spMkLst>
        </pc:spChg>
        <pc:spChg chg="del mod">
          <ac:chgData name="Ben Truett" userId="3dca3f8f-b9f2-428a-ada0-363b7c9c1849" providerId="ADAL" clId="{1B483227-F77B-41F0-9A28-22083F5CEF0F}" dt="2024-11-20T14:06:35.528" v="1069" actId="478"/>
          <ac:spMkLst>
            <pc:docMk/>
            <pc:sldMk cId="987023990" sldId="266"/>
            <ac:spMk id="3" creationId="{13EFCAAB-0DD9-A32D-E383-85465FC921AC}"/>
          </ac:spMkLst>
        </pc:spChg>
        <pc:spChg chg="add mod">
          <ac:chgData name="Ben Truett" userId="3dca3f8f-b9f2-428a-ada0-363b7c9c1849" providerId="ADAL" clId="{1B483227-F77B-41F0-9A28-22083F5CEF0F}" dt="2024-11-20T14:07:04.914" v="1113" actId="20577"/>
          <ac:spMkLst>
            <pc:docMk/>
            <pc:sldMk cId="987023990" sldId="266"/>
            <ac:spMk id="4" creationId="{9B2AEEA1-C3D8-EE6D-02D1-E021F481AD10}"/>
          </ac:spMkLst>
        </pc:spChg>
        <pc:spChg chg="add mod">
          <ac:chgData name="Ben Truett" userId="3dca3f8f-b9f2-428a-ada0-363b7c9c1849" providerId="ADAL" clId="{1B483227-F77B-41F0-9A28-22083F5CEF0F}" dt="2024-11-20T14:07:17.715" v="1114"/>
          <ac:spMkLst>
            <pc:docMk/>
            <pc:sldMk cId="987023990" sldId="266"/>
            <ac:spMk id="5" creationId="{E569B551-C111-0BAD-8F71-F3304593F86F}"/>
          </ac:spMkLst>
        </pc:spChg>
        <pc:picChg chg="add mod">
          <ac:chgData name="Ben Truett" userId="3dca3f8f-b9f2-428a-ada0-363b7c9c1849" providerId="ADAL" clId="{1B483227-F77B-41F0-9A28-22083F5CEF0F}" dt="2024-11-20T14:07:26.815" v="1115"/>
          <ac:picMkLst>
            <pc:docMk/>
            <pc:sldMk cId="987023990" sldId="266"/>
            <ac:picMk id="6" creationId="{FB8816A0-BBF3-2153-15B2-A1D7D5A9C410}"/>
          </ac:picMkLst>
        </pc:picChg>
      </pc:sldChg>
      <pc:sldChg chg="addSp delSp modSp new del mod ord">
        <pc:chgData name="Ben Truett" userId="3dca3f8f-b9f2-428a-ada0-363b7c9c1849" providerId="ADAL" clId="{1B483227-F77B-41F0-9A28-22083F5CEF0F}" dt="2024-12-05T15:59:56.628" v="1542" actId="2696"/>
        <pc:sldMkLst>
          <pc:docMk/>
          <pc:sldMk cId="80955064" sldId="267"/>
        </pc:sldMkLst>
        <pc:spChg chg="del mod">
          <ac:chgData name="Ben Truett" userId="3dca3f8f-b9f2-428a-ada0-363b7c9c1849" providerId="ADAL" clId="{1B483227-F77B-41F0-9A28-22083F5CEF0F}" dt="2024-11-20T16:01:39.143" v="1116" actId="478"/>
          <ac:spMkLst>
            <pc:docMk/>
            <pc:sldMk cId="80955064" sldId="267"/>
            <ac:spMk id="2" creationId="{651D166D-FA84-E294-4A87-D47CB4A72724}"/>
          </ac:spMkLst>
        </pc:spChg>
        <pc:spChg chg="del mod">
          <ac:chgData name="Ben Truett" userId="3dca3f8f-b9f2-428a-ada0-363b7c9c1849" providerId="ADAL" clId="{1B483227-F77B-41F0-9A28-22083F5CEF0F}" dt="2024-11-20T16:02:29.703" v="1187" actId="478"/>
          <ac:spMkLst>
            <pc:docMk/>
            <pc:sldMk cId="80955064" sldId="267"/>
            <ac:spMk id="3" creationId="{581FF997-4F55-03D9-65FA-E01DF1C613D5}"/>
          </ac:spMkLst>
        </pc:spChg>
        <pc:spChg chg="add del mod">
          <ac:chgData name="Ben Truett" userId="3dca3f8f-b9f2-428a-ada0-363b7c9c1849" providerId="ADAL" clId="{1B483227-F77B-41F0-9A28-22083F5CEF0F}" dt="2024-11-20T16:01:41.934" v="1117" actId="478"/>
          <ac:spMkLst>
            <pc:docMk/>
            <pc:sldMk cId="80955064" sldId="267"/>
            <ac:spMk id="5" creationId="{EBC44ECE-9DB0-DA8D-E864-FE047FDBED02}"/>
          </ac:spMkLst>
        </pc:spChg>
        <pc:spChg chg="add mod">
          <ac:chgData name="Ben Truett" userId="3dca3f8f-b9f2-428a-ada0-363b7c9c1849" providerId="ADAL" clId="{1B483227-F77B-41F0-9A28-22083F5CEF0F}" dt="2024-11-20T16:03:52.936" v="1194" actId="313"/>
          <ac:spMkLst>
            <pc:docMk/>
            <pc:sldMk cId="80955064" sldId="267"/>
            <ac:spMk id="7" creationId="{0ABB262F-BF3A-F29C-D688-929CCD9BADD7}"/>
          </ac:spMkLst>
        </pc:spChg>
        <pc:spChg chg="add del mod">
          <ac:chgData name="Ben Truett" userId="3dca3f8f-b9f2-428a-ada0-363b7c9c1849" providerId="ADAL" clId="{1B483227-F77B-41F0-9A28-22083F5CEF0F}" dt="2024-11-20T16:02:45.586" v="1188" actId="478"/>
          <ac:spMkLst>
            <pc:docMk/>
            <pc:sldMk cId="80955064" sldId="267"/>
            <ac:spMk id="9" creationId="{31C33DE9-CF98-BF09-4B39-6A98DBD0EBE1}"/>
          </ac:spMkLst>
        </pc:spChg>
        <pc:spChg chg="add mod">
          <ac:chgData name="Ben Truett" userId="3dca3f8f-b9f2-428a-ada0-363b7c9c1849" providerId="ADAL" clId="{1B483227-F77B-41F0-9A28-22083F5CEF0F}" dt="2024-11-20T16:03:13.510" v="1189"/>
          <ac:spMkLst>
            <pc:docMk/>
            <pc:sldMk cId="80955064" sldId="267"/>
            <ac:spMk id="10" creationId="{26B68BE9-FBE8-D9FA-DA41-748EBECCB184}"/>
          </ac:spMkLst>
        </pc:spChg>
        <pc:picChg chg="add del">
          <ac:chgData name="Ben Truett" userId="3dca3f8f-b9f2-428a-ada0-363b7c9c1849" providerId="ADAL" clId="{1B483227-F77B-41F0-9A28-22083F5CEF0F}" dt="2024-11-20T16:01:53.908" v="1119" actId="478"/>
          <ac:picMkLst>
            <pc:docMk/>
            <pc:sldMk cId="80955064" sldId="267"/>
            <ac:picMk id="6" creationId="{35A73C56-7A45-3DD4-183C-7CF2254C6121}"/>
          </ac:picMkLst>
        </pc:picChg>
        <pc:picChg chg="add mod">
          <ac:chgData name="Ben Truett" userId="3dca3f8f-b9f2-428a-ada0-363b7c9c1849" providerId="ADAL" clId="{1B483227-F77B-41F0-9A28-22083F5CEF0F}" dt="2024-11-20T16:03:47.711" v="1190"/>
          <ac:picMkLst>
            <pc:docMk/>
            <pc:sldMk cId="80955064" sldId="267"/>
            <ac:picMk id="11" creationId="{E49A12C7-E852-9E64-BF54-E0E1141FB804}"/>
          </ac:picMkLst>
        </pc:picChg>
      </pc:sldChg>
      <pc:sldChg chg="addSp delSp modSp new del mod ord">
        <pc:chgData name="Ben Truett" userId="3dca3f8f-b9f2-428a-ada0-363b7c9c1849" providerId="ADAL" clId="{1B483227-F77B-41F0-9A28-22083F5CEF0F}" dt="2024-12-05T16:00:15.805" v="1551" actId="47"/>
        <pc:sldMkLst>
          <pc:docMk/>
          <pc:sldMk cId="329907427" sldId="268"/>
        </pc:sldMkLst>
        <pc:spChg chg="del mod">
          <ac:chgData name="Ben Truett" userId="3dca3f8f-b9f2-428a-ada0-363b7c9c1849" providerId="ADAL" clId="{1B483227-F77B-41F0-9A28-22083F5CEF0F}" dt="2024-11-20T16:22:01.308" v="1401" actId="478"/>
          <ac:spMkLst>
            <pc:docMk/>
            <pc:sldMk cId="329907427" sldId="268"/>
            <ac:spMk id="2" creationId="{89083532-24C1-34C8-64D9-CFB1965FA83D}"/>
          </ac:spMkLst>
        </pc:spChg>
        <pc:spChg chg="del mod">
          <ac:chgData name="Ben Truett" userId="3dca3f8f-b9f2-428a-ada0-363b7c9c1849" providerId="ADAL" clId="{1B483227-F77B-41F0-9A28-22083F5CEF0F}" dt="2024-11-20T16:23:05.641" v="1458" actId="478"/>
          <ac:spMkLst>
            <pc:docMk/>
            <pc:sldMk cId="329907427" sldId="268"/>
            <ac:spMk id="3" creationId="{6C980BF1-BC05-AA97-953A-278DFAFEE4E3}"/>
          </ac:spMkLst>
        </pc:spChg>
        <pc:spChg chg="add del mod">
          <ac:chgData name="Ben Truett" userId="3dca3f8f-b9f2-428a-ada0-363b7c9c1849" providerId="ADAL" clId="{1B483227-F77B-41F0-9A28-22083F5CEF0F}" dt="2024-11-20T16:22:38.668" v="1402" actId="478"/>
          <ac:spMkLst>
            <pc:docMk/>
            <pc:sldMk cId="329907427" sldId="268"/>
            <ac:spMk id="5" creationId="{5AEF71E3-6B92-4C03-BE6B-87E8F2657CB3}"/>
          </ac:spMkLst>
        </pc:spChg>
        <pc:spChg chg="add mod">
          <ac:chgData name="Ben Truett" userId="3dca3f8f-b9f2-428a-ada0-363b7c9c1849" providerId="ADAL" clId="{1B483227-F77B-41F0-9A28-22083F5CEF0F}" dt="2024-11-20T16:23:01.847" v="1457" actId="20577"/>
          <ac:spMkLst>
            <pc:docMk/>
            <pc:sldMk cId="329907427" sldId="268"/>
            <ac:spMk id="6" creationId="{7C2CB40D-C2A8-7AAB-CAA2-0C862C3DD0EA}"/>
          </ac:spMkLst>
        </pc:spChg>
        <pc:spChg chg="add del mod">
          <ac:chgData name="Ben Truett" userId="3dca3f8f-b9f2-428a-ada0-363b7c9c1849" providerId="ADAL" clId="{1B483227-F77B-41F0-9A28-22083F5CEF0F}" dt="2024-11-20T16:23:07.470" v="1459" actId="478"/>
          <ac:spMkLst>
            <pc:docMk/>
            <pc:sldMk cId="329907427" sldId="268"/>
            <ac:spMk id="8" creationId="{C6BB792C-9468-6D55-5937-FBCB4D4E31F3}"/>
          </ac:spMkLst>
        </pc:spChg>
        <pc:spChg chg="add mod">
          <ac:chgData name="Ben Truett" userId="3dca3f8f-b9f2-428a-ada0-363b7c9c1849" providerId="ADAL" clId="{1B483227-F77B-41F0-9A28-22083F5CEF0F}" dt="2024-11-20T16:23:14.302" v="1460"/>
          <ac:spMkLst>
            <pc:docMk/>
            <pc:sldMk cId="329907427" sldId="268"/>
            <ac:spMk id="9" creationId="{14B87F48-85BE-0AB1-481F-86C81A183A45}"/>
          </ac:spMkLst>
        </pc:spChg>
      </pc:sldChg>
      <pc:sldChg chg="modSp new add del mod ord">
        <pc:chgData name="Ben Truett" userId="3dca3f8f-b9f2-428a-ada0-363b7c9c1849" providerId="ADAL" clId="{1B483227-F77B-41F0-9A28-22083F5CEF0F}" dt="2024-11-07T16:09:48.386" v="305" actId="47"/>
        <pc:sldMkLst>
          <pc:docMk/>
          <pc:sldMk cId="1855179692" sldId="269"/>
        </pc:sldMkLst>
        <pc:spChg chg="mod">
          <ac:chgData name="Ben Truett" userId="3dca3f8f-b9f2-428a-ada0-363b7c9c1849" providerId="ADAL" clId="{1B483227-F77B-41F0-9A28-22083F5CEF0F}" dt="2024-11-07T16:09:24.938" v="296" actId="20577"/>
          <ac:spMkLst>
            <pc:docMk/>
            <pc:sldMk cId="1855179692" sldId="269"/>
            <ac:spMk id="2" creationId="{B38835EF-D7E4-56C4-33B5-A5575256D60B}"/>
          </ac:spMkLst>
        </pc:spChg>
      </pc:sldChg>
      <pc:sldChg chg="addSp delSp modSp new del mod">
        <pc:chgData name="Ben Truett" userId="3dca3f8f-b9f2-428a-ada0-363b7c9c1849" providerId="ADAL" clId="{1B483227-F77B-41F0-9A28-22083F5CEF0F}" dt="2024-12-05T16:00:27.955" v="1559" actId="47"/>
        <pc:sldMkLst>
          <pc:docMk/>
          <pc:sldMk cId="2055170552" sldId="269"/>
        </pc:sldMkLst>
        <pc:spChg chg="del mod">
          <ac:chgData name="Ben Truett" userId="3dca3f8f-b9f2-428a-ada0-363b7c9c1849" providerId="ADAL" clId="{1B483227-F77B-41F0-9A28-22083F5CEF0F}" dt="2024-11-20T16:10:03.988" v="1246" actId="478"/>
          <ac:spMkLst>
            <pc:docMk/>
            <pc:sldMk cId="2055170552" sldId="269"/>
            <ac:spMk id="2" creationId="{ADE032DF-36E7-4616-7F89-4103C7C90F21}"/>
          </ac:spMkLst>
        </pc:spChg>
        <pc:spChg chg="add del mod">
          <ac:chgData name="Ben Truett" userId="3dca3f8f-b9f2-428a-ada0-363b7c9c1849" providerId="ADAL" clId="{1B483227-F77B-41F0-9A28-22083F5CEF0F}" dt="2024-11-20T16:10:57.634" v="1285" actId="478"/>
          <ac:spMkLst>
            <pc:docMk/>
            <pc:sldMk cId="2055170552" sldId="269"/>
            <ac:spMk id="3" creationId="{7F3F56B6-9B67-A0B6-4800-C791F2EF0CE6}"/>
          </ac:spMkLst>
        </pc:spChg>
        <pc:spChg chg="add del mod">
          <ac:chgData name="Ben Truett" userId="3dca3f8f-b9f2-428a-ada0-363b7c9c1849" providerId="ADAL" clId="{1B483227-F77B-41F0-9A28-22083F5CEF0F}" dt="2024-11-20T16:10:06.445" v="1247" actId="478"/>
          <ac:spMkLst>
            <pc:docMk/>
            <pc:sldMk cId="2055170552" sldId="269"/>
            <ac:spMk id="5" creationId="{C353C977-88B5-D4BE-1F01-12FD3ECDAEE7}"/>
          </ac:spMkLst>
        </pc:spChg>
        <pc:spChg chg="add mod">
          <ac:chgData name="Ben Truett" userId="3dca3f8f-b9f2-428a-ada0-363b7c9c1849" providerId="ADAL" clId="{1B483227-F77B-41F0-9A28-22083F5CEF0F}" dt="2024-11-20T16:10:54.671" v="1284" actId="6549"/>
          <ac:spMkLst>
            <pc:docMk/>
            <pc:sldMk cId="2055170552" sldId="269"/>
            <ac:spMk id="6" creationId="{046D3D97-0CAB-4D55-1481-C4C6A9C4F6CA}"/>
          </ac:spMkLst>
        </pc:spChg>
        <pc:spChg chg="add del mod">
          <ac:chgData name="Ben Truett" userId="3dca3f8f-b9f2-428a-ada0-363b7c9c1849" providerId="ADAL" clId="{1B483227-F77B-41F0-9A28-22083F5CEF0F}" dt="2024-11-20T16:10:25.351" v="1252" actId="478"/>
          <ac:spMkLst>
            <pc:docMk/>
            <pc:sldMk cId="2055170552" sldId="269"/>
            <ac:spMk id="8" creationId="{12E19C2C-F3E8-51E8-56B5-E396E499CA20}"/>
          </ac:spMkLst>
        </pc:spChg>
        <pc:spChg chg="add del mod">
          <ac:chgData name="Ben Truett" userId="3dca3f8f-b9f2-428a-ada0-363b7c9c1849" providerId="ADAL" clId="{1B483227-F77B-41F0-9A28-22083F5CEF0F}" dt="2024-11-20T16:10:58.661" v="1286" actId="478"/>
          <ac:spMkLst>
            <pc:docMk/>
            <pc:sldMk cId="2055170552" sldId="269"/>
            <ac:spMk id="10" creationId="{9F70F58D-C65E-5255-4612-8F095D8AD352}"/>
          </ac:spMkLst>
        </pc:spChg>
        <pc:spChg chg="add mod">
          <ac:chgData name="Ben Truett" userId="3dca3f8f-b9f2-428a-ada0-363b7c9c1849" providerId="ADAL" clId="{1B483227-F77B-41F0-9A28-22083F5CEF0F}" dt="2024-11-20T16:11:07.117" v="1287"/>
          <ac:spMkLst>
            <pc:docMk/>
            <pc:sldMk cId="2055170552" sldId="269"/>
            <ac:spMk id="11" creationId="{9672D3B6-A71E-2527-A515-F02379795540}"/>
          </ac:spMkLst>
        </pc:spChg>
        <pc:picChg chg="add mod modCrop">
          <ac:chgData name="Ben Truett" userId="3dca3f8f-b9f2-428a-ada0-363b7c9c1849" providerId="ADAL" clId="{1B483227-F77B-41F0-9A28-22083F5CEF0F}" dt="2024-11-20T16:16:14.322" v="1309" actId="1076"/>
          <ac:picMkLst>
            <pc:docMk/>
            <pc:sldMk cId="2055170552" sldId="269"/>
            <ac:picMk id="12" creationId="{2D3686C7-958E-5636-833B-50EB0BCAA21F}"/>
          </ac:picMkLst>
        </pc:picChg>
      </pc:sldChg>
      <pc:sldChg chg="addSp delSp modSp new del mod setBg">
        <pc:chgData name="Ben Truett" userId="3dca3f8f-b9f2-428a-ada0-363b7c9c1849" providerId="ADAL" clId="{1B483227-F77B-41F0-9A28-22083F5CEF0F}" dt="2024-12-05T16:00:30.515" v="1560" actId="47"/>
        <pc:sldMkLst>
          <pc:docMk/>
          <pc:sldMk cId="1414445060" sldId="270"/>
        </pc:sldMkLst>
        <pc:spChg chg="del mod">
          <ac:chgData name="Ben Truett" userId="3dca3f8f-b9f2-428a-ada0-363b7c9c1849" providerId="ADAL" clId="{1B483227-F77B-41F0-9A28-22083F5CEF0F}" dt="2024-11-19T14:48:44.821" v="952" actId="478"/>
          <ac:spMkLst>
            <pc:docMk/>
            <pc:sldMk cId="1414445060" sldId="270"/>
            <ac:spMk id="2" creationId="{719D4668-ED23-51B9-15B3-C304FFC27946}"/>
          </ac:spMkLst>
        </pc:spChg>
        <pc:spChg chg="del mod">
          <ac:chgData name="Ben Truett" userId="3dca3f8f-b9f2-428a-ada0-363b7c9c1849" providerId="ADAL" clId="{1B483227-F77B-41F0-9A28-22083F5CEF0F}" dt="2024-11-19T14:48:47.114" v="953" actId="478"/>
          <ac:spMkLst>
            <pc:docMk/>
            <pc:sldMk cId="1414445060" sldId="270"/>
            <ac:spMk id="3" creationId="{4767768B-6F8A-CC21-ED81-1A3EF75D43BF}"/>
          </ac:spMkLst>
        </pc:spChg>
        <pc:spChg chg="add mod ord">
          <ac:chgData name="Ben Truett" userId="3dca3f8f-b9f2-428a-ada0-363b7c9c1849" providerId="ADAL" clId="{1B483227-F77B-41F0-9A28-22083F5CEF0F}" dt="2024-11-19T14:48:00.639" v="948" actId="26606"/>
          <ac:spMkLst>
            <pc:docMk/>
            <pc:sldMk cId="1414445060" sldId="270"/>
            <ac:spMk id="4" creationId="{10DBC0F7-4FEE-2146-EC62-826F03B6FB5F}"/>
          </ac:spMkLst>
        </pc:spChg>
        <pc:spChg chg="add mod">
          <ac:chgData name="Ben Truett" userId="3dca3f8f-b9f2-428a-ada0-363b7c9c1849" providerId="ADAL" clId="{1B483227-F77B-41F0-9A28-22083F5CEF0F}" dt="2024-11-19T14:49:35.833" v="1016" actId="20577"/>
          <ac:spMkLst>
            <pc:docMk/>
            <pc:sldMk cId="1414445060" sldId="270"/>
            <ac:spMk id="7" creationId="{B25B4C9B-DE0E-D217-42E0-B5E69CFA1DFD}"/>
          </ac:spMkLst>
        </pc:spChg>
        <pc:spChg chg="add del">
          <ac:chgData name="Ben Truett" userId="3dca3f8f-b9f2-428a-ada0-363b7c9c1849" providerId="ADAL" clId="{1B483227-F77B-41F0-9A28-22083F5CEF0F}" dt="2024-11-19T14:48:00.639" v="948" actId="26606"/>
          <ac:spMkLst>
            <pc:docMk/>
            <pc:sldMk cId="1414445060" sldId="270"/>
            <ac:spMk id="10" creationId="{3C54F4CE-85F0-46ED-80DA-9518C9251AD1}"/>
          </ac:spMkLst>
        </pc:spChg>
        <pc:spChg chg="add del">
          <ac:chgData name="Ben Truett" userId="3dca3f8f-b9f2-428a-ada0-363b7c9c1849" providerId="ADAL" clId="{1B483227-F77B-41F0-9A28-22083F5CEF0F}" dt="2024-11-19T14:48:00.639" v="948" actId="26606"/>
          <ac:spMkLst>
            <pc:docMk/>
            <pc:sldMk cId="1414445060" sldId="270"/>
            <ac:spMk id="12" creationId="{DADD1FCA-8ACB-4958-81DD-4CDD6D3E1921}"/>
          </ac:spMkLst>
        </pc:spChg>
        <pc:picChg chg="add mod">
          <ac:chgData name="Ben Truett" userId="3dca3f8f-b9f2-428a-ada0-363b7c9c1849" providerId="ADAL" clId="{1B483227-F77B-41F0-9A28-22083F5CEF0F}" dt="2024-11-19T14:48:00.639" v="948" actId="26606"/>
          <ac:picMkLst>
            <pc:docMk/>
            <pc:sldMk cId="1414445060" sldId="270"/>
            <ac:picMk id="5" creationId="{1BF881B3-7582-D267-318D-920BB1D207A7}"/>
          </ac:picMkLst>
        </pc:picChg>
      </pc:sldChg>
      <pc:sldChg chg="new add del">
        <pc:chgData name="Ben Truett" userId="3dca3f8f-b9f2-428a-ada0-363b7c9c1849" providerId="ADAL" clId="{1B483227-F77B-41F0-9A28-22083F5CEF0F}" dt="2024-11-07T16:09:45.956" v="304" actId="47"/>
        <pc:sldMkLst>
          <pc:docMk/>
          <pc:sldMk cId="1540738500" sldId="270"/>
        </pc:sldMkLst>
      </pc:sldChg>
      <pc:sldChg chg="addSp delSp modSp new del mod">
        <pc:chgData name="Ben Truett" userId="3dca3f8f-b9f2-428a-ada0-363b7c9c1849" providerId="ADAL" clId="{1B483227-F77B-41F0-9A28-22083F5CEF0F}" dt="2024-11-19T14:00:11.169" v="892" actId="47"/>
        <pc:sldMkLst>
          <pc:docMk/>
          <pc:sldMk cId="395447719" sldId="271"/>
        </pc:sldMkLst>
        <pc:spChg chg="mod">
          <ac:chgData name="Ben Truett" userId="3dca3f8f-b9f2-428a-ada0-363b7c9c1849" providerId="ADAL" clId="{1B483227-F77B-41F0-9A28-22083F5CEF0F}" dt="2024-11-07T16:11:14.745" v="423" actId="20577"/>
          <ac:spMkLst>
            <pc:docMk/>
            <pc:sldMk cId="395447719" sldId="271"/>
            <ac:spMk id="2" creationId="{6BD42588-FF9A-1B33-3DA2-6D23B6A1035A}"/>
          </ac:spMkLst>
        </pc:spChg>
        <pc:spChg chg="mod">
          <ac:chgData name="Ben Truett" userId="3dca3f8f-b9f2-428a-ada0-363b7c9c1849" providerId="ADAL" clId="{1B483227-F77B-41F0-9A28-22083F5CEF0F}" dt="2024-11-19T14:00:07.692" v="891" actId="20577"/>
          <ac:spMkLst>
            <pc:docMk/>
            <pc:sldMk cId="395447719" sldId="271"/>
            <ac:spMk id="3" creationId="{883BEFE6-7030-5A50-18F3-5F97188BD2F2}"/>
          </ac:spMkLst>
        </pc:spChg>
        <pc:picChg chg="add del mod">
          <ac:chgData name="Ben Truett" userId="3dca3f8f-b9f2-428a-ada0-363b7c9c1849" providerId="ADAL" clId="{1B483227-F77B-41F0-9A28-22083F5CEF0F}" dt="2024-11-19T13:59:40.991" v="885" actId="21"/>
          <ac:picMkLst>
            <pc:docMk/>
            <pc:sldMk cId="395447719" sldId="271"/>
            <ac:picMk id="4" creationId="{DAF05209-FCCC-E274-ADDA-D15728B8D468}"/>
          </ac:picMkLst>
        </pc:picChg>
      </pc:sldChg>
      <pc:sldChg chg="new del">
        <pc:chgData name="Ben Truett" userId="3dca3f8f-b9f2-428a-ada0-363b7c9c1849" providerId="ADAL" clId="{1B483227-F77B-41F0-9A28-22083F5CEF0F}" dt="2024-11-07T16:09:44.482" v="303" actId="47"/>
        <pc:sldMkLst>
          <pc:docMk/>
          <pc:sldMk cId="431229039" sldId="271"/>
        </pc:sldMkLst>
      </pc:sldChg>
      <pc:sldChg chg="del">
        <pc:chgData name="Ben Truett" userId="3dca3f8f-b9f2-428a-ada0-363b7c9c1849" providerId="ADAL" clId="{1B483227-F77B-41F0-9A28-22083F5CEF0F}" dt="2024-12-05T16:00:36.566" v="1565" actId="47"/>
        <pc:sldMkLst>
          <pc:docMk/>
          <pc:sldMk cId="2929863487" sldId="271"/>
        </pc:sldMkLst>
      </pc:sldChg>
      <pc:sldChg chg="del">
        <pc:chgData name="Ben Truett" userId="3dca3f8f-b9f2-428a-ada0-363b7c9c1849" providerId="ADAL" clId="{1B483227-F77B-41F0-9A28-22083F5CEF0F}" dt="2024-12-05T16:00:38.753" v="1567" actId="47"/>
        <pc:sldMkLst>
          <pc:docMk/>
          <pc:sldMk cId="448656203" sldId="272"/>
        </pc:sldMkLst>
      </pc:sldChg>
      <pc:sldChg chg="modSp new del mod">
        <pc:chgData name="Ben Truett" userId="3dca3f8f-b9f2-428a-ada0-363b7c9c1849" providerId="ADAL" clId="{1B483227-F77B-41F0-9A28-22083F5CEF0F}" dt="2024-11-19T14:41:16.143" v="944" actId="47"/>
        <pc:sldMkLst>
          <pc:docMk/>
          <pc:sldMk cId="1297630281" sldId="272"/>
        </pc:sldMkLst>
        <pc:spChg chg="mod">
          <ac:chgData name="Ben Truett" userId="3dca3f8f-b9f2-428a-ada0-363b7c9c1849" providerId="ADAL" clId="{1B483227-F77B-41F0-9A28-22083F5CEF0F}" dt="2024-11-07T16:12:32.529" v="474" actId="20577"/>
          <ac:spMkLst>
            <pc:docMk/>
            <pc:sldMk cId="1297630281" sldId="272"/>
            <ac:spMk id="2" creationId="{57F59C77-65D3-6C96-AC3A-CF31D5FC4DF6}"/>
          </ac:spMkLst>
        </pc:spChg>
        <pc:spChg chg="mod">
          <ac:chgData name="Ben Truett" userId="3dca3f8f-b9f2-428a-ada0-363b7c9c1849" providerId="ADAL" clId="{1B483227-F77B-41F0-9A28-22083F5CEF0F}" dt="2024-11-07T16:13:07.067" v="566" actId="20577"/>
          <ac:spMkLst>
            <pc:docMk/>
            <pc:sldMk cId="1297630281" sldId="272"/>
            <ac:spMk id="3" creationId="{70064D48-E236-3866-B025-989A12057889}"/>
          </ac:spMkLst>
        </pc:spChg>
      </pc:sldChg>
      <pc:sldChg chg="new del">
        <pc:chgData name="Ben Truett" userId="3dca3f8f-b9f2-428a-ada0-363b7c9c1849" providerId="ADAL" clId="{1B483227-F77B-41F0-9A28-22083F5CEF0F}" dt="2024-11-07T16:16:36.260" v="660" actId="47"/>
        <pc:sldMkLst>
          <pc:docMk/>
          <pc:sldMk cId="119668863" sldId="273"/>
        </pc:sldMkLst>
      </pc:sldChg>
      <pc:sldChg chg="del">
        <pc:chgData name="Ben Truett" userId="3dca3f8f-b9f2-428a-ada0-363b7c9c1849" providerId="ADAL" clId="{1B483227-F77B-41F0-9A28-22083F5CEF0F}" dt="2024-12-05T16:00:33.618" v="1562" actId="47"/>
        <pc:sldMkLst>
          <pc:docMk/>
          <pc:sldMk cId="2894421393" sldId="273"/>
        </pc:sldMkLst>
      </pc:sldChg>
      <pc:sldChg chg="delSp modSp add mod ord">
        <pc:chgData name="Ben Truett" userId="3dca3f8f-b9f2-428a-ada0-363b7c9c1849" providerId="ADAL" clId="{1B483227-F77B-41F0-9A28-22083F5CEF0F}" dt="2024-11-14T15:14:22.266" v="774" actId="20577"/>
        <pc:sldMkLst>
          <pc:docMk/>
          <pc:sldMk cId="456599810" sldId="274"/>
        </pc:sldMkLst>
        <pc:spChg chg="del mod">
          <ac:chgData name="Ben Truett" userId="3dca3f8f-b9f2-428a-ada0-363b7c9c1849" providerId="ADAL" clId="{1B483227-F77B-41F0-9A28-22083F5CEF0F}" dt="2024-11-07T16:15:42.485" v="606"/>
          <ac:spMkLst>
            <pc:docMk/>
            <pc:sldMk cId="456599810" sldId="274"/>
            <ac:spMk id="3" creationId="{0F8635E1-775E-2DB6-790D-A7AFC57C6A91}"/>
          </ac:spMkLst>
        </pc:spChg>
        <pc:spChg chg="mod">
          <ac:chgData name="Ben Truett" userId="3dca3f8f-b9f2-428a-ada0-363b7c9c1849" providerId="ADAL" clId="{1B483227-F77B-41F0-9A28-22083F5CEF0F}" dt="2024-11-07T16:15:25.458" v="601" actId="20577"/>
          <ac:spMkLst>
            <pc:docMk/>
            <pc:sldMk cId="456599810" sldId="274"/>
            <ac:spMk id="4" creationId="{1B0C3877-8461-D244-5833-CEF23A4299AD}"/>
          </ac:spMkLst>
        </pc:spChg>
        <pc:spChg chg="mod">
          <ac:chgData name="Ben Truett" userId="3dca3f8f-b9f2-428a-ada0-363b7c9c1849" providerId="ADAL" clId="{1B483227-F77B-41F0-9A28-22083F5CEF0F}" dt="2024-11-14T15:14:22.266" v="774" actId="20577"/>
          <ac:spMkLst>
            <pc:docMk/>
            <pc:sldMk cId="456599810" sldId="274"/>
            <ac:spMk id="6" creationId="{33FCEC71-C372-2718-9661-C09EEB650E06}"/>
          </ac:spMkLst>
        </pc:spChg>
        <pc:spChg chg="del mod">
          <ac:chgData name="Ben Truett" userId="3dca3f8f-b9f2-428a-ada0-363b7c9c1849" providerId="ADAL" clId="{1B483227-F77B-41F0-9A28-22083F5CEF0F}" dt="2024-11-07T16:15:42.484" v="604" actId="478"/>
          <ac:spMkLst>
            <pc:docMk/>
            <pc:sldMk cId="456599810" sldId="274"/>
            <ac:spMk id="7" creationId="{C14C6A92-CF46-BA2C-DE77-D5C054B2C416}"/>
          </ac:spMkLst>
        </pc:spChg>
      </pc:sldChg>
      <pc:sldChg chg="add del">
        <pc:chgData name="Ben Truett" userId="3dca3f8f-b9f2-428a-ada0-363b7c9c1849" providerId="ADAL" clId="{1B483227-F77B-41F0-9A28-22083F5CEF0F}" dt="2024-11-11T13:57:35.620" v="662" actId="47"/>
        <pc:sldMkLst>
          <pc:docMk/>
          <pc:sldMk cId="841521681" sldId="275"/>
        </pc:sldMkLst>
      </pc:sldChg>
      <pc:sldChg chg="addSp delSp modSp add del mod ord">
        <pc:chgData name="Ben Truett" userId="3dca3f8f-b9f2-428a-ada0-363b7c9c1849" providerId="ADAL" clId="{1B483227-F77B-41F0-9A28-22083F5CEF0F}" dt="2024-12-05T16:00:46.324" v="1572" actId="47"/>
        <pc:sldMkLst>
          <pc:docMk/>
          <pc:sldMk cId="3289287727" sldId="275"/>
        </pc:sldMkLst>
        <pc:spChg chg="del mod">
          <ac:chgData name="Ben Truett" userId="3dca3f8f-b9f2-428a-ada0-363b7c9c1849" providerId="ADAL" clId="{1B483227-F77B-41F0-9A28-22083F5CEF0F}" dt="2024-11-19T13:58:43.519" v="800" actId="478"/>
          <ac:spMkLst>
            <pc:docMk/>
            <pc:sldMk cId="3289287727" sldId="275"/>
            <ac:spMk id="4" creationId="{1B0C3877-8461-D244-5833-CEF23A4299AD}"/>
          </ac:spMkLst>
        </pc:spChg>
        <pc:spChg chg="del">
          <ac:chgData name="Ben Truett" userId="3dca3f8f-b9f2-428a-ada0-363b7c9c1849" providerId="ADAL" clId="{1B483227-F77B-41F0-9A28-22083F5CEF0F}" dt="2024-11-19T13:58:45.149" v="803" actId="478"/>
          <ac:spMkLst>
            <pc:docMk/>
            <pc:sldMk cId="3289287727" sldId="275"/>
            <ac:spMk id="5" creationId="{3FB9417A-5985-68AF-8348-3F98E1C96F0F}"/>
          </ac:spMkLst>
        </pc:spChg>
        <pc:spChg chg="mod">
          <ac:chgData name="Ben Truett" userId="3dca3f8f-b9f2-428a-ada0-363b7c9c1849" providerId="ADAL" clId="{1B483227-F77B-41F0-9A28-22083F5CEF0F}" dt="2024-11-19T14:01:47.045" v="920" actId="20577"/>
          <ac:spMkLst>
            <pc:docMk/>
            <pc:sldMk cId="3289287727" sldId="275"/>
            <ac:spMk id="6" creationId="{33FCEC71-C372-2718-9661-C09EEB650E06}"/>
          </ac:spMkLst>
        </pc:spChg>
        <pc:spChg chg="del mod">
          <ac:chgData name="Ben Truett" userId="3dca3f8f-b9f2-428a-ada0-363b7c9c1849" providerId="ADAL" clId="{1B483227-F77B-41F0-9A28-22083F5CEF0F}" dt="2024-11-19T13:58:43.521" v="802"/>
          <ac:spMkLst>
            <pc:docMk/>
            <pc:sldMk cId="3289287727" sldId="275"/>
            <ac:spMk id="7" creationId="{C14C6A92-CF46-BA2C-DE77-D5C054B2C416}"/>
          </ac:spMkLst>
        </pc:spChg>
        <pc:picChg chg="add mod">
          <ac:chgData name="Ben Truett" userId="3dca3f8f-b9f2-428a-ada0-363b7c9c1849" providerId="ADAL" clId="{1B483227-F77B-41F0-9A28-22083F5CEF0F}" dt="2024-11-19T14:00:02.335" v="890" actId="1076"/>
          <ac:picMkLst>
            <pc:docMk/>
            <pc:sldMk cId="3289287727" sldId="275"/>
            <ac:picMk id="2" creationId="{3A700C46-4744-0650-E776-E49E7F064AD3}"/>
          </ac:picMkLst>
        </pc:picChg>
        <pc:picChg chg="add mod">
          <ac:chgData name="Ben Truett" userId="3dca3f8f-b9f2-428a-ada0-363b7c9c1849" providerId="ADAL" clId="{1B483227-F77B-41F0-9A28-22083F5CEF0F}" dt="2024-11-19T14:00:42.908" v="895" actId="1076"/>
          <ac:picMkLst>
            <pc:docMk/>
            <pc:sldMk cId="3289287727" sldId="275"/>
            <ac:picMk id="3" creationId="{D1B2CBD9-F886-B6EB-074C-79E4D4392987}"/>
          </ac:picMkLst>
        </pc:picChg>
        <pc:picChg chg="add del mod modCrop">
          <ac:chgData name="Ben Truett" userId="3dca3f8f-b9f2-428a-ada0-363b7c9c1849" providerId="ADAL" clId="{1B483227-F77B-41F0-9A28-22083F5CEF0F}" dt="2024-11-20T16:23:26.835" v="1461" actId="478"/>
          <ac:picMkLst>
            <pc:docMk/>
            <pc:sldMk cId="3289287727" sldId="275"/>
            <ac:picMk id="4" creationId="{0A5328A5-9BC1-DF59-FB5A-24F8A1B4DA2A}"/>
          </ac:picMkLst>
        </pc:picChg>
        <pc:picChg chg="del mod">
          <ac:chgData name="Ben Truett" userId="3dca3f8f-b9f2-428a-ada0-363b7c9c1849" providerId="ADAL" clId="{1B483227-F77B-41F0-9A28-22083F5CEF0F}" dt="2024-11-19T14:00:35.242" v="893" actId="478"/>
          <ac:picMkLst>
            <pc:docMk/>
            <pc:sldMk cId="3289287727" sldId="275"/>
            <ac:picMk id="8" creationId="{CD855CDD-A022-F1F4-AC69-2A7AA76159BB}"/>
          </ac:picMkLst>
        </pc:picChg>
        <pc:picChg chg="add del mod">
          <ac:chgData name="Ben Truett" userId="3dca3f8f-b9f2-428a-ada0-363b7c9c1849" providerId="ADAL" clId="{1B483227-F77B-41F0-9A28-22083F5CEF0F}" dt="2024-11-20T16:11:36.628" v="1289" actId="478"/>
          <ac:picMkLst>
            <pc:docMk/>
            <pc:sldMk cId="3289287727" sldId="275"/>
            <ac:picMk id="9" creationId="{CD7E6363-E9F3-6A62-623E-55EEC8AAECC7}"/>
          </ac:picMkLst>
        </pc:picChg>
      </pc:sldChg>
      <pc:sldChg chg="del">
        <pc:chgData name="Ben Truett" userId="3dca3f8f-b9f2-428a-ada0-363b7c9c1849" providerId="ADAL" clId="{1B483227-F77B-41F0-9A28-22083F5CEF0F}" dt="2024-12-05T16:00:53.092" v="1575" actId="47"/>
        <pc:sldMkLst>
          <pc:docMk/>
          <pc:sldMk cId="0" sldId="280"/>
        </pc:sldMkLst>
      </pc:sldChg>
      <pc:sldChg chg="del">
        <pc:chgData name="Ben Truett" userId="3dca3f8f-b9f2-428a-ada0-363b7c9c1849" providerId="ADAL" clId="{1B483227-F77B-41F0-9A28-22083F5CEF0F}" dt="2024-12-05T16:00:54.151" v="1576" actId="47"/>
        <pc:sldMkLst>
          <pc:docMk/>
          <pc:sldMk cId="0" sldId="281"/>
        </pc:sldMkLst>
      </pc:sldChg>
      <pc:sldChg chg="del ord">
        <pc:chgData name="Ben Truett" userId="3dca3f8f-b9f2-428a-ada0-363b7c9c1849" providerId="ADAL" clId="{1B483227-F77B-41F0-9A28-22083F5CEF0F}" dt="2024-12-05T16:00:51.710" v="1574" actId="47"/>
        <pc:sldMkLst>
          <pc:docMk/>
          <pc:sldMk cId="0" sldId="284"/>
        </pc:sldMkLst>
      </pc:sldChg>
      <pc:sldChg chg="del">
        <pc:chgData name="Ben Truett" userId="3dca3f8f-b9f2-428a-ada0-363b7c9c1849" providerId="ADAL" clId="{1B483227-F77B-41F0-9A28-22083F5CEF0F}" dt="2024-12-05T16:00:55.445" v="1577" actId="47"/>
        <pc:sldMkLst>
          <pc:docMk/>
          <pc:sldMk cId="4031712845" sldId="285"/>
        </pc:sldMkLst>
      </pc:sldChg>
      <pc:sldChg chg="del">
        <pc:chgData name="Ben Truett" userId="3dca3f8f-b9f2-428a-ada0-363b7c9c1849" providerId="ADAL" clId="{1B483227-F77B-41F0-9A28-22083F5CEF0F}" dt="2024-12-05T16:00:32.280" v="1561" actId="47"/>
        <pc:sldMkLst>
          <pc:docMk/>
          <pc:sldMk cId="1143255339" sldId="286"/>
        </pc:sldMkLst>
      </pc:sldChg>
      <pc:sldChg chg="del">
        <pc:chgData name="Ben Truett" userId="3dca3f8f-b9f2-428a-ada0-363b7c9c1849" providerId="ADAL" clId="{1B483227-F77B-41F0-9A28-22083F5CEF0F}" dt="2024-12-05T16:00:34.357" v="1563" actId="47"/>
        <pc:sldMkLst>
          <pc:docMk/>
          <pc:sldMk cId="4035889598" sldId="287"/>
        </pc:sldMkLst>
      </pc:sldChg>
      <pc:sldChg chg="del">
        <pc:chgData name="Ben Truett" userId="3dca3f8f-b9f2-428a-ada0-363b7c9c1849" providerId="ADAL" clId="{1B483227-F77B-41F0-9A28-22083F5CEF0F}" dt="2024-12-05T16:00:35.249" v="1564" actId="47"/>
        <pc:sldMkLst>
          <pc:docMk/>
          <pc:sldMk cId="1388115522" sldId="288"/>
        </pc:sldMkLst>
      </pc:sldChg>
      <pc:sldChg chg="del">
        <pc:chgData name="Ben Truett" userId="3dca3f8f-b9f2-428a-ada0-363b7c9c1849" providerId="ADAL" clId="{1B483227-F77B-41F0-9A28-22083F5CEF0F}" dt="2024-12-05T16:00:37.637" v="1566" actId="47"/>
        <pc:sldMkLst>
          <pc:docMk/>
          <pc:sldMk cId="1585470222" sldId="289"/>
        </pc:sldMkLst>
      </pc:sldChg>
      <pc:sldChg chg="del">
        <pc:chgData name="Ben Truett" userId="3dca3f8f-b9f2-428a-ada0-363b7c9c1849" providerId="ADAL" clId="{1B483227-F77B-41F0-9A28-22083F5CEF0F}" dt="2024-12-05T16:00:39.569" v="1568" actId="47"/>
        <pc:sldMkLst>
          <pc:docMk/>
          <pc:sldMk cId="295955222" sldId="290"/>
        </pc:sldMkLst>
      </pc:sldChg>
      <pc:sldChg chg="del">
        <pc:chgData name="Ben Truett" userId="3dca3f8f-b9f2-428a-ada0-363b7c9c1849" providerId="ADAL" clId="{1B483227-F77B-41F0-9A28-22083F5CEF0F}" dt="2024-12-05T16:00:41.195" v="1569" actId="47"/>
        <pc:sldMkLst>
          <pc:docMk/>
          <pc:sldMk cId="202117198" sldId="291"/>
        </pc:sldMkLst>
      </pc:sldChg>
      <pc:sldChg chg="del">
        <pc:chgData name="Ben Truett" userId="3dca3f8f-b9f2-428a-ada0-363b7c9c1849" providerId="ADAL" clId="{1B483227-F77B-41F0-9A28-22083F5CEF0F}" dt="2024-12-05T16:00:43.155" v="1570" actId="47"/>
        <pc:sldMkLst>
          <pc:docMk/>
          <pc:sldMk cId="3809585871" sldId="292"/>
        </pc:sldMkLst>
      </pc:sldChg>
      <pc:sldChg chg="del">
        <pc:chgData name="Ben Truett" userId="3dca3f8f-b9f2-428a-ada0-363b7c9c1849" providerId="ADAL" clId="{1B483227-F77B-41F0-9A28-22083F5CEF0F}" dt="2024-11-21T14:28:24.778" v="1472" actId="47"/>
        <pc:sldMkLst>
          <pc:docMk/>
          <pc:sldMk cId="661236014" sldId="293"/>
        </pc:sldMkLst>
      </pc:sldChg>
      <pc:sldChg chg="modSp del mod">
        <pc:chgData name="Ben Truett" userId="3dca3f8f-b9f2-428a-ada0-363b7c9c1849" providerId="ADAL" clId="{1B483227-F77B-41F0-9A28-22083F5CEF0F}" dt="2024-11-20T16:41:18.712" v="1462" actId="2696"/>
        <pc:sldMkLst>
          <pc:docMk/>
          <pc:sldMk cId="40964469" sldId="294"/>
        </pc:sldMkLst>
        <pc:picChg chg="mod">
          <ac:chgData name="Ben Truett" userId="3dca3f8f-b9f2-428a-ada0-363b7c9c1849" providerId="ADAL" clId="{1B483227-F77B-41F0-9A28-22083F5CEF0F}" dt="2024-11-19T15:04:51.560" v="1060" actId="1035"/>
          <ac:picMkLst>
            <pc:docMk/>
            <pc:sldMk cId="40964469" sldId="294"/>
            <ac:picMk id="5" creationId="{D40C91A7-35AA-7677-0C61-32A55DF03476}"/>
          </ac:picMkLst>
        </pc:picChg>
      </pc:sldChg>
      <pc:sldChg chg="addSp delSp modSp add del mod ord">
        <pc:chgData name="Ben Truett" userId="3dca3f8f-b9f2-428a-ada0-363b7c9c1849" providerId="ADAL" clId="{1B483227-F77B-41F0-9A28-22083F5CEF0F}" dt="2024-12-05T16:00:44.577" v="1571" actId="47"/>
        <pc:sldMkLst>
          <pc:docMk/>
          <pc:sldMk cId="3056167507" sldId="295"/>
        </pc:sldMkLst>
        <pc:spChg chg="mod">
          <ac:chgData name="Ben Truett" userId="3dca3f8f-b9f2-428a-ada0-363b7c9c1849" providerId="ADAL" clId="{1B483227-F77B-41F0-9A28-22083F5CEF0F}" dt="2024-11-26T14:32:27.754" v="1511" actId="20577"/>
          <ac:spMkLst>
            <pc:docMk/>
            <pc:sldMk cId="3056167507" sldId="295"/>
            <ac:spMk id="7" creationId="{B25B4C9B-DE0E-D217-42E0-B5E69CFA1DFD}"/>
          </ac:spMkLst>
        </pc:spChg>
        <pc:picChg chg="add mod">
          <ac:chgData name="Ben Truett" userId="3dca3f8f-b9f2-428a-ada0-363b7c9c1849" providerId="ADAL" clId="{1B483227-F77B-41F0-9A28-22083F5CEF0F}" dt="2024-11-20T16:13:41.623" v="1295"/>
          <ac:picMkLst>
            <pc:docMk/>
            <pc:sldMk cId="3056167507" sldId="295"/>
            <ac:picMk id="2" creationId="{A2430C9B-BE67-079D-779B-CDD89DAF991E}"/>
          </ac:picMkLst>
        </pc:picChg>
        <pc:picChg chg="del">
          <ac:chgData name="Ben Truett" userId="3dca3f8f-b9f2-428a-ada0-363b7c9c1849" providerId="ADAL" clId="{1B483227-F77B-41F0-9A28-22083F5CEF0F}" dt="2024-11-20T16:11:27.986" v="1288" actId="478"/>
          <ac:picMkLst>
            <pc:docMk/>
            <pc:sldMk cId="3056167507" sldId="295"/>
            <ac:picMk id="5" creationId="{1BF881B3-7582-D267-318D-920BB1D207A7}"/>
          </ac:picMkLst>
        </pc:picChg>
      </pc:sldChg>
      <pc:sldChg chg="del">
        <pc:chgData name="Ben Truett" userId="3dca3f8f-b9f2-428a-ada0-363b7c9c1849" providerId="ADAL" clId="{1B483227-F77B-41F0-9A28-22083F5CEF0F}" dt="2024-12-05T15:59:51.157" v="1540" actId="2696"/>
        <pc:sldMkLst>
          <pc:docMk/>
          <pc:sldMk cId="2046708641" sldId="296"/>
        </pc:sldMkLst>
      </pc:sldChg>
      <pc:sldChg chg="del">
        <pc:chgData name="Ben Truett" userId="3dca3f8f-b9f2-428a-ada0-363b7c9c1849" providerId="ADAL" clId="{1B483227-F77B-41F0-9A28-22083F5CEF0F}" dt="2024-12-05T15:59:53.756" v="1541" actId="2696"/>
        <pc:sldMkLst>
          <pc:docMk/>
          <pc:sldMk cId="2304318460" sldId="297"/>
        </pc:sldMkLst>
      </pc:sldChg>
      <pc:sldChg chg="del">
        <pc:chgData name="Ben Truett" userId="3dca3f8f-b9f2-428a-ada0-363b7c9c1849" providerId="ADAL" clId="{1B483227-F77B-41F0-9A28-22083F5CEF0F}" dt="2024-11-21T14:21:34.221" v="1463" actId="47"/>
        <pc:sldMkLst>
          <pc:docMk/>
          <pc:sldMk cId="0" sldId="298"/>
        </pc:sldMkLst>
      </pc:sldChg>
      <pc:sldChg chg="del">
        <pc:chgData name="Ben Truett" userId="3dca3f8f-b9f2-428a-ada0-363b7c9c1849" providerId="ADAL" clId="{1B483227-F77B-41F0-9A28-22083F5CEF0F}" dt="2024-11-21T14:21:53.399" v="1464" actId="47"/>
        <pc:sldMkLst>
          <pc:docMk/>
          <pc:sldMk cId="0" sldId="299"/>
        </pc:sldMkLst>
      </pc:sldChg>
      <pc:sldChg chg="del">
        <pc:chgData name="Ben Truett" userId="3dca3f8f-b9f2-428a-ada0-363b7c9c1849" providerId="ADAL" clId="{1B483227-F77B-41F0-9A28-22083F5CEF0F}" dt="2024-11-21T14:22:14.997" v="1465" actId="47"/>
        <pc:sldMkLst>
          <pc:docMk/>
          <pc:sldMk cId="0" sldId="300"/>
        </pc:sldMkLst>
      </pc:sldChg>
      <pc:sldChg chg="del">
        <pc:chgData name="Ben Truett" userId="3dca3f8f-b9f2-428a-ada0-363b7c9c1849" providerId="ADAL" clId="{1B483227-F77B-41F0-9A28-22083F5CEF0F}" dt="2024-11-21T14:22:34.699" v="1466" actId="47"/>
        <pc:sldMkLst>
          <pc:docMk/>
          <pc:sldMk cId="0" sldId="301"/>
        </pc:sldMkLst>
      </pc:sldChg>
      <pc:sldChg chg="del">
        <pc:chgData name="Ben Truett" userId="3dca3f8f-b9f2-428a-ada0-363b7c9c1849" providerId="ADAL" clId="{1B483227-F77B-41F0-9A28-22083F5CEF0F}" dt="2024-11-21T14:22:51.882" v="1467" actId="47"/>
        <pc:sldMkLst>
          <pc:docMk/>
          <pc:sldMk cId="0" sldId="302"/>
        </pc:sldMkLst>
      </pc:sldChg>
      <pc:sldChg chg="del">
        <pc:chgData name="Ben Truett" userId="3dca3f8f-b9f2-428a-ada0-363b7c9c1849" providerId="ADAL" clId="{1B483227-F77B-41F0-9A28-22083F5CEF0F}" dt="2024-11-21T14:23:21.591" v="1469" actId="47"/>
        <pc:sldMkLst>
          <pc:docMk/>
          <pc:sldMk cId="0" sldId="303"/>
        </pc:sldMkLst>
      </pc:sldChg>
      <pc:sldChg chg="del">
        <pc:chgData name="Ben Truett" userId="3dca3f8f-b9f2-428a-ada0-363b7c9c1849" providerId="ADAL" clId="{1B483227-F77B-41F0-9A28-22083F5CEF0F}" dt="2024-11-21T14:23:35.571" v="1470" actId="47"/>
        <pc:sldMkLst>
          <pc:docMk/>
          <pc:sldMk cId="0" sldId="304"/>
        </pc:sldMkLst>
      </pc:sldChg>
      <pc:sldChg chg="del">
        <pc:chgData name="Ben Truett" userId="3dca3f8f-b9f2-428a-ada0-363b7c9c1849" providerId="ADAL" clId="{1B483227-F77B-41F0-9A28-22083F5CEF0F}" dt="2024-11-21T14:23:41.368" v="1471" actId="47"/>
        <pc:sldMkLst>
          <pc:docMk/>
          <pc:sldMk cId="0" sldId="305"/>
        </pc:sldMkLst>
      </pc:sldChg>
      <pc:sldChg chg="addSp delSp modSp add del mod ord">
        <pc:chgData name="Ben Truett" userId="3dca3f8f-b9f2-428a-ada0-363b7c9c1849" providerId="ADAL" clId="{1B483227-F77B-41F0-9A28-22083F5CEF0F}" dt="2024-12-05T16:00:49.885" v="1573" actId="47"/>
        <pc:sldMkLst>
          <pc:docMk/>
          <pc:sldMk cId="2841370780" sldId="306"/>
        </pc:sldMkLst>
        <pc:spChg chg="mod">
          <ac:chgData name="Ben Truett" userId="3dca3f8f-b9f2-428a-ada0-363b7c9c1849" providerId="ADAL" clId="{1B483227-F77B-41F0-9A28-22083F5CEF0F}" dt="2024-11-20T16:18:13.626" v="1375" actId="20577"/>
          <ac:spMkLst>
            <pc:docMk/>
            <pc:sldMk cId="2841370780" sldId="306"/>
            <ac:spMk id="6" creationId="{33FCEC71-C372-2718-9661-C09EEB650E06}"/>
          </ac:spMkLst>
        </pc:spChg>
        <pc:picChg chg="del">
          <ac:chgData name="Ben Truett" userId="3dca3f8f-b9f2-428a-ada0-363b7c9c1849" providerId="ADAL" clId="{1B483227-F77B-41F0-9A28-22083F5CEF0F}" dt="2024-11-20T16:18:18.151" v="1376" actId="478"/>
          <ac:picMkLst>
            <pc:docMk/>
            <pc:sldMk cId="2841370780" sldId="306"/>
            <ac:picMk id="2" creationId="{3A700C46-4744-0650-E776-E49E7F064AD3}"/>
          </ac:picMkLst>
        </pc:picChg>
        <pc:picChg chg="del">
          <ac:chgData name="Ben Truett" userId="3dca3f8f-b9f2-428a-ada0-363b7c9c1849" providerId="ADAL" clId="{1B483227-F77B-41F0-9A28-22083F5CEF0F}" dt="2024-11-20T16:18:42.531" v="1377" actId="478"/>
          <ac:picMkLst>
            <pc:docMk/>
            <pc:sldMk cId="2841370780" sldId="306"/>
            <ac:picMk id="4" creationId="{0A5328A5-9BC1-DF59-FB5A-24F8A1B4DA2A}"/>
          </ac:picMkLst>
        </pc:picChg>
        <pc:picChg chg="add del mod modCrop">
          <ac:chgData name="Ben Truett" userId="3dca3f8f-b9f2-428a-ada0-363b7c9c1849" providerId="ADAL" clId="{1B483227-F77B-41F0-9A28-22083F5CEF0F}" dt="2024-11-20T16:21:03.942" v="1396" actId="478"/>
          <ac:picMkLst>
            <pc:docMk/>
            <pc:sldMk cId="2841370780" sldId="306"/>
            <ac:picMk id="5" creationId="{C44ED723-8291-25A5-9DCC-83746AAD3C3A}"/>
          </ac:picMkLst>
        </pc:picChg>
        <pc:picChg chg="add del mod">
          <ac:chgData name="Ben Truett" userId="3dca3f8f-b9f2-428a-ada0-363b7c9c1849" providerId="ADAL" clId="{1B483227-F77B-41F0-9A28-22083F5CEF0F}" dt="2024-11-20T16:21:33.967" v="1400" actId="478"/>
          <ac:picMkLst>
            <pc:docMk/>
            <pc:sldMk cId="2841370780" sldId="306"/>
            <ac:picMk id="7" creationId="{E9115322-6C19-6237-9FB3-CBBFAFCD59B3}"/>
          </ac:picMkLst>
        </pc:picChg>
      </pc:sldChg>
      <pc:sldChg chg="modSp del mod">
        <pc:chgData name="Ben Truett" userId="3dca3f8f-b9f2-428a-ada0-363b7c9c1849" providerId="ADAL" clId="{1B483227-F77B-41F0-9A28-22083F5CEF0F}" dt="2024-12-05T16:00:01.738" v="1543" actId="47"/>
        <pc:sldMkLst>
          <pc:docMk/>
          <pc:sldMk cId="0" sldId="307"/>
        </pc:sldMkLst>
        <pc:spChg chg="mod">
          <ac:chgData name="Ben Truett" userId="3dca3f8f-b9f2-428a-ada0-363b7c9c1849" providerId="ADAL" clId="{1B483227-F77B-41F0-9A28-22083F5CEF0F}" dt="2024-11-25T09:56:00.009" v="1474" actId="14100"/>
          <ac:spMkLst>
            <pc:docMk/>
            <pc:sldMk cId="0" sldId="307"/>
            <ac:spMk id="2"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3"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6"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7"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9"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12"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13"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14" creationId="{00000000-0000-0000-0000-000000000000}"/>
          </ac:spMkLst>
        </pc:spChg>
        <pc:spChg chg="mod">
          <ac:chgData name="Ben Truett" userId="3dca3f8f-b9f2-428a-ada0-363b7c9c1849" providerId="ADAL" clId="{1B483227-F77B-41F0-9A28-22083F5CEF0F}" dt="2024-11-25T09:56:44.599" v="1482" actId="14100"/>
          <ac:spMkLst>
            <pc:docMk/>
            <pc:sldMk cId="0" sldId="307"/>
            <ac:spMk id="15" creationId="{00000000-0000-0000-0000-000000000000}"/>
          </ac:spMkLst>
        </pc:spChg>
        <pc:spChg chg="mod">
          <ac:chgData name="Ben Truett" userId="3dca3f8f-b9f2-428a-ada0-363b7c9c1849" providerId="ADAL" clId="{1B483227-F77B-41F0-9A28-22083F5CEF0F}" dt="2024-11-25T09:56:42.869" v="1480" actId="14100"/>
          <ac:spMkLst>
            <pc:docMk/>
            <pc:sldMk cId="0" sldId="307"/>
            <ac:spMk id="16"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17" creationId="{00000000-0000-0000-0000-000000000000}"/>
          </ac:spMkLst>
        </pc:spChg>
        <pc:spChg chg="mod">
          <ac:chgData name="Ben Truett" userId="3dca3f8f-b9f2-428a-ada0-363b7c9c1849" providerId="ADAL" clId="{1B483227-F77B-41F0-9A28-22083F5CEF0F}" dt="2024-11-25T09:56:00.009" v="1474" actId="14100"/>
          <ac:spMkLst>
            <pc:docMk/>
            <pc:sldMk cId="0" sldId="307"/>
            <ac:spMk id="22" creationId="{00000000-0000-0000-0000-000000000000}"/>
          </ac:spMkLst>
        </pc:spChg>
      </pc:sldChg>
      <pc:sldChg chg="del">
        <pc:chgData name="Ben Truett" userId="3dca3f8f-b9f2-428a-ada0-363b7c9c1849" providerId="ADAL" clId="{1B483227-F77B-41F0-9A28-22083F5CEF0F}" dt="2024-12-05T16:00:04.140" v="1544" actId="47"/>
        <pc:sldMkLst>
          <pc:docMk/>
          <pc:sldMk cId="0" sldId="308"/>
        </pc:sldMkLst>
      </pc:sldChg>
      <pc:sldChg chg="del">
        <pc:chgData name="Ben Truett" userId="3dca3f8f-b9f2-428a-ada0-363b7c9c1849" providerId="ADAL" clId="{1B483227-F77B-41F0-9A28-22083F5CEF0F}" dt="2024-12-05T16:00:07.468" v="1545" actId="47"/>
        <pc:sldMkLst>
          <pc:docMk/>
          <pc:sldMk cId="0" sldId="309"/>
        </pc:sldMkLst>
      </pc:sldChg>
      <pc:sldChg chg="del">
        <pc:chgData name="Ben Truett" userId="3dca3f8f-b9f2-428a-ada0-363b7c9c1849" providerId="ADAL" clId="{1B483227-F77B-41F0-9A28-22083F5CEF0F}" dt="2024-12-05T16:00:10.491" v="1546" actId="47"/>
        <pc:sldMkLst>
          <pc:docMk/>
          <pc:sldMk cId="0" sldId="310"/>
        </pc:sldMkLst>
      </pc:sldChg>
      <pc:sldChg chg="del">
        <pc:chgData name="Ben Truett" userId="3dca3f8f-b9f2-428a-ada0-363b7c9c1849" providerId="ADAL" clId="{1B483227-F77B-41F0-9A28-22083F5CEF0F}" dt="2024-12-05T16:00:11.595" v="1547" actId="47"/>
        <pc:sldMkLst>
          <pc:docMk/>
          <pc:sldMk cId="0" sldId="311"/>
        </pc:sldMkLst>
      </pc:sldChg>
      <pc:sldChg chg="del">
        <pc:chgData name="Ben Truett" userId="3dca3f8f-b9f2-428a-ada0-363b7c9c1849" providerId="ADAL" clId="{1B483227-F77B-41F0-9A28-22083F5CEF0F}" dt="2024-12-05T16:00:12.579" v="1548" actId="47"/>
        <pc:sldMkLst>
          <pc:docMk/>
          <pc:sldMk cId="0" sldId="312"/>
        </pc:sldMkLst>
      </pc:sldChg>
      <pc:sldChg chg="del">
        <pc:chgData name="Ben Truett" userId="3dca3f8f-b9f2-428a-ada0-363b7c9c1849" providerId="ADAL" clId="{1B483227-F77B-41F0-9A28-22083F5CEF0F}" dt="2024-12-05T16:00:13.484" v="1549" actId="47"/>
        <pc:sldMkLst>
          <pc:docMk/>
          <pc:sldMk cId="0" sldId="313"/>
        </pc:sldMkLst>
      </pc:sldChg>
      <pc:sldChg chg="del">
        <pc:chgData name="Ben Truett" userId="3dca3f8f-b9f2-428a-ada0-363b7c9c1849" providerId="ADAL" clId="{1B483227-F77B-41F0-9A28-22083F5CEF0F}" dt="2024-12-05T16:00:14.662" v="1550" actId="47"/>
        <pc:sldMkLst>
          <pc:docMk/>
          <pc:sldMk cId="0" sldId="314"/>
        </pc:sldMkLst>
      </pc:sldChg>
      <pc:sldChg chg="del">
        <pc:chgData name="Ben Truett" userId="3dca3f8f-b9f2-428a-ada0-363b7c9c1849" providerId="ADAL" clId="{1B483227-F77B-41F0-9A28-22083F5CEF0F}" dt="2024-12-05T16:00:16.572" v="1552" actId="47"/>
        <pc:sldMkLst>
          <pc:docMk/>
          <pc:sldMk cId="0" sldId="315"/>
        </pc:sldMkLst>
      </pc:sldChg>
      <pc:sldChg chg="del">
        <pc:chgData name="Ben Truett" userId="3dca3f8f-b9f2-428a-ada0-363b7c9c1849" providerId="ADAL" clId="{1B483227-F77B-41F0-9A28-22083F5CEF0F}" dt="2024-12-05T16:00:17.448" v="1553" actId="47"/>
        <pc:sldMkLst>
          <pc:docMk/>
          <pc:sldMk cId="0" sldId="316"/>
        </pc:sldMkLst>
      </pc:sldChg>
      <pc:sldChg chg="del">
        <pc:chgData name="Ben Truett" userId="3dca3f8f-b9f2-428a-ada0-363b7c9c1849" providerId="ADAL" clId="{1B483227-F77B-41F0-9A28-22083F5CEF0F}" dt="2024-12-05T16:00:18.048" v="1554" actId="47"/>
        <pc:sldMkLst>
          <pc:docMk/>
          <pc:sldMk cId="0" sldId="317"/>
        </pc:sldMkLst>
      </pc:sldChg>
      <pc:sldChg chg="del">
        <pc:chgData name="Ben Truett" userId="3dca3f8f-b9f2-428a-ada0-363b7c9c1849" providerId="ADAL" clId="{1B483227-F77B-41F0-9A28-22083F5CEF0F}" dt="2024-12-05T16:00:18.955" v="1555" actId="47"/>
        <pc:sldMkLst>
          <pc:docMk/>
          <pc:sldMk cId="0" sldId="318"/>
        </pc:sldMkLst>
      </pc:sldChg>
      <pc:sldChg chg="del">
        <pc:chgData name="Ben Truett" userId="3dca3f8f-b9f2-428a-ada0-363b7c9c1849" providerId="ADAL" clId="{1B483227-F77B-41F0-9A28-22083F5CEF0F}" dt="2024-12-05T16:00:19.645" v="1556" actId="47"/>
        <pc:sldMkLst>
          <pc:docMk/>
          <pc:sldMk cId="0" sldId="319"/>
        </pc:sldMkLst>
      </pc:sldChg>
      <pc:sldChg chg="del">
        <pc:chgData name="Ben Truett" userId="3dca3f8f-b9f2-428a-ada0-363b7c9c1849" providerId="ADAL" clId="{1B483227-F77B-41F0-9A28-22083F5CEF0F}" dt="2024-12-05T16:00:20.495" v="1557" actId="47"/>
        <pc:sldMkLst>
          <pc:docMk/>
          <pc:sldMk cId="0" sldId="320"/>
        </pc:sldMkLst>
      </pc:sldChg>
      <pc:sldChg chg="del">
        <pc:chgData name="Ben Truett" userId="3dca3f8f-b9f2-428a-ada0-363b7c9c1849" providerId="ADAL" clId="{1B483227-F77B-41F0-9A28-22083F5CEF0F}" dt="2024-12-05T16:00:22.066" v="1558" actId="47"/>
        <pc:sldMkLst>
          <pc:docMk/>
          <pc:sldMk cId="0" sldId="321"/>
        </pc:sldMkLst>
      </pc:sldChg>
      <pc:sldChg chg="del">
        <pc:chgData name="Ben Truett" userId="3dca3f8f-b9f2-428a-ada0-363b7c9c1849" providerId="ADAL" clId="{1B483227-F77B-41F0-9A28-22083F5CEF0F}" dt="2024-11-25T09:57:49.396" v="1483" actId="47"/>
        <pc:sldMkLst>
          <pc:docMk/>
          <pc:sldMk cId="0" sldId="322"/>
        </pc:sldMkLst>
      </pc:sldChg>
      <pc:sldMasterChg chg="del delSldLayout">
        <pc:chgData name="Ben Truett" userId="3dca3f8f-b9f2-428a-ada0-363b7c9c1849" providerId="ADAL" clId="{1B483227-F77B-41F0-9A28-22083F5CEF0F}" dt="2024-12-05T16:00:55.445" v="1577" actId="47"/>
        <pc:sldMasterMkLst>
          <pc:docMk/>
          <pc:sldMasterMk cId="649379397" sldId="2147483660"/>
        </pc:sldMasterMkLst>
        <pc:sldLayoutChg chg="del">
          <pc:chgData name="Ben Truett" userId="3dca3f8f-b9f2-428a-ada0-363b7c9c1849" providerId="ADAL" clId="{1B483227-F77B-41F0-9A28-22083F5CEF0F}" dt="2024-12-05T16:00:55.445" v="1577" actId="47"/>
          <pc:sldLayoutMkLst>
            <pc:docMk/>
            <pc:sldMasterMk cId="649379397" sldId="2147483660"/>
            <pc:sldLayoutMk cId="1298246199" sldId="2147483661"/>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75764714" sldId="2147483662"/>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3884743960" sldId="2147483663"/>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465773134" sldId="2147483664"/>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1274408611" sldId="2147483665"/>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1292462478" sldId="2147483666"/>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313680729" sldId="2147483667"/>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2765940704" sldId="2147483668"/>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448887754" sldId="2147483669"/>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1354428523" sldId="2147483670"/>
          </pc:sldLayoutMkLst>
        </pc:sldLayoutChg>
        <pc:sldLayoutChg chg="del">
          <pc:chgData name="Ben Truett" userId="3dca3f8f-b9f2-428a-ada0-363b7c9c1849" providerId="ADAL" clId="{1B483227-F77B-41F0-9A28-22083F5CEF0F}" dt="2024-12-05T16:00:55.445" v="1577" actId="47"/>
          <pc:sldLayoutMkLst>
            <pc:docMk/>
            <pc:sldMasterMk cId="649379397" sldId="2147483660"/>
            <pc:sldLayoutMk cId="3517040369" sldId="2147483671"/>
          </pc:sldLayoutMkLst>
        </pc:sldLayoutChg>
      </pc:sldMasterChg>
      <pc:sldMasterChg chg="del delSldLayout">
        <pc:chgData name="Ben Truett" userId="3dca3f8f-b9f2-428a-ada0-363b7c9c1849" providerId="ADAL" clId="{1B483227-F77B-41F0-9A28-22083F5CEF0F}" dt="2024-12-05T16:00:32.280" v="1561" actId="47"/>
        <pc:sldMasterMkLst>
          <pc:docMk/>
          <pc:sldMasterMk cId="2425521850" sldId="2147483672"/>
        </pc:sldMasterMkLst>
        <pc:sldLayoutChg chg="del">
          <pc:chgData name="Ben Truett" userId="3dca3f8f-b9f2-428a-ada0-363b7c9c1849" providerId="ADAL" clId="{1B483227-F77B-41F0-9A28-22083F5CEF0F}" dt="2024-12-05T16:00:32.280" v="1561" actId="47"/>
          <pc:sldLayoutMkLst>
            <pc:docMk/>
            <pc:sldMasterMk cId="2425521850" sldId="2147483672"/>
            <pc:sldLayoutMk cId="3095566553" sldId="2147483673"/>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2781648402" sldId="2147483674"/>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141475446" sldId="2147483675"/>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3813146778" sldId="2147483676"/>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2274214043" sldId="2147483677"/>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1838121432" sldId="2147483678"/>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1252680770" sldId="2147483679"/>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1349053618" sldId="2147483680"/>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2917254500" sldId="2147483681"/>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4121525028" sldId="2147483682"/>
          </pc:sldLayoutMkLst>
        </pc:sldLayoutChg>
        <pc:sldLayoutChg chg="del">
          <pc:chgData name="Ben Truett" userId="3dca3f8f-b9f2-428a-ada0-363b7c9c1849" providerId="ADAL" clId="{1B483227-F77B-41F0-9A28-22083F5CEF0F}" dt="2024-12-05T16:00:32.280" v="1561" actId="47"/>
          <pc:sldLayoutMkLst>
            <pc:docMk/>
            <pc:sldMasterMk cId="2425521850" sldId="2147483672"/>
            <pc:sldLayoutMk cId="3815177291" sldId="2147483683"/>
          </pc:sldLayoutMkLst>
        </pc:sldLayoutChg>
      </pc:sldMasterChg>
      <pc:sldMasterChg chg="del delSldLayout">
        <pc:chgData name="Ben Truett" userId="3dca3f8f-b9f2-428a-ada0-363b7c9c1849" providerId="ADAL" clId="{1B483227-F77B-41F0-9A28-22083F5CEF0F}" dt="2024-12-05T16:00:41.195" v="1569" actId="47"/>
        <pc:sldMasterMkLst>
          <pc:docMk/>
          <pc:sldMasterMk cId="823686837" sldId="2147483684"/>
        </pc:sldMasterMkLst>
        <pc:sldLayoutChg chg="del">
          <pc:chgData name="Ben Truett" userId="3dca3f8f-b9f2-428a-ada0-363b7c9c1849" providerId="ADAL" clId="{1B483227-F77B-41F0-9A28-22083F5CEF0F}" dt="2024-12-05T16:00:41.195" v="1569" actId="47"/>
          <pc:sldLayoutMkLst>
            <pc:docMk/>
            <pc:sldMasterMk cId="823686837" sldId="2147483684"/>
            <pc:sldLayoutMk cId="2676151380" sldId="2147483685"/>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2512581297" sldId="2147483686"/>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2951407974" sldId="2147483687"/>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2835797986" sldId="2147483688"/>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2959160423" sldId="2147483689"/>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3373538925" sldId="2147483690"/>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125154106" sldId="2147483691"/>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4148859949" sldId="2147483692"/>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901934177" sldId="2147483693"/>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4126566372" sldId="2147483694"/>
          </pc:sldLayoutMkLst>
        </pc:sldLayoutChg>
        <pc:sldLayoutChg chg="del">
          <pc:chgData name="Ben Truett" userId="3dca3f8f-b9f2-428a-ada0-363b7c9c1849" providerId="ADAL" clId="{1B483227-F77B-41F0-9A28-22083F5CEF0F}" dt="2024-12-05T16:00:41.195" v="1569" actId="47"/>
          <pc:sldLayoutMkLst>
            <pc:docMk/>
            <pc:sldMasterMk cId="823686837" sldId="2147483684"/>
            <pc:sldLayoutMk cId="1271162020" sldId="2147483695"/>
          </pc:sldLayoutMkLst>
        </pc:sldLayoutChg>
      </pc:sldMasterChg>
      <pc:sldMasterChg chg="del delSldLayout">
        <pc:chgData name="Ben Truett" userId="3dca3f8f-b9f2-428a-ada0-363b7c9c1849" providerId="ADAL" clId="{1B483227-F77B-41F0-9A28-22083F5CEF0F}" dt="2024-12-05T16:00:43.155" v="1570" actId="47"/>
        <pc:sldMasterMkLst>
          <pc:docMk/>
          <pc:sldMasterMk cId="359202627" sldId="2147483696"/>
        </pc:sldMasterMkLst>
        <pc:sldLayoutChg chg="del">
          <pc:chgData name="Ben Truett" userId="3dca3f8f-b9f2-428a-ada0-363b7c9c1849" providerId="ADAL" clId="{1B483227-F77B-41F0-9A28-22083F5CEF0F}" dt="2024-12-05T16:00:43.155" v="1570" actId="47"/>
          <pc:sldLayoutMkLst>
            <pc:docMk/>
            <pc:sldMasterMk cId="359202627" sldId="2147483696"/>
            <pc:sldLayoutMk cId="2607305545" sldId="2147483697"/>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1981252678" sldId="2147483698"/>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642547751" sldId="2147483699"/>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642248726" sldId="2147483700"/>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705914534" sldId="2147483701"/>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3106457173" sldId="2147483702"/>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2535689843" sldId="2147483703"/>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1176728467" sldId="2147483704"/>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500638626" sldId="2147483705"/>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372776725" sldId="2147483706"/>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1174638700" sldId="2147483707"/>
          </pc:sldLayoutMkLst>
        </pc:sldLayoutChg>
        <pc:sldLayoutChg chg="del">
          <pc:chgData name="Ben Truett" userId="3dca3f8f-b9f2-428a-ada0-363b7c9c1849" providerId="ADAL" clId="{1B483227-F77B-41F0-9A28-22083F5CEF0F}" dt="2024-12-05T16:00:43.155" v="1570" actId="47"/>
          <pc:sldLayoutMkLst>
            <pc:docMk/>
            <pc:sldMasterMk cId="359202627" sldId="2147483696"/>
            <pc:sldLayoutMk cId="1950238588" sldId="2147483708"/>
          </pc:sldLayoutMkLst>
        </pc:sldLayoutChg>
      </pc:sldMasterChg>
      <pc:sldMasterChg chg="del delSldLayout">
        <pc:chgData name="Ben Truett" userId="3dca3f8f-b9f2-428a-ada0-363b7c9c1849" providerId="ADAL" clId="{1B483227-F77B-41F0-9A28-22083F5CEF0F}" dt="2024-12-05T15:59:53.756" v="1541" actId="2696"/>
        <pc:sldMasterMkLst>
          <pc:docMk/>
          <pc:sldMasterMk cId="2571724738" sldId="2147483709"/>
        </pc:sldMasterMkLst>
        <pc:sldLayoutChg chg="del">
          <pc:chgData name="Ben Truett" userId="3dca3f8f-b9f2-428a-ada0-363b7c9c1849" providerId="ADAL" clId="{1B483227-F77B-41F0-9A28-22083F5CEF0F}" dt="2024-12-05T15:59:53.756" v="1541" actId="2696"/>
          <pc:sldLayoutMkLst>
            <pc:docMk/>
            <pc:sldMasterMk cId="2571724738" sldId="2147483709"/>
            <pc:sldLayoutMk cId="3670775041" sldId="2147483710"/>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2672018339" sldId="2147483711"/>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668183297" sldId="2147483712"/>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2942684143" sldId="2147483713"/>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2501169007" sldId="2147483714"/>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3204778808" sldId="2147483715"/>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1592993696" sldId="2147483716"/>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2774452144" sldId="2147483717"/>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1496446662" sldId="2147483718"/>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754815211" sldId="2147483719"/>
          </pc:sldLayoutMkLst>
        </pc:sldLayoutChg>
        <pc:sldLayoutChg chg="del">
          <pc:chgData name="Ben Truett" userId="3dca3f8f-b9f2-428a-ada0-363b7c9c1849" providerId="ADAL" clId="{1B483227-F77B-41F0-9A28-22083F5CEF0F}" dt="2024-12-05T15:59:53.756" v="1541" actId="2696"/>
          <pc:sldLayoutMkLst>
            <pc:docMk/>
            <pc:sldMasterMk cId="2571724738" sldId="2147483709"/>
            <pc:sldLayoutMk cId="658122420" sldId="2147483720"/>
          </pc:sldLayoutMkLst>
        </pc:sldLayoutChg>
      </pc:sldMasterChg>
      <pc:sldMasterChg chg="del delSldLayout">
        <pc:chgData name="Ben Truett" userId="3dca3f8f-b9f2-428a-ada0-363b7c9c1849" providerId="ADAL" clId="{1B483227-F77B-41F0-9A28-22083F5CEF0F}" dt="2024-12-05T16:00:22.066" v="1558" actId="47"/>
        <pc:sldMasterMkLst>
          <pc:docMk/>
          <pc:sldMasterMk cId="2750440136" sldId="2147483721"/>
        </pc:sldMasterMkLst>
        <pc:sldLayoutChg chg="del">
          <pc:chgData name="Ben Truett" userId="3dca3f8f-b9f2-428a-ada0-363b7c9c1849" providerId="ADAL" clId="{1B483227-F77B-41F0-9A28-22083F5CEF0F}" dt="2024-12-05T16:00:22.066" v="1558" actId="47"/>
          <pc:sldLayoutMkLst>
            <pc:docMk/>
            <pc:sldMasterMk cId="2750440136" sldId="2147483721"/>
            <pc:sldLayoutMk cId="2633616462" sldId="2147483722"/>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795414638" sldId="2147483723"/>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3091771861" sldId="2147483724"/>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395429386" sldId="2147483725"/>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2248389785" sldId="2147483726"/>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2192381276" sldId="2147483727"/>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2278994576" sldId="2147483728"/>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3876094401" sldId="2147483729"/>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677616850" sldId="2147483730"/>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218176171" sldId="2147483731"/>
          </pc:sldLayoutMkLst>
        </pc:sldLayoutChg>
        <pc:sldLayoutChg chg="del">
          <pc:chgData name="Ben Truett" userId="3dca3f8f-b9f2-428a-ada0-363b7c9c1849" providerId="ADAL" clId="{1B483227-F77B-41F0-9A28-22083F5CEF0F}" dt="2024-12-05T16:00:22.066" v="1558" actId="47"/>
          <pc:sldLayoutMkLst>
            <pc:docMk/>
            <pc:sldMasterMk cId="2750440136" sldId="2147483721"/>
            <pc:sldLayoutMk cId="2960092924" sldId="2147483732"/>
          </pc:sldLayoutMkLst>
        </pc:sldLayoutChg>
      </pc:sldMasterChg>
    </pc:docChg>
  </pc:docChgLst>
  <pc:docChgLst>
    <pc:chgData name="Clare Gibbons" userId="S::clare.gibbons@scambs.gov.uk::befa84d7-d78f-4ba4-be6b-38123f536b50" providerId="AD" clId="Web-{3DE8D003-F927-A0D8-4324-78B858735709}"/>
    <pc:docChg chg="modSld">
      <pc:chgData name="Clare Gibbons" userId="S::clare.gibbons@scambs.gov.uk::befa84d7-d78f-4ba4-be6b-38123f536b50" providerId="AD" clId="Web-{3DE8D003-F927-A0D8-4324-78B858735709}" dt="2024-11-27T13:40:12.338" v="0" actId="1076"/>
      <pc:docMkLst>
        <pc:docMk/>
      </pc:docMkLst>
      <pc:sldChg chg="modSp">
        <pc:chgData name="Clare Gibbons" userId="S::clare.gibbons@scambs.gov.uk::befa84d7-d78f-4ba4-be6b-38123f536b50" providerId="AD" clId="Web-{3DE8D003-F927-A0D8-4324-78B858735709}" dt="2024-11-27T13:40:12.338" v="0" actId="1076"/>
        <pc:sldMkLst>
          <pc:docMk/>
          <pc:sldMk cId="2044026313" sldId="262"/>
        </pc:sldMkLst>
        <pc:picChg chg="mod">
          <ac:chgData name="Clare Gibbons" userId="S::clare.gibbons@scambs.gov.uk::befa84d7-d78f-4ba4-be6b-38123f536b50" providerId="AD" clId="Web-{3DE8D003-F927-A0D8-4324-78B858735709}" dt="2024-11-27T13:40:12.338" v="0" actId="1076"/>
          <ac:picMkLst>
            <pc:docMk/>
            <pc:sldMk cId="2044026313" sldId="262"/>
            <ac:picMk id="8" creationId="{CD855CDD-A022-F1F4-AC69-2A7AA76159BB}"/>
          </ac:picMkLst>
        </pc:picChg>
      </pc:sldChg>
    </pc:docChg>
  </pc:docChgLst>
  <pc:docChgLst>
    <pc:chgData name="Ana-Maria Pitis" userId="77553250-0035-458b-976a-be2665e32c43" providerId="ADAL" clId="{491D1B28-E35F-40A2-8DAA-A378AA121CE5}"/>
    <pc:docChg chg="modSld">
      <pc:chgData name="Ana-Maria Pitis" userId="77553250-0035-458b-976a-be2665e32c43" providerId="ADAL" clId="{491D1B28-E35F-40A2-8DAA-A378AA121CE5}" dt="2024-11-05T14:30:32.384" v="0" actId="1076"/>
      <pc:docMkLst>
        <pc:docMk/>
      </pc:docMkLst>
      <pc:sldChg chg="modSp mod">
        <pc:chgData name="Ana-Maria Pitis" userId="77553250-0035-458b-976a-be2665e32c43" providerId="ADAL" clId="{491D1B28-E35F-40A2-8DAA-A378AA121CE5}" dt="2024-11-05T14:30:32.384" v="0" actId="1076"/>
        <pc:sldMkLst>
          <pc:docMk/>
          <pc:sldMk cId="1490126660" sldId="256"/>
        </pc:sldMkLst>
        <pc:picChg chg="mod">
          <ac:chgData name="Ana-Maria Pitis" userId="77553250-0035-458b-976a-be2665e32c43" providerId="ADAL" clId="{491D1B28-E35F-40A2-8DAA-A378AA121CE5}" dt="2024-11-05T14:30:32.384" v="0" actId="1076"/>
          <ac:picMkLst>
            <pc:docMk/>
            <pc:sldMk cId="1490126660" sldId="256"/>
            <ac:picMk id="5" creationId="{43287ADA-BD7F-CB76-3788-4A1D7B94C61B}"/>
          </ac:picMkLst>
        </pc:picChg>
      </pc:sldChg>
    </pc:docChg>
  </pc:docChgLst>
  <pc:docChgLst>
    <pc:chgData clId="Web-{63CA6EC0-B3BF-4D3F-8D6C-A7B83C43BEAA}"/>
    <pc:docChg chg="modSld">
      <pc:chgData name="" userId="" providerId="" clId="Web-{63CA6EC0-B3BF-4D3F-8D6C-A7B83C43BEAA}" dt="2024-10-29T12:52:05.549" v="0" actId="1076"/>
      <pc:docMkLst>
        <pc:docMk/>
      </pc:docMkLst>
      <pc:sldChg chg="modSp">
        <pc:chgData name="" userId="" providerId="" clId="Web-{63CA6EC0-B3BF-4D3F-8D6C-A7B83C43BEAA}" dt="2024-10-29T12:52:05.549" v="0" actId="1076"/>
        <pc:sldMkLst>
          <pc:docMk/>
          <pc:sldMk cId="1490126660" sldId="256"/>
        </pc:sldMkLst>
        <pc:picChg chg="mod">
          <ac:chgData name="" userId="" providerId="" clId="Web-{63CA6EC0-B3BF-4D3F-8D6C-A7B83C43BEAA}" dt="2024-10-29T12:52:05.549" v="0" actId="1076"/>
          <ac:picMkLst>
            <pc:docMk/>
            <pc:sldMk cId="1490126660" sldId="256"/>
            <ac:picMk id="5" creationId="{43287ADA-BD7F-CB76-3788-4A1D7B94C61B}"/>
          </ac:picMkLst>
        </pc:picChg>
      </pc:sldChg>
    </pc:docChg>
  </pc:docChgLst>
  <pc:docChgLst>
    <pc:chgData name="Orla Gibbons" userId="16e8b4c4-f361-47a0-a74b-e325f4913813" providerId="ADAL" clId="{FB9A2620-DD1A-4768-ADA1-369DC4A3B800}"/>
    <pc:docChg chg="sldOrd">
      <pc:chgData name="Orla Gibbons" userId="16e8b4c4-f361-47a0-a74b-e325f4913813" providerId="ADAL" clId="{FB9A2620-DD1A-4768-ADA1-369DC4A3B800}" dt="2024-11-28T17:56:58.945" v="0" actId="20578"/>
      <pc:docMkLst>
        <pc:docMk/>
      </pc:docMkLst>
      <pc:sldChg chg="ord">
        <pc:chgData name="Orla Gibbons" userId="16e8b4c4-f361-47a0-a74b-e325f4913813" providerId="ADAL" clId="{FB9A2620-DD1A-4768-ADA1-369DC4A3B800}" dt="2024-11-28T17:56:58.945" v="0" actId="20578"/>
        <pc:sldMkLst>
          <pc:docMk/>
          <pc:sldMk cId="1852301643" sldId="260"/>
        </pc:sldMkLst>
      </pc:sldChg>
    </pc:docChg>
  </pc:docChgLst>
  <pc:docChgLst>
    <pc:chgData name="Clare Gibbons" userId="S::clare.gibbons@scambs.gov.uk::befa84d7-d78f-4ba4-be6b-38123f536b50" providerId="AD" clId="Web-{6A4114FC-2278-4045-9131-9BA61B8FE1A9}"/>
    <pc:docChg chg="modSld">
      <pc:chgData name="Clare Gibbons" userId="S::clare.gibbons@scambs.gov.uk::befa84d7-d78f-4ba4-be6b-38123f536b50" providerId="AD" clId="Web-{6A4114FC-2278-4045-9131-9BA61B8FE1A9}" dt="2024-11-07T16:29:10.625" v="5" actId="20577"/>
      <pc:docMkLst>
        <pc:docMk/>
      </pc:docMkLst>
      <pc:sldChg chg="modSp">
        <pc:chgData name="Clare Gibbons" userId="S::clare.gibbons@scambs.gov.uk::befa84d7-d78f-4ba4-be6b-38123f536b50" providerId="AD" clId="Web-{6A4114FC-2278-4045-9131-9BA61B8FE1A9}" dt="2024-11-07T16:29:10.625" v="5" actId="20577"/>
        <pc:sldMkLst>
          <pc:docMk/>
          <pc:sldMk cId="1297630281" sldId="272"/>
        </pc:sldMkLst>
        <pc:spChg chg="mod">
          <ac:chgData name="Clare Gibbons" userId="S::clare.gibbons@scambs.gov.uk::befa84d7-d78f-4ba4-be6b-38123f536b50" providerId="AD" clId="Web-{6A4114FC-2278-4045-9131-9BA61B8FE1A9}" dt="2024-11-07T16:29:10.625" v="5" actId="20577"/>
          <ac:spMkLst>
            <pc:docMk/>
            <pc:sldMk cId="1297630281" sldId="272"/>
            <ac:spMk id="3" creationId="{70064D48-E236-3866-B025-989A12057889}"/>
          </ac:spMkLst>
        </pc:spChg>
      </pc:sldChg>
    </pc:docChg>
  </pc:docChgLst>
  <pc:docChgLst>
    <pc:chgData name="Beth Watson" userId="7c72e980-0306-40a5-98d3-15a785b97b44" providerId="ADAL" clId="{8825B366-A5C3-4EBB-AC4B-A4A468BC398F}"/>
    <pc:docChg chg="custSel modSld">
      <pc:chgData name="Beth Watson" userId="7c72e980-0306-40a5-98d3-15a785b97b44" providerId="ADAL" clId="{8825B366-A5C3-4EBB-AC4B-A4A468BC398F}" dt="2024-10-23T10:24:51.056" v="7" actId="20577"/>
      <pc:docMkLst>
        <pc:docMk/>
      </pc:docMkLst>
      <pc:sldChg chg="modNotesTx">
        <pc:chgData name="Beth Watson" userId="7c72e980-0306-40a5-98d3-15a785b97b44" providerId="ADAL" clId="{8825B366-A5C3-4EBB-AC4B-A4A468BC398F}" dt="2024-10-23T10:08:24.698" v="0" actId="313"/>
        <pc:sldMkLst>
          <pc:docMk/>
          <pc:sldMk cId="2044026313" sldId="262"/>
        </pc:sldMkLst>
      </pc:sldChg>
      <pc:sldChg chg="modSp mod">
        <pc:chgData name="Beth Watson" userId="7c72e980-0306-40a5-98d3-15a785b97b44" providerId="ADAL" clId="{8825B366-A5C3-4EBB-AC4B-A4A468BC398F}" dt="2024-10-23T10:24:51.056" v="7" actId="20577"/>
        <pc:sldMkLst>
          <pc:docMk/>
          <pc:sldMk cId="3885164519" sldId="263"/>
        </pc:sldMkLst>
        <pc:spChg chg="mod">
          <ac:chgData name="Beth Watson" userId="7c72e980-0306-40a5-98d3-15a785b97b44" providerId="ADAL" clId="{8825B366-A5C3-4EBB-AC4B-A4A468BC398F}" dt="2024-10-23T10:24:51.056" v="7" actId="20577"/>
          <ac:spMkLst>
            <pc:docMk/>
            <pc:sldMk cId="3885164519" sldId="263"/>
            <ac:spMk id="13" creationId="{B340EEF9-3C97-7895-C277-00529A33AF21}"/>
          </ac:spMkLst>
        </pc:spChg>
      </pc:sldChg>
    </pc:docChg>
  </pc:docChgLst>
  <pc:docChgLst>
    <pc:chgData name="Lesley McFarlane" userId="dfd9e83c-4218-4b94-95e8-ab280a82e867" providerId="ADAL" clId="{0EA0D92F-8058-492F-87CC-B563583A369A}"/>
    <pc:docChg chg="modSld">
      <pc:chgData name="Lesley McFarlane" userId="dfd9e83c-4218-4b94-95e8-ab280a82e867" providerId="ADAL" clId="{0EA0D92F-8058-492F-87CC-B563583A369A}" dt="2024-11-27T11:11:06.542" v="3" actId="12"/>
      <pc:docMkLst>
        <pc:docMk/>
      </pc:docMkLst>
      <pc:sldChg chg="modNotesTx">
        <pc:chgData name="Lesley McFarlane" userId="dfd9e83c-4218-4b94-95e8-ab280a82e867" providerId="ADAL" clId="{0EA0D92F-8058-492F-87CC-B563583A369A}" dt="2024-11-27T11:11:06.542" v="3" actId="12"/>
        <pc:sldMkLst>
          <pc:docMk/>
          <pc:sldMk cId="2240255241" sldId="258"/>
        </pc:sldMkLst>
      </pc:sldChg>
    </pc:docChg>
  </pc:docChgLst>
  <pc:docChgLst>
    <pc:chgData name="Kathryn Hawkes" userId="e05b3955-4cbd-4fb4-ab39-7d4ac0d166ad" providerId="ADAL" clId="{A9CD2E6B-26F0-4CE2-8D91-57EB8E6C3250}"/>
    <pc:docChg chg="undo custSel modSld">
      <pc:chgData name="Kathryn Hawkes" userId="e05b3955-4cbd-4fb4-ab39-7d4ac0d166ad" providerId="ADAL" clId="{A9CD2E6B-26F0-4CE2-8D91-57EB8E6C3250}" dt="2024-10-21T10:17:03.982" v="2132" actId="2711"/>
      <pc:docMkLst>
        <pc:docMk/>
      </pc:docMkLst>
      <pc:sldChg chg="modNotesTx">
        <pc:chgData name="Kathryn Hawkes" userId="e05b3955-4cbd-4fb4-ab39-7d4ac0d166ad" providerId="ADAL" clId="{A9CD2E6B-26F0-4CE2-8D91-57EB8E6C3250}" dt="2024-10-21T10:16:34.541" v="2130" actId="255"/>
        <pc:sldMkLst>
          <pc:docMk/>
          <pc:sldMk cId="1490126660" sldId="256"/>
        </pc:sldMkLst>
      </pc:sldChg>
      <pc:sldChg chg="modNotesTx">
        <pc:chgData name="Kathryn Hawkes" userId="e05b3955-4cbd-4fb4-ab39-7d4ac0d166ad" providerId="ADAL" clId="{A9CD2E6B-26F0-4CE2-8D91-57EB8E6C3250}" dt="2024-10-21T10:16:18.769" v="2128" actId="255"/>
        <pc:sldMkLst>
          <pc:docMk/>
          <pc:sldMk cId="914140905" sldId="257"/>
        </pc:sldMkLst>
      </pc:sldChg>
      <pc:sldChg chg="modNotesTx">
        <pc:chgData name="Kathryn Hawkes" userId="e05b3955-4cbd-4fb4-ab39-7d4ac0d166ad" providerId="ADAL" clId="{A9CD2E6B-26F0-4CE2-8D91-57EB8E6C3250}" dt="2024-10-21T10:16:07.485" v="2126" actId="255"/>
        <pc:sldMkLst>
          <pc:docMk/>
          <pc:sldMk cId="2240255241" sldId="258"/>
        </pc:sldMkLst>
      </pc:sldChg>
      <pc:sldChg chg="modNotesTx">
        <pc:chgData name="Kathryn Hawkes" userId="e05b3955-4cbd-4fb4-ab39-7d4ac0d166ad" providerId="ADAL" clId="{A9CD2E6B-26F0-4CE2-8D91-57EB8E6C3250}" dt="2024-10-21T10:15:51.146" v="2124" actId="255"/>
        <pc:sldMkLst>
          <pc:docMk/>
          <pc:sldMk cId="1355611203" sldId="259"/>
        </pc:sldMkLst>
      </pc:sldChg>
      <pc:sldChg chg="modSp mod modNotesTx">
        <pc:chgData name="Kathryn Hawkes" userId="e05b3955-4cbd-4fb4-ab39-7d4ac0d166ad" providerId="ADAL" clId="{A9CD2E6B-26F0-4CE2-8D91-57EB8E6C3250}" dt="2024-10-21T10:15:36.531" v="2122" actId="255"/>
        <pc:sldMkLst>
          <pc:docMk/>
          <pc:sldMk cId="1852301643" sldId="260"/>
        </pc:sldMkLst>
        <pc:spChg chg="mod">
          <ac:chgData name="Kathryn Hawkes" userId="e05b3955-4cbd-4fb4-ab39-7d4ac0d166ad" providerId="ADAL" clId="{A9CD2E6B-26F0-4CE2-8D91-57EB8E6C3250}" dt="2024-10-10T11:09:27.657" v="158" actId="20577"/>
          <ac:spMkLst>
            <pc:docMk/>
            <pc:sldMk cId="1852301643" sldId="260"/>
            <ac:spMk id="7" creationId="{C14C6A92-CF46-BA2C-DE77-D5C054B2C416}"/>
          </ac:spMkLst>
        </pc:spChg>
        <pc:spChg chg="mod">
          <ac:chgData name="Kathryn Hawkes" userId="e05b3955-4cbd-4fb4-ab39-7d4ac0d166ad" providerId="ADAL" clId="{A9CD2E6B-26F0-4CE2-8D91-57EB8E6C3250}" dt="2024-10-10T11:13:41.695" v="209" actId="113"/>
          <ac:spMkLst>
            <pc:docMk/>
            <pc:sldMk cId="1852301643" sldId="260"/>
            <ac:spMk id="11" creationId="{5ADB5E92-43DB-7CD7-4D0A-90A650AA638A}"/>
          </ac:spMkLst>
        </pc:spChg>
      </pc:sldChg>
      <pc:sldChg chg="modSp mod modNotesTx">
        <pc:chgData name="Kathryn Hawkes" userId="e05b3955-4cbd-4fb4-ab39-7d4ac0d166ad" providerId="ADAL" clId="{A9CD2E6B-26F0-4CE2-8D91-57EB8E6C3250}" dt="2024-10-21T10:17:03.982" v="2132" actId="2711"/>
        <pc:sldMkLst>
          <pc:docMk/>
          <pc:sldMk cId="4126532863" sldId="261"/>
        </pc:sldMkLst>
        <pc:spChg chg="mod">
          <ac:chgData name="Kathryn Hawkes" userId="e05b3955-4cbd-4fb4-ab39-7d4ac0d166ad" providerId="ADAL" clId="{A9CD2E6B-26F0-4CE2-8D91-57EB8E6C3250}" dt="2024-10-10T11:14:20.723" v="213" actId="113"/>
          <ac:spMkLst>
            <pc:docMk/>
            <pc:sldMk cId="4126532863" sldId="261"/>
            <ac:spMk id="3" creationId="{8E902FFB-4A1D-A97B-0464-60C78BDE1370}"/>
          </ac:spMkLst>
        </pc:spChg>
      </pc:sldChg>
      <pc:sldChg chg="modNotesTx">
        <pc:chgData name="Kathryn Hawkes" userId="e05b3955-4cbd-4fb4-ab39-7d4ac0d166ad" providerId="ADAL" clId="{A9CD2E6B-26F0-4CE2-8D91-57EB8E6C3250}" dt="2024-10-21T10:16:46.397" v="2131" actId="2711"/>
        <pc:sldMkLst>
          <pc:docMk/>
          <pc:sldMk cId="2044026313" sldId="262"/>
        </pc:sldMkLst>
      </pc:sldChg>
    </pc:docChg>
  </pc:docChgLst>
  <pc:docChgLst>
    <pc:chgData name="Ryan Coetsee" userId="5224a658-e877-46d0-a1a1-45452489e765" providerId="ADAL" clId="{110A8890-D5DE-4B6B-B1F9-E678878331BF}"/>
    <pc:docChg chg="custSel modSld">
      <pc:chgData name="Ryan Coetsee" userId="5224a658-e877-46d0-a1a1-45452489e765" providerId="ADAL" clId="{110A8890-D5DE-4B6B-B1F9-E678878331BF}" dt="2024-10-10T11:47:24.815" v="701" actId="6549"/>
      <pc:docMkLst>
        <pc:docMk/>
      </pc:docMkLst>
      <pc:sldChg chg="modNotesTx">
        <pc:chgData name="Ryan Coetsee" userId="5224a658-e877-46d0-a1a1-45452489e765" providerId="ADAL" clId="{110A8890-D5DE-4B6B-B1F9-E678878331BF}" dt="2024-10-10T11:47:24.815" v="701" actId="6549"/>
        <pc:sldMkLst>
          <pc:docMk/>
          <pc:sldMk cId="2044026313"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648235-F63B-43A4-BB9C-F4BB78965110}" type="datetimeFigureOut">
              <a:rPr lang="en-GB" smtClean="0"/>
              <a:t>05/12/2024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1F665E5-0727-41D0-BB41-D937D071687A}" type="slidenum">
              <a:rPr lang="en-GB" smtClean="0"/>
              <a:t>‹#›</a:t>
            </a:fld>
            <a:endParaRPr lang="en-GB"/>
          </a:p>
        </p:txBody>
      </p:sp>
    </p:spTree>
    <p:extLst>
      <p:ext uri="{BB962C8B-B14F-4D97-AF65-F5344CB8AC3E}">
        <p14:creationId xmlns:p14="http://schemas.microsoft.com/office/powerpoint/2010/main" val="109069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a:latin typeface="Arial" panose="020B0604020202020204" pitchFamily="34" charset="0"/>
                <a:cs typeface="Arial" panose="020B0604020202020204" pitchFamily="34" charset="0"/>
              </a:rPr>
              <a:t>Good evening, thanks for allowing me some time on your agenda.</a:t>
            </a:r>
          </a:p>
          <a:p>
            <a:r>
              <a:rPr lang="en-GB" sz="1100">
                <a:latin typeface="Arial" panose="020B0604020202020204" pitchFamily="34" charset="0"/>
                <a:cs typeface="Arial" panose="020B0604020202020204" pitchFamily="34" charset="0"/>
              </a:rPr>
              <a:t>I am here to talk to you about the many and varied ways in which the Council provides support to the communities of S Cambs – be they Town or Parish Councils, Community Groups and Charities or emerging groups – people who have an idea for a project, but are unsure of how to make it happen.  We have pulled a very high-level document together that aims to outline examples of the ways in which we offer support and we’re calling this our Communities Offer.</a:t>
            </a:r>
          </a:p>
        </p:txBody>
      </p:sp>
      <p:sp>
        <p:nvSpPr>
          <p:cNvPr id="4" name="Slide Number Placeholder 3"/>
          <p:cNvSpPr>
            <a:spLocks noGrp="1"/>
          </p:cNvSpPr>
          <p:nvPr>
            <p:ph type="sldNum" sz="quarter" idx="5"/>
          </p:nvPr>
        </p:nvSpPr>
        <p:spPr/>
        <p:txBody>
          <a:bodyPr/>
          <a:lstStyle/>
          <a:p>
            <a:fld id="{91F665E5-0727-41D0-BB41-D937D071687A}" type="slidenum">
              <a:rPr lang="en-GB" smtClean="0"/>
              <a:t>1</a:t>
            </a:fld>
            <a:endParaRPr lang="en-GB"/>
          </a:p>
        </p:txBody>
      </p:sp>
    </p:spTree>
    <p:extLst>
      <p:ext uri="{BB962C8B-B14F-4D97-AF65-F5344CB8AC3E}">
        <p14:creationId xmlns:p14="http://schemas.microsoft.com/office/powerpoint/2010/main" val="30193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a:latin typeface="Arial" panose="020B0604020202020204" pitchFamily="34" charset="0"/>
                <a:cs typeface="Arial" panose="020B0604020202020204" pitchFamily="34" charset="0"/>
              </a:rPr>
              <a:t>There are a number of ways we do this.  Our key words are facilitate – support – enable: we want to build your community resilience and your capacity to deliver projects and solutions; we will never do </a:t>
            </a:r>
            <a:r>
              <a:rPr lang="en-GB" sz="1100" i="1">
                <a:latin typeface="Arial" panose="020B0604020202020204" pitchFamily="34" charset="0"/>
                <a:cs typeface="Arial" panose="020B0604020202020204" pitchFamily="34" charset="0"/>
              </a:rPr>
              <a:t>to you</a:t>
            </a:r>
            <a:r>
              <a:rPr lang="en-GB" sz="1100" i="0">
                <a:latin typeface="Arial" panose="020B0604020202020204" pitchFamily="34" charset="0"/>
                <a:cs typeface="Arial" panose="020B0604020202020204" pitchFamily="34" charset="0"/>
              </a:rPr>
              <a:t> – but we’re on hand to support in the early stages or when you hit a bump in the road, and smooth the way with some advice / guidance / signposting to funding or to another group who has done the same and can share their experience. </a:t>
            </a:r>
            <a:endParaRPr lang="en-GB" sz="1100" i="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1F665E5-0727-41D0-BB41-D937D071687A}" type="slidenum">
              <a:rPr lang="en-GB" smtClean="0"/>
              <a:t>2</a:t>
            </a:fld>
            <a:endParaRPr lang="en-GB"/>
          </a:p>
        </p:txBody>
      </p:sp>
    </p:spTree>
    <p:extLst>
      <p:ext uri="{BB962C8B-B14F-4D97-AF65-F5344CB8AC3E}">
        <p14:creationId xmlns:p14="http://schemas.microsoft.com/office/powerpoint/2010/main" val="391818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a:latin typeface="Arial" panose="020B0604020202020204" pitchFamily="34" charset="0"/>
                <a:cs typeface="Arial" panose="020B0604020202020204" pitchFamily="34" charset="0"/>
              </a:rPr>
              <a:t>Community Hubs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In partnership with Cambridgeshire ACRE, 19 Community Hubs have been established across the district – funded by health.</a:t>
            </a:r>
          </a:p>
          <a:p>
            <a:pPr>
              <a:buFont typeface="Arial" panose="020B0604020202020204" pitchFamily="34" charset="0"/>
              <a:buChar char="•"/>
            </a:pPr>
            <a:r>
              <a:rPr lang="en-GB" sz="1100">
                <a:latin typeface="Arial" panose="020B0604020202020204" pitchFamily="34" charset="0"/>
                <a:cs typeface="Arial" panose="020B0604020202020204" pitchFamily="34" charset="0"/>
              </a:rPr>
              <a:t>Community Hubs are welcoming spaces for residents to relax, engage in social activities, and connect with others in a safe environment.</a:t>
            </a:r>
          </a:p>
          <a:p>
            <a:pPr>
              <a:buFont typeface="Arial" panose="020B0604020202020204" pitchFamily="34" charset="0"/>
              <a:buChar char="•"/>
            </a:pPr>
            <a:r>
              <a:rPr lang="en-GB" sz="1100">
                <a:latin typeface="Arial" panose="020B0604020202020204" pitchFamily="34" charset="0"/>
                <a:cs typeface="Arial" panose="020B0604020202020204" pitchFamily="34" charset="0"/>
              </a:rPr>
              <a:t>These hubs serve as central points for gathering information, receiving advice, and fostering a sense of community among neighbours.</a:t>
            </a:r>
          </a:p>
          <a:p>
            <a:pPr>
              <a:buFont typeface="Arial" panose="020B0604020202020204" pitchFamily="34" charset="0"/>
              <a:buChar char="•"/>
            </a:pPr>
            <a:r>
              <a:rPr lang="en-GB" sz="1100">
                <a:latin typeface="Arial" panose="020B0604020202020204" pitchFamily="34" charset="0"/>
                <a:cs typeface="Arial" panose="020B0604020202020204" pitchFamily="34" charset="0"/>
              </a:rPr>
              <a:t>Each hub is designed to meet local needs, providing an inclusive space where people of all ages can come together, build relationships, and support each other.</a:t>
            </a:r>
          </a:p>
          <a:p>
            <a:endParaRPr lang="en-GB" sz="1100">
              <a:latin typeface="Arial" panose="020B0604020202020204" pitchFamily="34" charset="0"/>
              <a:cs typeface="Arial" panose="020B0604020202020204" pitchFamily="34" charset="0"/>
            </a:endParaRPr>
          </a:p>
          <a:p>
            <a:r>
              <a:rPr lang="en-GB" sz="1100" b="1">
                <a:latin typeface="Arial" panose="020B0604020202020204" pitchFamily="34" charset="0"/>
                <a:cs typeface="Arial" panose="020B0604020202020204" pitchFamily="34" charset="0"/>
              </a:rPr>
              <a:t>Cost of Living Support</a:t>
            </a:r>
          </a:p>
          <a:p>
            <a:pPr>
              <a:buFont typeface="Arial" panose="020B0604020202020204" pitchFamily="34" charset="0"/>
              <a:buChar char="•"/>
            </a:pPr>
            <a:r>
              <a:rPr lang="en-GB" sz="1100">
                <a:latin typeface="Arial" panose="020B0604020202020204" pitchFamily="34" charset="0"/>
                <a:cs typeface="Arial" panose="020B0604020202020204" pitchFamily="34" charset="0"/>
              </a:rPr>
              <a:t>We are trying to help residents navigate the rising cost of living.</a:t>
            </a:r>
            <a:br>
              <a:rPr lang="en-GB" sz="1100">
                <a:latin typeface="Arial" panose="020B0604020202020204" pitchFamily="34" charset="0"/>
                <a:cs typeface="Arial" panose="020B0604020202020204" pitchFamily="34" charset="0"/>
              </a:rPr>
            </a:br>
            <a:r>
              <a:rPr lang="en-GB" sz="1100" b="0" u="sng">
                <a:latin typeface="Arial" panose="020B0604020202020204" pitchFamily="34" charset="0"/>
                <a:cs typeface="Arial" panose="020B0604020202020204" pitchFamily="34" charset="0"/>
              </a:rPr>
              <a:t>Support Methods: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0">
                <a:latin typeface="Arial" panose="020B0604020202020204" pitchFamily="34" charset="0"/>
                <a:cs typeface="Arial" panose="020B0604020202020204" pitchFamily="34" charset="0"/>
              </a:rPr>
              <a:t>Providing direct support from the council through, as an example, through Food vouchers and Emergency Food Parcels, providing slow cookers / electric blankets and free period products to those in need.</a:t>
            </a:r>
          </a:p>
          <a:p>
            <a:pPr marL="228600" indent="-228600">
              <a:buFont typeface="+mj-lt"/>
              <a:buAutoNum type="arabicPeriod"/>
            </a:pPr>
            <a:r>
              <a:rPr lang="en-GB" sz="1100" b="0">
                <a:latin typeface="Arial" panose="020B0604020202020204" pitchFamily="34" charset="0"/>
                <a:cs typeface="Arial" panose="020B0604020202020204" pitchFamily="34" charset="0"/>
              </a:rPr>
              <a:t>Working in partnership with Hope CIC to sustain existing foodbanks and set up new one in the district to support vulnerable residents who are struggling with the cost-of-living crisis.  And have developed a network </a:t>
            </a:r>
          </a:p>
          <a:p>
            <a:pPr marL="228600" indent="-228600">
              <a:buFont typeface="+mj-lt"/>
              <a:buAutoNum type="arabicPeriod"/>
            </a:pPr>
            <a:r>
              <a:rPr lang="en-GB" sz="1100" b="0">
                <a:latin typeface="Arial" panose="020B0604020202020204" pitchFamily="34" charset="0"/>
                <a:cs typeface="Arial" panose="020B0604020202020204" pitchFamily="34" charset="0"/>
              </a:rPr>
              <a:t>Providing grants up to £500 for community growing projects where the produce is shared amongst the community.</a:t>
            </a:r>
          </a:p>
        </p:txBody>
      </p:sp>
      <p:sp>
        <p:nvSpPr>
          <p:cNvPr id="4" name="Slide Number Placeholder 3"/>
          <p:cNvSpPr>
            <a:spLocks noGrp="1"/>
          </p:cNvSpPr>
          <p:nvPr>
            <p:ph type="sldNum" sz="quarter" idx="5"/>
          </p:nvPr>
        </p:nvSpPr>
        <p:spPr/>
        <p:txBody>
          <a:bodyPr/>
          <a:lstStyle/>
          <a:p>
            <a:fld id="{91F665E5-0727-41D0-BB41-D937D071687A}" type="slidenum">
              <a:rPr lang="en-GB" smtClean="0"/>
              <a:t>3</a:t>
            </a:fld>
            <a:endParaRPr lang="en-GB"/>
          </a:p>
        </p:txBody>
      </p:sp>
    </p:spTree>
    <p:extLst>
      <p:ext uri="{BB962C8B-B14F-4D97-AF65-F5344CB8AC3E}">
        <p14:creationId xmlns:p14="http://schemas.microsoft.com/office/powerpoint/2010/main" val="32515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a:latin typeface="Arial" panose="020B0604020202020204" pitchFamily="34" charset="0"/>
                <a:cs typeface="Arial" panose="020B0604020202020204" pitchFamily="34" charset="0"/>
              </a:rPr>
              <a:t>Health and Wellbeing strategy – everything we do as a council impacts positively on the mental and physical health of residents:</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The activity coordinator seeks to develop sessions and ensure that there are opportunities for residents to engage in, and sustain, a healthy active lifestyle.</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The support could be taster sessions, payment for venue hire, signposting to grant funding or activity sessions already in place, finding instructors to deliver, venue hire, equipment purchases or delivering an engagement talk. </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Activities developed so far include walking football, walking rugby, walking cricket, strength and balance classes at Hubs, training well-being walk leaders, new age </a:t>
            </a:r>
            <a:r>
              <a:rPr lang="en-GB" sz="1100" err="1">
                <a:latin typeface="Arial" panose="020B0604020202020204" pitchFamily="34" charset="0"/>
                <a:cs typeface="Arial" panose="020B0604020202020204" pitchFamily="34" charset="0"/>
              </a:rPr>
              <a:t>Kurling</a:t>
            </a:r>
            <a:r>
              <a:rPr lang="en-GB" sz="1100">
                <a:latin typeface="Arial" panose="020B0604020202020204" pitchFamily="34" charset="0"/>
                <a:cs typeface="Arial" panose="020B0604020202020204" pitchFamily="34" charset="0"/>
              </a:rPr>
              <a:t>, pickleball, nutrition workshops. The activity co-ordinator is always open to new ideas and opportunities for new initiatives and projects that could be delivered in local communities so, please do contact us.</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latin typeface="Arial" panose="020B0604020202020204" pitchFamily="34" charset="0"/>
                <a:cs typeface="Arial" panose="020B0604020202020204" pitchFamily="34" charset="0"/>
              </a:rPr>
              <a:t>Community Safety: We work closely with the other Community Safety Partnership agencies (including neighbourhood policing team, fire service, health, County Council and the Voluntary Sector).  We commission a strategic assessment to give us a data profile of crime and ASB across the district, which tells us where, and against which themes, we should focus our attention.  Our key question: where can we add value to the work of individual agencies?</a:t>
            </a:r>
            <a:br>
              <a:rPr lang="en-GB" sz="1100">
                <a:latin typeface="Arial" panose="020B0604020202020204" pitchFamily="34" charset="0"/>
                <a:cs typeface="Arial" panose="020B0604020202020204" pitchFamily="34" charset="0"/>
              </a:rPr>
            </a:b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Some work is statutory, e.g. Domestic Homicide Reviews.  Some is ‘responsive’ – where we aim to increase community safety by helping residents take action themselves: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sz="1100">
                <a:latin typeface="Arial" panose="020B0604020202020204" pitchFamily="34" charset="0"/>
                <a:cs typeface="Arial" panose="020B0604020202020204" pitchFamily="34" charset="0"/>
              </a:rPr>
              <a:t>reporting incidents / concerns appropriately and through the right channels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GB" sz="1100">
                <a:latin typeface="Arial" panose="020B0604020202020204" pitchFamily="34" charset="0"/>
                <a:cs typeface="Arial" panose="020B0604020202020204" pitchFamily="34" charset="0"/>
              </a:rPr>
              <a:t>then beyond the immediate issue, setting up projects, sharing social media and providing information to address the source of the problem.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endParaRPr lang="en-GB"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latin typeface="Arial" panose="020B0604020202020204" pitchFamily="34" charset="0"/>
                <a:cs typeface="Arial" panose="020B0604020202020204" pitchFamily="34" charset="0"/>
              </a:rPr>
              <a:t>We can support with such things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latin typeface="Arial" panose="020B0604020202020204" pitchFamily="34" charset="0"/>
                <a:cs typeface="Arial" panose="020B0604020202020204" pitchFamily="34" charset="0"/>
              </a:rPr>
              <a:t>Setting up a </a:t>
            </a:r>
            <a:r>
              <a:rPr lang="en-GB" sz="1100" err="1">
                <a:latin typeface="Arial" panose="020B0604020202020204" pitchFamily="34" charset="0"/>
                <a:cs typeface="Arial" panose="020B0604020202020204" pitchFamily="34" charset="0"/>
              </a:rPr>
              <a:t>Speedwatch</a:t>
            </a:r>
            <a:r>
              <a:rPr lang="en-GB" sz="1100">
                <a:latin typeface="Arial" panose="020B0604020202020204" pitchFamily="34" charset="0"/>
                <a:cs typeface="Arial" panose="020B0604020202020204" pitchFamily="34" charset="0"/>
              </a:rPr>
              <a:t> group; investigating options to target activities for young people, particularly to address Anti-Social Behaviour - such as - boxing, detached youth work, targeted SVD sessions, County Lines information sessions for parents.  And we work closely with churches, youth workers, schools and charitable / community groups to achieve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latin typeface="Arial" panose="020B0604020202020204" pitchFamily="34" charset="0"/>
                <a:cs typeface="Arial" panose="020B0604020202020204" pitchFamily="34" charset="0"/>
              </a:rPr>
              <a:t>3) Where appropriate, we feed details of challenging individuals or problem locations into ‘problem-solving groups’ – partners as above - that come together to try to resolve the issues, including referring them for additional support / resource where needed – this has resulted in mental health support for example. Or additional patrols in a given area.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latin typeface="Arial" panose="020B0604020202020204" pitchFamily="34" charset="0"/>
                <a:cs typeface="Arial" panose="020B0604020202020204" pitchFamily="34" charset="0"/>
              </a:rPr>
              <a:t>4) We set up ‘Stakeholder meetings’ – Cambourne, OP, Northstowe, Milton just starting – interested parties, not public, come together in these priority areas and problem solve and work on some of the things that go beyond crime and ASB which contribute to prevention – e.g. </a:t>
            </a:r>
            <a:r>
              <a:rPr lang="en-GB" sz="1100" err="1">
                <a:latin typeface="Arial" panose="020B0604020202020204" pitchFamily="34" charset="0"/>
                <a:cs typeface="Arial" panose="020B0604020202020204" pitchFamily="34" charset="0"/>
              </a:rPr>
              <a:t>speedwatch</a:t>
            </a:r>
            <a:r>
              <a:rPr lang="en-GB" sz="1100">
                <a:latin typeface="Arial" panose="020B0604020202020204" pitchFamily="34" charset="0"/>
                <a:cs typeface="Arial" panose="020B0604020202020204" pitchFamily="34" charset="0"/>
              </a:rPr>
              <a:t> / parking / diversionary activities for YP.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latin typeface="Arial" panose="020B0604020202020204" pitchFamily="34" charset="0"/>
                <a:cs typeface="Arial" panose="020B0604020202020204" pitchFamily="34" charset="0"/>
              </a:rPr>
              <a:t>5) We have created a resource bank on the SCDC website for Parish/Town Councils – posters and information about a range of issues including inconsiderate parking, hate crime, modern day slavery, safeguarding, exploitation and County Lines, online safety, Prevent (radicalisation) and so on.  If you want us to look at other issues, give us feedback.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latin typeface="Arial" panose="020B0604020202020204" pitchFamily="34" charset="0"/>
                <a:cs typeface="Arial" panose="020B0604020202020204" pitchFamily="34" charset="0"/>
              </a:rPr>
              <a:t>6) And we support the Police with their ongoing ‘Survey’ – advertise as per the slide – and engagement events – the police review survey responses and explain the trends they’re seeing, and how they may need to re-direct resources if there is a concentration of  concerns / reports in a particular area / theme. </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91F665E5-0727-41D0-BB41-D937D071687A}" type="slidenum">
              <a:rPr lang="en-GB" smtClean="0"/>
              <a:t>4</a:t>
            </a:fld>
            <a:endParaRPr lang="en-GB"/>
          </a:p>
        </p:txBody>
      </p:sp>
    </p:spTree>
    <p:extLst>
      <p:ext uri="{BB962C8B-B14F-4D97-AF65-F5344CB8AC3E}">
        <p14:creationId xmlns:p14="http://schemas.microsoft.com/office/powerpoint/2010/main" val="23611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123B61"/>
                </a:solidFill>
                <a:latin typeface="Arial" panose="020B0604020202020204" pitchFamily="34" charset="0"/>
                <a:cs typeface="Arial" panose="020B0604020202020204" pitchFamily="34" charset="0"/>
              </a:rPr>
              <a:t>The Council provides </a:t>
            </a:r>
            <a:r>
              <a:rPr lang="en-GB" sz="1100" b="1" i="0" u="none" strike="noStrike" baseline="0">
                <a:latin typeface="Arial" panose="020B0604020202020204" pitchFamily="34" charset="0"/>
                <a:cs typeface="Arial" panose="020B0604020202020204" pitchFamily="34" charset="0"/>
              </a:rPr>
              <a:t>a wide range of grants to help improve your community, These include our:</a:t>
            </a:r>
          </a:p>
          <a:p>
            <a:pPr algn="l"/>
            <a:r>
              <a:rPr lang="en-GB" sz="1100" b="0" i="0" u="none" strike="noStrike" baseline="0">
                <a:latin typeface="Arial" panose="020B0604020202020204" pitchFamily="34" charset="0"/>
                <a:cs typeface="Arial" panose="020B0604020202020204" pitchFamily="34" charset="0"/>
              </a:rPr>
              <a:t>• </a:t>
            </a:r>
            <a:r>
              <a:rPr lang="en-GB" sz="1100" b="1" i="0" u="none" strike="noStrike" baseline="0">
                <a:latin typeface="Arial" panose="020B0604020202020204" pitchFamily="34" charset="0"/>
                <a:cs typeface="Arial" panose="020B0604020202020204" pitchFamily="34" charset="0"/>
              </a:rPr>
              <a:t>Community Chest Grant </a:t>
            </a:r>
            <a:r>
              <a:rPr lang="en-GB" sz="1100" b="0" i="0" u="none" strike="noStrike" baseline="0">
                <a:latin typeface="Arial" panose="020B0604020202020204" pitchFamily="34" charset="0"/>
                <a:cs typeface="Arial" panose="020B0604020202020204" pitchFamily="34" charset="0"/>
              </a:rPr>
              <a:t>- funding of up to £2,000 per financial year for a wide range of community projects.</a:t>
            </a:r>
          </a:p>
          <a:p>
            <a:pPr algn="l"/>
            <a:r>
              <a:rPr lang="en-GB" sz="1100" b="0" i="0" u="none" strike="noStrike" baseline="0">
                <a:latin typeface="Arial" panose="020B0604020202020204" pitchFamily="34" charset="0"/>
                <a:cs typeface="Arial" panose="020B0604020202020204" pitchFamily="34" charset="0"/>
              </a:rPr>
              <a:t>• </a:t>
            </a:r>
            <a:r>
              <a:rPr lang="en-GB" sz="1100" b="1" i="0" u="none" strike="noStrike" baseline="0">
                <a:latin typeface="Arial" panose="020B0604020202020204" pitchFamily="34" charset="0"/>
                <a:cs typeface="Arial" panose="020B0604020202020204" pitchFamily="34" charset="0"/>
              </a:rPr>
              <a:t>Mobile and Community Warden Scheme Grant </a:t>
            </a:r>
            <a:r>
              <a:rPr lang="en-GB" sz="1100" b="0" i="0" u="none" strike="noStrike" baseline="0">
                <a:latin typeface="Arial" panose="020B0604020202020204" pitchFamily="34" charset="0"/>
                <a:cs typeface="Arial" panose="020B0604020202020204" pitchFamily="34" charset="0"/>
              </a:rPr>
              <a:t>- funding to start up and run a scheme to support older people to live independently in</a:t>
            </a:r>
          </a:p>
          <a:p>
            <a:pPr algn="l"/>
            <a:r>
              <a:rPr lang="en-GB" sz="1100" b="0" i="0" u="none" strike="noStrike" baseline="0">
                <a:latin typeface="Arial" panose="020B0604020202020204" pitchFamily="34" charset="0"/>
                <a:cs typeface="Arial" panose="020B0604020202020204" pitchFamily="34" charset="0"/>
              </a:rPr>
              <a:t>their homes. Schemes will be able to apply this Autumn</a:t>
            </a:r>
          </a:p>
          <a:p>
            <a:pPr algn="l"/>
            <a:r>
              <a:rPr lang="en-GB" sz="1100" b="0" i="0" u="none" strike="noStrike" baseline="0">
                <a:latin typeface="Arial" panose="020B0604020202020204" pitchFamily="34" charset="0"/>
                <a:cs typeface="Arial" panose="020B0604020202020204" pitchFamily="34" charset="0"/>
              </a:rPr>
              <a:t>• </a:t>
            </a:r>
            <a:r>
              <a:rPr lang="en-GB" sz="1100" b="1" i="0" u="none" strike="noStrike" baseline="0">
                <a:latin typeface="Arial" panose="020B0604020202020204" pitchFamily="34" charset="0"/>
                <a:cs typeface="Arial" panose="020B0604020202020204" pitchFamily="34" charset="0"/>
              </a:rPr>
              <a:t>Tenant Community Grant </a:t>
            </a:r>
            <a:r>
              <a:rPr lang="en-GB" sz="1100" b="0" i="0" u="none" strike="noStrike" baseline="0">
                <a:latin typeface="Arial" panose="020B0604020202020204" pitchFamily="34" charset="0"/>
                <a:cs typeface="Arial" panose="020B0604020202020204" pitchFamily="34" charset="0"/>
              </a:rPr>
              <a:t>- funding of up to £1,000 for tenants living in South Cambridgeshire District Council homes wanting to improve</a:t>
            </a:r>
          </a:p>
          <a:p>
            <a:pPr algn="l"/>
            <a:r>
              <a:rPr lang="en-GB" sz="1100" b="0" i="0" u="none" strike="noStrike" baseline="0">
                <a:latin typeface="Arial" panose="020B0604020202020204" pitchFamily="34" charset="0"/>
                <a:cs typeface="Arial" panose="020B0604020202020204" pitchFamily="34" charset="0"/>
              </a:rPr>
              <a:t>their local community, e.g. </a:t>
            </a:r>
            <a:r>
              <a:rPr lang="en-GB" sz="1100" b="0" i="0">
                <a:solidFill>
                  <a:srgbClr val="212529"/>
                </a:solidFill>
                <a:effectLst/>
                <a:highlight>
                  <a:srgbClr val="FFFFFF"/>
                </a:highlight>
                <a:latin typeface="Arial" panose="020B0604020202020204" pitchFamily="34" charset="0"/>
                <a:cs typeface="Arial" panose="020B0604020202020204" pitchFamily="34" charset="0"/>
              </a:rPr>
              <a:t>Benches, planters, seeds and gardening supplies for a community garden; New blinds and equipment for communal rooms; Funding for a monthly film night; Equipment and supplies to start a weekly games club (including badminton, indoor carpet bowls and table tennis).</a:t>
            </a:r>
          </a:p>
          <a:p>
            <a:pPr algn="l"/>
            <a:endParaRPr lang="en-GB" sz="1100" b="0" i="0" u="none" strike="noStrike" baseline="0">
              <a:latin typeface="Arial" panose="020B0604020202020204" pitchFamily="34" charset="0"/>
              <a:cs typeface="Arial" panose="020B0604020202020204" pitchFamily="34" charset="0"/>
            </a:endParaRPr>
          </a:p>
          <a:p>
            <a:pPr algn="l"/>
            <a:r>
              <a:rPr lang="en-GB" sz="1100" b="0" i="0" u="none" strike="noStrike" baseline="0">
                <a:latin typeface="Arial" panose="020B0604020202020204" pitchFamily="34" charset="0"/>
                <a:cs typeface="Arial" panose="020B0604020202020204" pitchFamily="34" charset="0"/>
              </a:rPr>
              <a:t>• </a:t>
            </a:r>
            <a:r>
              <a:rPr lang="en-GB" sz="1100" b="1" i="0" u="none" strike="noStrike" baseline="0">
                <a:latin typeface="Arial" panose="020B0604020202020204" pitchFamily="34" charset="0"/>
                <a:cs typeface="Arial" panose="020B0604020202020204" pitchFamily="34" charset="0"/>
              </a:rPr>
              <a:t>Long Term Health Conditions Grant </a:t>
            </a:r>
            <a:r>
              <a:rPr lang="en-GB" sz="1100" b="0" i="0" u="none" strike="noStrike" baseline="0">
                <a:latin typeface="Arial" panose="020B0604020202020204" pitchFamily="34" charset="0"/>
                <a:cs typeface="Arial" panose="020B0604020202020204" pitchFamily="34" charset="0"/>
              </a:rPr>
              <a:t>– funding of up to £2,000 for physical activity programmes that support people with specific</a:t>
            </a:r>
          </a:p>
          <a:p>
            <a:pPr algn="l"/>
            <a:r>
              <a:rPr lang="en-GB" sz="1100" b="0" i="0" u="none" strike="noStrike" baseline="0">
                <a:latin typeface="Arial" panose="020B0604020202020204" pitchFamily="34" charset="0"/>
                <a:cs typeface="Arial" panose="020B0604020202020204" pitchFamily="34" charset="0"/>
              </a:rPr>
              <a:t>long-term health conditions.</a:t>
            </a:r>
          </a:p>
          <a:p>
            <a:pPr algn="l"/>
            <a:r>
              <a:rPr lang="en-GB" sz="1100" b="0" i="0" u="none" strike="noStrike" baseline="0">
                <a:latin typeface="Arial" panose="020B0604020202020204" pitchFamily="34" charset="0"/>
                <a:cs typeface="Arial" panose="020B0604020202020204" pitchFamily="34" charset="0"/>
              </a:rPr>
              <a:t>• </a:t>
            </a:r>
            <a:r>
              <a:rPr lang="en-GB" sz="1100" b="1" i="0" u="none" strike="noStrike" baseline="0">
                <a:latin typeface="Arial" panose="020B0604020202020204" pitchFamily="34" charset="0"/>
                <a:cs typeface="Arial" panose="020B0604020202020204" pitchFamily="34" charset="0"/>
              </a:rPr>
              <a:t>Service Support Grants </a:t>
            </a:r>
            <a:r>
              <a:rPr lang="en-GB" sz="1100" b="0" i="0" u="none" strike="noStrike" baseline="0">
                <a:latin typeface="Arial" panose="020B0604020202020204" pitchFamily="34" charset="0"/>
                <a:cs typeface="Arial" panose="020B0604020202020204" pitchFamily="34" charset="0"/>
              </a:rPr>
              <a:t>– funding for Voluntary and Community Sector organisations who support residents to live and travel</a:t>
            </a:r>
          </a:p>
          <a:p>
            <a:pPr algn="l"/>
            <a:r>
              <a:rPr lang="en-GB" sz="1100" b="0" i="0" u="none" strike="noStrike" baseline="0">
                <a:latin typeface="Arial" panose="020B0604020202020204" pitchFamily="34" charset="0"/>
                <a:cs typeface="Arial" panose="020B0604020202020204" pitchFamily="34" charset="0"/>
              </a:rPr>
              <a:t>independently, and get the support, advice, and advocacy that they need. This is a 3-year grant scheme. We will be accepting applications next year for the 2026-2029 funding round</a:t>
            </a:r>
          </a:p>
          <a:p>
            <a:pPr marL="285750" indent="-285750" algn="l">
              <a:buFont typeface="Arial" panose="020B0604020202020204" pitchFamily="34" charset="0"/>
              <a:buChar char="•"/>
            </a:pPr>
            <a:r>
              <a:rPr lang="en-GB" sz="1100" b="1">
                <a:latin typeface="Arial" panose="020B0604020202020204" pitchFamily="34" charset="0"/>
                <a:cs typeface="Arial" panose="020B0604020202020204" pitchFamily="34" charset="0"/>
              </a:rPr>
              <a:t>Improving the High Street </a:t>
            </a:r>
            <a:r>
              <a:rPr lang="en-GB" sz="1100">
                <a:latin typeface="Arial" panose="020B0604020202020204" pitchFamily="34" charset="0"/>
                <a:cs typeface="Arial" panose="020B0604020202020204" pitchFamily="34" charset="0"/>
              </a:rPr>
              <a:t>grants of £5k-20k to local businesses, charities, community groups and Parish Councils within the district.</a:t>
            </a:r>
          </a:p>
          <a:p>
            <a:pPr algn="l"/>
            <a:r>
              <a:rPr lang="en-GB" sz="1100">
                <a:latin typeface="Arial" panose="020B0604020202020204" pitchFamily="34" charset="0"/>
                <a:cs typeface="Arial" panose="020B0604020202020204" pitchFamily="34" charset="0"/>
              </a:rPr>
              <a:t>The scheme aims to improve the look of our high streets, promote rejuvenation, encourage residents to shop locally and attract more local businesses to the area.</a:t>
            </a:r>
          </a:p>
          <a:p>
            <a:pPr algn="l"/>
            <a:endParaRPr lang="en-GB" sz="1100" b="0" i="0" u="none" strike="noStrike" baseline="0">
              <a:latin typeface="Arial" panose="020B0604020202020204" pitchFamily="34" charset="0"/>
              <a:cs typeface="Arial" panose="020B0604020202020204" pitchFamily="34" charset="0"/>
            </a:endParaRPr>
          </a:p>
          <a:p>
            <a:pPr algn="l"/>
            <a:endParaRPr lang="en-GB" sz="1100" b="0" i="0" u="none" strike="noStrike" baseline="0">
              <a:latin typeface="Arial" panose="020B0604020202020204" pitchFamily="34" charset="0"/>
              <a:cs typeface="Arial" panose="020B0604020202020204" pitchFamily="34" charset="0"/>
            </a:endParaRPr>
          </a:p>
          <a:p>
            <a:pPr algn="l"/>
            <a:r>
              <a:rPr lang="en-GB" sz="1100" b="0" i="0" u="none" strike="noStrike" baseline="0">
                <a:latin typeface="Arial" panose="020B0604020202020204" pitchFamily="34" charset="0"/>
                <a:cs typeface="Arial" panose="020B0604020202020204" pitchFamily="34" charset="0"/>
              </a:rPr>
              <a:t>We also signpost to other organisations who can provide funding and support.</a:t>
            </a:r>
          </a:p>
          <a:p>
            <a:pPr algn="l"/>
            <a:endParaRPr lang="en-GB" sz="1800" b="0" i="0" u="none" strike="noStrike" baseline="0">
              <a:latin typeface="DIN2014-Light"/>
            </a:endParaRPr>
          </a:p>
          <a:p>
            <a:pPr algn="l"/>
            <a:r>
              <a:rPr lang="en-GB" sz="1800" b="1" i="0" u="none" strike="noStrike" baseline="0">
                <a:solidFill>
                  <a:srgbClr val="123B61"/>
                </a:solidFill>
                <a:latin typeface="Raleway-Bold"/>
              </a:rPr>
              <a:t>Responding to communities</a:t>
            </a:r>
          </a:p>
          <a:p>
            <a:pPr algn="l"/>
            <a:r>
              <a:rPr lang="en-GB" sz="1100" b="0" i="0" u="none" strike="noStrike" baseline="0">
                <a:solidFill>
                  <a:srgbClr val="000000"/>
                </a:solidFill>
                <a:latin typeface="Arial" panose="020B0604020202020204" pitchFamily="34" charset="0"/>
                <a:cs typeface="Arial" panose="020B0604020202020204" pitchFamily="34" charset="0"/>
              </a:rPr>
              <a:t>We can provide support and advice on how to address a range of different social, economic, environmental, and cultural issues within</a:t>
            </a:r>
          </a:p>
          <a:p>
            <a:pPr algn="l"/>
            <a:r>
              <a:rPr lang="en-GB" sz="1100" b="0" i="0" u="none" strike="noStrike" baseline="0">
                <a:solidFill>
                  <a:srgbClr val="000000"/>
                </a:solidFill>
                <a:latin typeface="Arial" panose="020B0604020202020204" pitchFamily="34" charset="0"/>
                <a:cs typeface="Arial" panose="020B0604020202020204" pitchFamily="34" charset="0"/>
              </a:rPr>
              <a:t>your community. This could include:</a:t>
            </a:r>
          </a:p>
          <a:p>
            <a:pPr algn="l"/>
            <a:r>
              <a:rPr lang="en-GB" sz="1100" b="0" i="0" u="none" strike="noStrike" baseline="0">
                <a:solidFill>
                  <a:srgbClr val="000000"/>
                </a:solidFill>
                <a:latin typeface="Arial" panose="020B0604020202020204" pitchFamily="34" charset="0"/>
                <a:cs typeface="Arial" panose="020B0604020202020204" pitchFamily="34" charset="0"/>
              </a:rPr>
              <a:t>• Advice on setting up a Community Group.</a:t>
            </a:r>
          </a:p>
          <a:p>
            <a:pPr algn="l"/>
            <a:r>
              <a:rPr lang="en-GB" sz="1100" b="0" i="0" u="none" strike="noStrike" baseline="0">
                <a:solidFill>
                  <a:srgbClr val="000000"/>
                </a:solidFill>
                <a:latin typeface="Arial" panose="020B0604020202020204" pitchFamily="34" charset="0"/>
                <a:cs typeface="Arial" panose="020B0604020202020204" pitchFamily="34" charset="0"/>
              </a:rPr>
              <a:t>• Help with recruiting volunteers.</a:t>
            </a:r>
          </a:p>
          <a:p>
            <a:pPr algn="l"/>
            <a:r>
              <a:rPr lang="en-GB" sz="1100" b="0" i="0" u="none" strike="noStrike" baseline="0">
                <a:solidFill>
                  <a:srgbClr val="000000"/>
                </a:solidFill>
                <a:latin typeface="Arial" panose="020B0604020202020204" pitchFamily="34" charset="0"/>
                <a:cs typeface="Arial" panose="020B0604020202020204" pitchFamily="34" charset="0"/>
              </a:rPr>
              <a:t>• Support with organising a litter pick.</a:t>
            </a:r>
          </a:p>
          <a:p>
            <a:pPr algn="l"/>
            <a:r>
              <a:rPr lang="en-GB" sz="1100" b="0" i="0" u="none" strike="noStrike" baseline="0">
                <a:solidFill>
                  <a:srgbClr val="000000"/>
                </a:solidFill>
                <a:latin typeface="Arial" panose="020B0604020202020204" pitchFamily="34" charset="0"/>
                <a:cs typeface="Arial" panose="020B0604020202020204" pitchFamily="34" charset="0"/>
              </a:rPr>
              <a:t>• Setting up a local food hub or foodbank.</a:t>
            </a:r>
          </a:p>
          <a:p>
            <a:pPr algn="l"/>
            <a:r>
              <a:rPr lang="en-GB" sz="1100" b="0" i="0" u="none" strike="noStrike" baseline="0">
                <a:solidFill>
                  <a:srgbClr val="000000"/>
                </a:solidFill>
                <a:latin typeface="Arial" panose="020B0604020202020204" pitchFamily="34" charset="0"/>
                <a:cs typeface="Arial" panose="020B0604020202020204" pitchFamily="34" charset="0"/>
              </a:rPr>
              <a:t>• Support for nominating an Asset of Community Value.</a:t>
            </a:r>
          </a:p>
          <a:p>
            <a:pPr algn="l"/>
            <a:r>
              <a:rPr lang="en-GB" sz="1100" b="0" i="0" u="none" strike="noStrike" baseline="0">
                <a:solidFill>
                  <a:srgbClr val="000000"/>
                </a:solidFill>
                <a:latin typeface="Arial" panose="020B0604020202020204" pitchFamily="34" charset="0"/>
                <a:cs typeface="Arial" panose="020B0604020202020204" pitchFamily="34" charset="0"/>
              </a:rPr>
              <a:t>• Guidance on how to run a community survey.</a:t>
            </a:r>
          </a:p>
          <a:p>
            <a:pPr algn="l"/>
            <a:r>
              <a:rPr lang="en-GB" sz="1100" b="0" i="0" u="none" strike="noStrike" baseline="0">
                <a:solidFill>
                  <a:srgbClr val="000000"/>
                </a:solidFill>
                <a:latin typeface="Arial" panose="020B0604020202020204" pitchFamily="34" charset="0"/>
                <a:cs typeface="Arial" panose="020B0604020202020204" pitchFamily="34" charset="0"/>
              </a:rPr>
              <a:t>• Supporting the shaping or reshaping of Parish and Town Council</a:t>
            </a:r>
          </a:p>
          <a:p>
            <a:pPr algn="l"/>
            <a:r>
              <a:rPr lang="en-GB" sz="1100" b="0" i="0" u="none" strike="noStrike" baseline="0">
                <a:solidFill>
                  <a:srgbClr val="000000"/>
                </a:solidFill>
                <a:latin typeface="Arial" panose="020B0604020202020204" pitchFamily="34" charset="0"/>
                <a:cs typeface="Arial" panose="020B0604020202020204" pitchFamily="34" charset="0"/>
              </a:rPr>
              <a:t>membership and boundaries, known as a Community</a:t>
            </a:r>
          </a:p>
          <a:p>
            <a:pPr algn="l"/>
            <a:r>
              <a:rPr lang="en-GB" sz="1100" b="0" i="0" u="none" strike="noStrike" baseline="0">
                <a:solidFill>
                  <a:srgbClr val="000000"/>
                </a:solidFill>
                <a:latin typeface="Arial" panose="020B0604020202020204" pitchFamily="34" charset="0"/>
                <a:cs typeface="Arial" panose="020B0604020202020204" pitchFamily="34" charset="0"/>
              </a:rPr>
              <a:t>Governance Review.</a:t>
            </a:r>
          </a:p>
          <a:p>
            <a:pPr algn="l"/>
            <a:r>
              <a:rPr lang="en-GB" sz="1100" b="0" i="0" u="none" strike="noStrike" baseline="0">
                <a:solidFill>
                  <a:srgbClr val="000000"/>
                </a:solidFill>
                <a:latin typeface="Arial" panose="020B0604020202020204" pitchFamily="34" charset="0"/>
                <a:cs typeface="Arial" panose="020B0604020202020204" pitchFamily="34" charset="0"/>
              </a:rPr>
              <a:t>• Signposting to sources of information or funding.</a:t>
            </a:r>
          </a:p>
          <a:p>
            <a:pPr algn="l"/>
            <a:endParaRPr lang="en-GB" sz="1100" b="0" i="0" u="none" strike="noStrike" baseline="0">
              <a:solidFill>
                <a:srgbClr val="000000"/>
              </a:solidFill>
              <a:latin typeface="Arial" panose="020B0604020202020204" pitchFamily="34" charset="0"/>
              <a:cs typeface="Arial" panose="020B0604020202020204" pitchFamily="34" charset="0"/>
            </a:endParaRPr>
          </a:p>
          <a:p>
            <a:pPr algn="l"/>
            <a:r>
              <a:rPr lang="en-GB" sz="1100" b="0" i="0" u="none" strike="noStrike" baseline="0">
                <a:solidFill>
                  <a:srgbClr val="000000"/>
                </a:solidFill>
                <a:latin typeface="Arial" panose="020B0604020202020204" pitchFamily="34" charset="0"/>
                <a:cs typeface="Arial" panose="020B0604020202020204" pitchFamily="34" charset="0"/>
              </a:rPr>
              <a:t>We can also support you to create a Community Led Plan. Your Plan could aim to achieve anything from organising regular litter picks, or</a:t>
            </a:r>
          </a:p>
          <a:p>
            <a:pPr algn="l"/>
            <a:r>
              <a:rPr lang="en-GB" sz="1100" b="0" i="0" u="none" strike="noStrike" baseline="0">
                <a:solidFill>
                  <a:srgbClr val="000000"/>
                </a:solidFill>
                <a:latin typeface="Arial" panose="020B0604020202020204" pitchFamily="34" charset="0"/>
                <a:cs typeface="Arial" panose="020B0604020202020204" pitchFamily="34" charset="0"/>
              </a:rPr>
              <a:t>buying a defibrillator for a community building, through to setting up an environmental group. The important thing to remember is that it is led,</a:t>
            </a:r>
          </a:p>
          <a:p>
            <a:pPr algn="l"/>
            <a:r>
              <a:rPr lang="en-GB" sz="1100" b="0" i="0" u="none" strike="noStrike" baseline="0">
                <a:solidFill>
                  <a:srgbClr val="000000"/>
                </a:solidFill>
                <a:latin typeface="Arial" panose="020B0604020202020204" pitchFamily="34" charset="0"/>
                <a:cs typeface="Arial" panose="020B0604020202020204" pitchFamily="34" charset="0"/>
              </a:rPr>
              <a:t>driven, and resourced through action taken by people who live in your community.</a:t>
            </a:r>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1F665E5-0727-41D0-BB41-D937D071687A}" type="slidenum">
              <a:rPr lang="en-GB" smtClean="0"/>
              <a:t>5</a:t>
            </a:fld>
            <a:endParaRPr lang="en-GB"/>
          </a:p>
        </p:txBody>
      </p:sp>
    </p:spTree>
    <p:extLst>
      <p:ext uri="{BB962C8B-B14F-4D97-AF65-F5344CB8AC3E}">
        <p14:creationId xmlns:p14="http://schemas.microsoft.com/office/powerpoint/2010/main" val="121263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 typeface="Arial" panose="020B0604020202020204" pitchFamily="34" charset="0"/>
              <a:buChar char="•"/>
            </a:pPr>
            <a:r>
              <a:rPr lang="en-GB" sz="1100" kern="1200">
                <a:solidFill>
                  <a:schemeClr val="tx1"/>
                </a:solidFill>
                <a:latin typeface="Arial" panose="020B0604020202020204" pitchFamily="34" charset="0"/>
                <a:ea typeface="+mn-ea"/>
                <a:cs typeface="Arial" panose="020B0604020202020204" pitchFamily="34" charset="0"/>
              </a:rPr>
              <a:t>The Climate and Environment team aims to support community-led climate action – whether that’s projects to reduce carbon emissions, to promote biodiversity in your local area, or to achieve wider community engagement on these issues and promote sustainable behaviour change</a:t>
            </a:r>
          </a:p>
          <a:p>
            <a:pPr marL="171450" indent="-171450" algn="l" defTabSz="914400" rtl="0" eaLnBrk="1" latinLnBrk="0" hangingPunct="1">
              <a:buFont typeface="Arial" panose="020B0604020202020204" pitchFamily="34" charset="0"/>
              <a:buChar char="•"/>
            </a:pPr>
            <a:r>
              <a:rPr lang="en-GB" sz="1100" kern="1200">
                <a:solidFill>
                  <a:schemeClr val="tx1"/>
                </a:solidFill>
                <a:latin typeface="Arial" panose="020B0604020202020204" pitchFamily="34" charset="0"/>
                <a:ea typeface="+mn-ea"/>
                <a:cs typeface="Arial" panose="020B0604020202020204" pitchFamily="34" charset="0"/>
              </a:rPr>
              <a:t>You can email climateandenvironment@scambs.gov.uk for ad hoc advice – on home or community building retrofit, nature recovery, greenhouse gas emissions and carbon footprints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a:solidFill>
                  <a:schemeClr val="tx1"/>
                </a:solidFill>
                <a:latin typeface="Arial" panose="020B0604020202020204" pitchFamily="34" charset="0"/>
                <a:ea typeface="+mn-ea"/>
                <a:cs typeface="Arial" panose="020B0604020202020204" pitchFamily="34" charset="0"/>
              </a:rPr>
              <a:t>The team can also help signpost to funding sources for your project – you can sign up for a quarterly newsletter to get updates into your inbox </a:t>
            </a:r>
          </a:p>
          <a:p>
            <a:pPr marL="171450" indent="-171450" algn="l" defTabSz="914400" rtl="0" eaLnBrk="1" latinLnBrk="0" hangingPunct="1">
              <a:buFont typeface="Arial" panose="020B0604020202020204" pitchFamily="34" charset="0"/>
              <a:buChar char="•"/>
            </a:pPr>
            <a:r>
              <a:rPr lang="en-GB" sz="1100" kern="1200">
                <a:solidFill>
                  <a:schemeClr val="tx1"/>
                </a:solidFill>
                <a:latin typeface="Arial" panose="020B0604020202020204" pitchFamily="34" charset="0"/>
                <a:ea typeface="+mn-ea"/>
                <a:cs typeface="Arial" panose="020B0604020202020204" pitchFamily="34" charset="0"/>
              </a:rPr>
              <a:t>The council also has a number of grants to fund environmental projects (listed on slide)</a:t>
            </a:r>
          </a:p>
          <a:p>
            <a:pPr marL="171450" indent="-171450" algn="l" defTabSz="914400" rtl="0" eaLnBrk="1" latinLnBrk="0" hangingPunct="1">
              <a:buFont typeface="Arial" panose="020B0604020202020204" pitchFamily="34" charset="0"/>
              <a:buChar char="•"/>
            </a:pPr>
            <a:r>
              <a:rPr lang="en-GB" sz="1100" kern="1200">
                <a:solidFill>
                  <a:schemeClr val="tx1"/>
                </a:solidFill>
                <a:latin typeface="Arial" panose="020B0604020202020204" pitchFamily="34" charset="0"/>
                <a:ea typeface="+mn-ea"/>
                <a:cs typeface="Arial" panose="020B0604020202020204" pitchFamily="34" charset="0"/>
              </a:rPr>
              <a:t>Action on Energy is a partnership between Cambridgeshire councils that provides information about home energy efficiency and offers grant-funded home improvements to eligible households. Google Action on Energy Cambridgeshire</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91F665E5-0727-41D0-BB41-D937D071687A}" type="slidenum">
              <a:rPr lang="en-GB" smtClean="0"/>
              <a:t>6</a:t>
            </a:fld>
            <a:endParaRPr lang="en-GB"/>
          </a:p>
        </p:txBody>
      </p:sp>
    </p:spTree>
    <p:extLst>
      <p:ext uri="{BB962C8B-B14F-4D97-AF65-F5344CB8AC3E}">
        <p14:creationId xmlns:p14="http://schemas.microsoft.com/office/powerpoint/2010/main" val="278454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This is an area of work some of you may know about if you live in or near one of the larger scale developments in S Cambs.</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We have a team of Development Officers and Community Development Workers who focus on particular sites. </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Predominantly working within large-scale housing sites – generally 1000+ homes </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Team ensures communities are engaged with the planning process from pre-app through to delivery</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We support the delivery of essential community and sports facilities, play, open space, allotments and community orchards etc</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We actively engage with the ‘section 106’ [of the Town and Country Planning Act] negotiation process to secure funding for community development, and they can work with external partners to help make this happen</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We deliver community forums that serve each major development to keep residents informed of proposals and progress, and address concerns related to delivery</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We deliver Community Governance reviews that arise because of new housing growth. This can look at the creation of new parishes, redrawing of existing parish boundaries and the number of parish councillors to name a few. </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Liaison meetings for some of the smaller sites – generally where there is a less complicated build out – maybe the expansion of an existing village e.g. Swavesey – meetings are not public but for key partners like Parish Council and Developers to come together and iron out delivery issues. E.g. noise / muddy roads etc. </a:t>
            </a:r>
          </a:p>
        </p:txBody>
      </p:sp>
      <p:sp>
        <p:nvSpPr>
          <p:cNvPr id="4" name="Slide Number Placeholder 3"/>
          <p:cNvSpPr>
            <a:spLocks noGrp="1"/>
          </p:cNvSpPr>
          <p:nvPr>
            <p:ph type="sldNum" sz="quarter" idx="5"/>
          </p:nvPr>
        </p:nvSpPr>
        <p:spPr/>
        <p:txBody>
          <a:bodyPr/>
          <a:lstStyle/>
          <a:p>
            <a:fld id="{91F665E5-0727-41D0-BB41-D937D071687A}" type="slidenum">
              <a:rPr lang="en-GB" smtClean="0"/>
              <a:t>7</a:t>
            </a:fld>
            <a:endParaRPr lang="en-GB"/>
          </a:p>
        </p:txBody>
      </p:sp>
    </p:spTree>
    <p:extLst>
      <p:ext uri="{BB962C8B-B14F-4D97-AF65-F5344CB8AC3E}">
        <p14:creationId xmlns:p14="http://schemas.microsoft.com/office/powerpoint/2010/main" val="399091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a:latin typeface="Arial" panose="020B0604020202020204" pitchFamily="34" charset="0"/>
                <a:cs typeface="Arial" panose="020B0604020202020204" pitchFamily="34" charset="0"/>
              </a:rPr>
              <a:t>There are a number of ways we do this.  Our key words are facilitate – support – enable: we want to build your community resilience and your capacity to deliver projects and solutions; we will never do </a:t>
            </a:r>
            <a:r>
              <a:rPr lang="en-GB" sz="1100" i="1">
                <a:latin typeface="Arial" panose="020B0604020202020204" pitchFamily="34" charset="0"/>
                <a:cs typeface="Arial" panose="020B0604020202020204" pitchFamily="34" charset="0"/>
              </a:rPr>
              <a:t>to you</a:t>
            </a:r>
            <a:r>
              <a:rPr lang="en-GB" sz="1100" i="0">
                <a:latin typeface="Arial" panose="020B0604020202020204" pitchFamily="34" charset="0"/>
                <a:cs typeface="Arial" panose="020B0604020202020204" pitchFamily="34" charset="0"/>
              </a:rPr>
              <a:t> – but we’re on hand to support in the early stages or when you hit a bump in the road, and smooth the way with some advice / guidance / signposting to funding or to another group who has done the same and can share their experience. </a:t>
            </a:r>
            <a:endParaRPr lang="en-GB" sz="1100" i="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1F665E5-0727-41D0-BB41-D937D071687A}" type="slidenum">
              <a:rPr lang="en-GB" smtClean="0"/>
              <a:t>8</a:t>
            </a:fld>
            <a:endParaRPr lang="en-GB"/>
          </a:p>
        </p:txBody>
      </p:sp>
    </p:spTree>
    <p:extLst>
      <p:ext uri="{BB962C8B-B14F-4D97-AF65-F5344CB8AC3E}">
        <p14:creationId xmlns:p14="http://schemas.microsoft.com/office/powerpoint/2010/main" val="165251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F665E5-0727-41D0-BB41-D937D071687A}" type="slidenum">
              <a:rPr lang="en-GB" smtClean="0"/>
              <a:t>9</a:t>
            </a:fld>
            <a:endParaRPr lang="en-GB"/>
          </a:p>
        </p:txBody>
      </p:sp>
    </p:spTree>
    <p:extLst>
      <p:ext uri="{BB962C8B-B14F-4D97-AF65-F5344CB8AC3E}">
        <p14:creationId xmlns:p14="http://schemas.microsoft.com/office/powerpoint/2010/main" val="37000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D334-D2EC-090C-D571-FF9B51504B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51AFBC5-2E33-A1B1-DC14-D19179019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901AF34-3B37-6931-EBE3-8BA1E4DEE359}"/>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5" name="Footer Placeholder 4">
            <a:extLst>
              <a:ext uri="{FF2B5EF4-FFF2-40B4-BE49-F238E27FC236}">
                <a16:creationId xmlns:a16="http://schemas.microsoft.com/office/drawing/2014/main" id="{C371179A-2A9A-1B70-180C-CE84818B6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66679-0676-A36B-F4A8-41AD502518C4}"/>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11609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713C-3944-B8D0-C6BC-EBE8F7CB31E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73C15F-BAF0-5D02-7E4C-152F01A177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D86492-FA41-5D6B-955D-4B7031BCAB47}"/>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5" name="Footer Placeholder 4">
            <a:extLst>
              <a:ext uri="{FF2B5EF4-FFF2-40B4-BE49-F238E27FC236}">
                <a16:creationId xmlns:a16="http://schemas.microsoft.com/office/drawing/2014/main" id="{E5DE27DA-6A36-0DE7-BF9C-E2E583621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06E95-4B2F-073F-CEE3-D1722BF6E6C2}"/>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305389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5BA8D-BA71-01B4-BA04-86DDFDDDF8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B9D79E-EBF1-FA5D-F2E9-80203907CEB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A7A079-6692-8789-69D3-84D67F776AEA}"/>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5" name="Footer Placeholder 4">
            <a:extLst>
              <a:ext uri="{FF2B5EF4-FFF2-40B4-BE49-F238E27FC236}">
                <a16:creationId xmlns:a16="http://schemas.microsoft.com/office/drawing/2014/main" id="{561F205F-8357-578B-C391-998D4DEBF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6E059-81E4-8C2D-78DC-05244067CD93}"/>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15858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9273-BD43-DD83-08A2-66645A6F56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BE15E1-DF9B-07CB-125D-582CAABD4C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CC959A-C573-92B3-537D-EEBC969CB2DB}"/>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5" name="Footer Placeholder 4">
            <a:extLst>
              <a:ext uri="{FF2B5EF4-FFF2-40B4-BE49-F238E27FC236}">
                <a16:creationId xmlns:a16="http://schemas.microsoft.com/office/drawing/2014/main" id="{DE2D994F-DE1E-7375-A75A-384407EE9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C7E1D-0389-895A-F8AA-11F37F46551A}"/>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244639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A2F7-925B-22FF-E4D3-0F4B88C1D03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AF3101-4666-DA00-5AB7-5B11DA35B6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1395B7-BC82-14CD-E358-4FD6B2A32D07}"/>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5" name="Footer Placeholder 4">
            <a:extLst>
              <a:ext uri="{FF2B5EF4-FFF2-40B4-BE49-F238E27FC236}">
                <a16:creationId xmlns:a16="http://schemas.microsoft.com/office/drawing/2014/main" id="{79F27011-29E3-E20C-F66B-4308CB538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B49C7-1811-F777-03FE-527365499B43}"/>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391060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3A97-661E-E22E-942A-A405E62F17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E87FC79-7564-3B9A-EE55-ACDCD1D893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E37950-ED84-1A7E-6358-381AC490293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22675E-B4BB-0805-16BC-82DFF7772B23}"/>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6" name="Footer Placeholder 5">
            <a:extLst>
              <a:ext uri="{FF2B5EF4-FFF2-40B4-BE49-F238E27FC236}">
                <a16:creationId xmlns:a16="http://schemas.microsoft.com/office/drawing/2014/main" id="{3854CB18-4C7E-D863-6530-6C4160F32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C871B-DBDC-CDB7-4EAF-63FAF48F45B5}"/>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411292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179F-BF88-8AAE-7572-A1981CC8D5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9C6A40-F451-C763-F671-ACCA5E129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CBFD99-0D04-76A0-9937-2BE8781C27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C4895B-15F2-BCCC-6896-29BF925FF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BC86CA3-2415-516E-5E44-45D3F6CC9B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C322A0-C60F-A258-022C-26B57E88D3AE}"/>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8" name="Footer Placeholder 7">
            <a:extLst>
              <a:ext uri="{FF2B5EF4-FFF2-40B4-BE49-F238E27FC236}">
                <a16:creationId xmlns:a16="http://schemas.microsoft.com/office/drawing/2014/main" id="{114ED7F5-1A32-369F-2303-CFD3758085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8FC784-5D5E-9710-3C10-17B358A23208}"/>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27066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3D83-2D80-7DF2-09AB-C2E6B66EBC7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F7737B2-53DB-6CD2-8AB6-DE34A1D3BC4F}"/>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4" name="Footer Placeholder 3">
            <a:extLst>
              <a:ext uri="{FF2B5EF4-FFF2-40B4-BE49-F238E27FC236}">
                <a16:creationId xmlns:a16="http://schemas.microsoft.com/office/drawing/2014/main" id="{40461774-6F9D-1E76-8510-3F160B97AA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95770E-F94D-7984-A59E-266601AB4D89}"/>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150115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9ED88-AAFB-A760-7A47-203E42D74B4D}"/>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3" name="Footer Placeholder 2">
            <a:extLst>
              <a:ext uri="{FF2B5EF4-FFF2-40B4-BE49-F238E27FC236}">
                <a16:creationId xmlns:a16="http://schemas.microsoft.com/office/drawing/2014/main" id="{0379F5F5-871E-5548-6B4D-0154F35A0C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A1CE1-C8D9-E276-2D4F-74E1AE47A430}"/>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374206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B818-0EA0-D16F-C83C-F20220568D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271CBC7-2F86-2AF3-CAFD-1F8D59163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238591-F7D2-2FAF-D43D-321AC161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C3D0CD-E19D-0103-5C94-496DD53835E6}"/>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6" name="Footer Placeholder 5">
            <a:extLst>
              <a:ext uri="{FF2B5EF4-FFF2-40B4-BE49-F238E27FC236}">
                <a16:creationId xmlns:a16="http://schemas.microsoft.com/office/drawing/2014/main" id="{A0629197-10B3-4C00-54E1-4649629A9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FFAA0-F183-BE62-F86D-BB0D4DDCB959}"/>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303117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A992-EC06-B68A-900F-606298C70C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3565FC-DC3C-DA9A-A48C-EE2D3EFF8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618750-0775-3B53-9E79-AA88A4473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F1533-044E-41E6-1CBC-747D507550A4}"/>
              </a:ext>
            </a:extLst>
          </p:cNvPr>
          <p:cNvSpPr>
            <a:spLocks noGrp="1"/>
          </p:cNvSpPr>
          <p:nvPr>
            <p:ph type="dt" sz="half" idx="10"/>
          </p:nvPr>
        </p:nvSpPr>
        <p:spPr/>
        <p:txBody>
          <a:bodyPr/>
          <a:lstStyle/>
          <a:p>
            <a:fld id="{58DDBEA4-04FE-934C-82A4-7D67775BA1AF}" type="datetimeFigureOut">
              <a:rPr lang="en-US" smtClean="0"/>
              <a:t>12/5/2024</a:t>
            </a:fld>
            <a:endParaRPr lang="en-US"/>
          </a:p>
        </p:txBody>
      </p:sp>
      <p:sp>
        <p:nvSpPr>
          <p:cNvPr id="6" name="Footer Placeholder 5">
            <a:extLst>
              <a:ext uri="{FF2B5EF4-FFF2-40B4-BE49-F238E27FC236}">
                <a16:creationId xmlns:a16="http://schemas.microsoft.com/office/drawing/2014/main" id="{E7B59909-96C6-48EE-38C4-8E5970F6D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98009-A0F8-D9DB-954F-205BAF091A88}"/>
              </a:ext>
            </a:extLst>
          </p:cNvPr>
          <p:cNvSpPr>
            <a:spLocks noGrp="1"/>
          </p:cNvSpPr>
          <p:nvPr>
            <p:ph type="sldNum" sz="quarter" idx="12"/>
          </p:nvPr>
        </p:nvSpPr>
        <p:spPr/>
        <p:txBody>
          <a:bodyPr/>
          <a:lstStyle/>
          <a:p>
            <a:fld id="{2D2E2CDA-9D2D-134E-AE7C-0EEA5F150138}" type="slidenum">
              <a:rPr lang="en-US" smtClean="0"/>
              <a:t>‹#›</a:t>
            </a:fld>
            <a:endParaRPr lang="en-US"/>
          </a:p>
        </p:txBody>
      </p:sp>
    </p:spTree>
    <p:extLst>
      <p:ext uri="{BB962C8B-B14F-4D97-AF65-F5344CB8AC3E}">
        <p14:creationId xmlns:p14="http://schemas.microsoft.com/office/powerpoint/2010/main" val="399823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EE9BB-2A20-2802-A41A-1AAB26842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3D9DED-A284-4150-9613-784499975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1E8742-CB77-C467-D5B2-CAACD68CF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DDBEA4-04FE-934C-82A4-7D67775BA1AF}" type="datetimeFigureOut">
              <a:rPr lang="en-US" smtClean="0"/>
              <a:t>12/5/2024</a:t>
            </a:fld>
            <a:endParaRPr lang="en-US"/>
          </a:p>
        </p:txBody>
      </p:sp>
      <p:sp>
        <p:nvSpPr>
          <p:cNvPr id="5" name="Footer Placeholder 4">
            <a:extLst>
              <a:ext uri="{FF2B5EF4-FFF2-40B4-BE49-F238E27FC236}">
                <a16:creationId xmlns:a16="http://schemas.microsoft.com/office/drawing/2014/main" id="{2B34C9AA-DF45-6DA3-7938-4E3FE9E552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D38AA5B-8357-D2F2-C9E9-565481EA6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2E2CDA-9D2D-134E-AE7C-0EEA5F150138}" type="slidenum">
              <a:rPr lang="en-US" smtClean="0"/>
              <a:t>‹#›</a:t>
            </a:fld>
            <a:endParaRPr lang="en-US"/>
          </a:p>
        </p:txBody>
      </p:sp>
    </p:spTree>
    <p:extLst>
      <p:ext uri="{BB962C8B-B14F-4D97-AF65-F5344CB8AC3E}">
        <p14:creationId xmlns:p14="http://schemas.microsoft.com/office/powerpoint/2010/main" val="291042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climateandenvironment@Scambs.gov.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scambs.gov.uk/community-safety-and-health/supporting-your-community-projects"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park&#10;&#10;Description automatically generated">
            <a:extLst>
              <a:ext uri="{FF2B5EF4-FFF2-40B4-BE49-F238E27FC236}">
                <a16:creationId xmlns:a16="http://schemas.microsoft.com/office/drawing/2014/main" id="{43287ADA-BD7F-CB76-3788-4A1D7B94C61B}"/>
              </a:ext>
            </a:extLst>
          </p:cNvPr>
          <p:cNvPicPr>
            <a:picLocks noChangeAspect="1"/>
          </p:cNvPicPr>
          <p:nvPr/>
        </p:nvPicPr>
        <p:blipFill>
          <a:blip r:embed="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9A2E50C-F675-439F-A5E4-3FFC21FBDD56}"/>
              </a:ext>
            </a:extLst>
          </p:cNvPr>
          <p:cNvSpPr/>
          <p:nvPr/>
        </p:nvSpPr>
        <p:spPr>
          <a:xfrm>
            <a:off x="0" y="624052"/>
            <a:ext cx="4645572" cy="5609896"/>
          </a:xfrm>
          <a:prstGeom prst="rect">
            <a:avLst/>
          </a:prstGeom>
          <a:solidFill>
            <a:srgbClr val="123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6EE811-C08E-2F0E-17BF-1F91F44A0B5B}"/>
              </a:ext>
            </a:extLst>
          </p:cNvPr>
          <p:cNvSpPr/>
          <p:nvPr/>
        </p:nvSpPr>
        <p:spPr>
          <a:xfrm>
            <a:off x="4645571" y="624052"/>
            <a:ext cx="194441" cy="5609896"/>
          </a:xfrm>
          <a:prstGeom prst="rect">
            <a:avLst/>
          </a:prstGeom>
          <a:solidFill>
            <a:srgbClr val="66A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D56BFBA7-0901-B30D-A7C1-6DF1CFB0394B}"/>
              </a:ext>
            </a:extLst>
          </p:cNvPr>
          <p:cNvPicPr>
            <a:picLocks noChangeAspect="1"/>
          </p:cNvPicPr>
          <p:nvPr/>
        </p:nvPicPr>
        <p:blipFill>
          <a:blip r:embed="rId4"/>
          <a:stretch>
            <a:fillRect/>
          </a:stretch>
        </p:blipFill>
        <p:spPr>
          <a:xfrm>
            <a:off x="360404" y="802726"/>
            <a:ext cx="2246157" cy="1581747"/>
          </a:xfrm>
          <a:prstGeom prst="rect">
            <a:avLst/>
          </a:prstGeom>
        </p:spPr>
      </p:pic>
      <p:sp>
        <p:nvSpPr>
          <p:cNvPr id="10" name="TextBox 9">
            <a:extLst>
              <a:ext uri="{FF2B5EF4-FFF2-40B4-BE49-F238E27FC236}">
                <a16:creationId xmlns:a16="http://schemas.microsoft.com/office/drawing/2014/main" id="{868BA352-9BC4-E51B-6BBE-EDB34C354274}"/>
              </a:ext>
            </a:extLst>
          </p:cNvPr>
          <p:cNvSpPr txBox="1"/>
          <p:nvPr/>
        </p:nvSpPr>
        <p:spPr>
          <a:xfrm>
            <a:off x="483477" y="2469930"/>
            <a:ext cx="3573517" cy="2677656"/>
          </a:xfrm>
          <a:prstGeom prst="rect">
            <a:avLst/>
          </a:prstGeom>
          <a:noFill/>
        </p:spPr>
        <p:txBody>
          <a:bodyPr wrap="square" rtlCol="0">
            <a:spAutoFit/>
          </a:bodyPr>
          <a:lstStyle/>
          <a:p>
            <a:r>
              <a:rPr lang="en-US" sz="4200" b="1">
                <a:solidFill>
                  <a:schemeClr val="bg1"/>
                </a:solidFill>
                <a:latin typeface="Arial" panose="020B0604020202020204" pitchFamily="34" charset="0"/>
                <a:cs typeface="Arial" panose="020B0604020202020204" pitchFamily="34" charset="0"/>
              </a:rPr>
              <a:t>How we can support your community projects</a:t>
            </a:r>
          </a:p>
        </p:txBody>
      </p:sp>
    </p:spTree>
    <p:extLst>
      <p:ext uri="{BB962C8B-B14F-4D97-AF65-F5344CB8AC3E}">
        <p14:creationId xmlns:p14="http://schemas.microsoft.com/office/powerpoint/2010/main" val="149012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0C3877-8461-D244-5833-CEF23A4299AD}"/>
              </a:ext>
            </a:extLst>
          </p:cNvPr>
          <p:cNvSpPr txBox="1"/>
          <p:nvPr/>
        </p:nvSpPr>
        <p:spPr>
          <a:xfrm>
            <a:off x="525518" y="409903"/>
            <a:ext cx="5244661" cy="707886"/>
          </a:xfrm>
          <a:prstGeom prst="rect">
            <a:avLst/>
          </a:prstGeom>
          <a:noFill/>
        </p:spPr>
        <p:txBody>
          <a:bodyPr wrap="square" rtlCol="0">
            <a:spAutoFit/>
          </a:bodyPr>
          <a:lstStyle/>
          <a:p>
            <a:r>
              <a:rPr lang="en-US" sz="4000" b="1">
                <a:solidFill>
                  <a:srgbClr val="66A645"/>
                </a:solidFill>
                <a:latin typeface="Arial" panose="020B0604020202020204" pitchFamily="34" charset="0"/>
                <a:cs typeface="Arial" panose="020B0604020202020204" pitchFamily="34" charset="0"/>
              </a:rPr>
              <a:t>Introduction</a:t>
            </a:r>
          </a:p>
        </p:txBody>
      </p:sp>
      <p:sp>
        <p:nvSpPr>
          <p:cNvPr id="5" name="Rectangle 4">
            <a:extLst>
              <a:ext uri="{FF2B5EF4-FFF2-40B4-BE49-F238E27FC236}">
                <a16:creationId xmlns:a16="http://schemas.microsoft.com/office/drawing/2014/main" id="{3FB9417A-5985-68AF-8348-3F98E1C96F0F}"/>
              </a:ext>
            </a:extLst>
          </p:cNvPr>
          <p:cNvSpPr/>
          <p:nvPr/>
        </p:nvSpPr>
        <p:spPr>
          <a:xfrm>
            <a:off x="3836277" y="767254"/>
            <a:ext cx="8355724" cy="94593"/>
          </a:xfrm>
          <a:prstGeom prst="rect">
            <a:avLst/>
          </a:prstGeom>
          <a:solidFill>
            <a:srgbClr val="66A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FCEC71-C372-2718-9661-C09EEB650E06}"/>
              </a:ext>
            </a:extLst>
          </p:cNvPr>
          <p:cNvSpPr txBox="1"/>
          <p:nvPr/>
        </p:nvSpPr>
        <p:spPr>
          <a:xfrm>
            <a:off x="525517" y="1475140"/>
            <a:ext cx="9112469"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How we can support your community projects</a:t>
            </a:r>
          </a:p>
        </p:txBody>
      </p:sp>
      <p:sp>
        <p:nvSpPr>
          <p:cNvPr id="7" name="TextBox 6">
            <a:extLst>
              <a:ext uri="{FF2B5EF4-FFF2-40B4-BE49-F238E27FC236}">
                <a16:creationId xmlns:a16="http://schemas.microsoft.com/office/drawing/2014/main" id="{C14C6A92-CF46-BA2C-DE77-D5C054B2C416}"/>
              </a:ext>
            </a:extLst>
          </p:cNvPr>
          <p:cNvSpPr txBox="1"/>
          <p:nvPr/>
        </p:nvSpPr>
        <p:spPr>
          <a:xfrm>
            <a:off x="525517" y="2236205"/>
            <a:ext cx="4992414" cy="2308324"/>
          </a:xfrm>
          <a:prstGeom prst="rect">
            <a:avLst/>
          </a:prstGeom>
          <a:noFill/>
        </p:spPr>
        <p:txBody>
          <a:bodyPr wrap="square" rtlCol="0">
            <a:spAutoFit/>
          </a:bodyPr>
          <a:lstStyle/>
          <a:p>
            <a:r>
              <a:rPr lang="en-GB" sz="2400">
                <a:effectLst/>
                <a:latin typeface="Arial" panose="020B0604020202020204" pitchFamily="34" charset="0"/>
                <a:cs typeface="Arial" panose="020B0604020202020204" pitchFamily="34" charset="0"/>
              </a:rPr>
              <a:t>The Communities Team at South Cambridgeshire District Council is here to support projects across the district that help improve people’s lives. This is done in a number of ways. </a:t>
            </a:r>
          </a:p>
        </p:txBody>
      </p:sp>
      <p:sp>
        <p:nvSpPr>
          <p:cNvPr id="10" name="Rectangle 9">
            <a:extLst>
              <a:ext uri="{FF2B5EF4-FFF2-40B4-BE49-F238E27FC236}">
                <a16:creationId xmlns:a16="http://schemas.microsoft.com/office/drawing/2014/main" id="{14894D6C-9CC4-798C-B09B-45EAB6FA6D7F}"/>
              </a:ext>
            </a:extLst>
          </p:cNvPr>
          <p:cNvSpPr/>
          <p:nvPr/>
        </p:nvSpPr>
        <p:spPr>
          <a:xfrm>
            <a:off x="0" y="6300254"/>
            <a:ext cx="12192000" cy="553998"/>
          </a:xfrm>
          <a:prstGeom prst="rect">
            <a:avLst/>
          </a:prstGeom>
          <a:solidFill>
            <a:srgbClr val="123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erson pushing an old person in a wheelchair&#10;&#10;Description automatically generated">
            <a:extLst>
              <a:ext uri="{FF2B5EF4-FFF2-40B4-BE49-F238E27FC236}">
                <a16:creationId xmlns:a16="http://schemas.microsoft.com/office/drawing/2014/main" id="{B03CAF44-0FE1-D0C3-7152-C914489B10D4}"/>
              </a:ext>
            </a:extLst>
          </p:cNvPr>
          <p:cNvPicPr>
            <a:picLocks noChangeAspect="1"/>
          </p:cNvPicPr>
          <p:nvPr/>
        </p:nvPicPr>
        <p:blipFill>
          <a:blip r:embed="rId3"/>
          <a:stretch>
            <a:fillRect/>
          </a:stretch>
        </p:blipFill>
        <p:spPr>
          <a:xfrm flipH="1">
            <a:off x="8957284" y="4224778"/>
            <a:ext cx="2857458" cy="2493272"/>
          </a:xfrm>
          <a:prstGeom prst="rect">
            <a:avLst/>
          </a:prstGeom>
        </p:spPr>
      </p:pic>
      <p:sp>
        <p:nvSpPr>
          <p:cNvPr id="3" name="TextBox 2">
            <a:extLst>
              <a:ext uri="{FF2B5EF4-FFF2-40B4-BE49-F238E27FC236}">
                <a16:creationId xmlns:a16="http://schemas.microsoft.com/office/drawing/2014/main" id="{0F8635E1-775E-2DB6-790D-A7AFC57C6A91}"/>
              </a:ext>
            </a:extLst>
          </p:cNvPr>
          <p:cNvSpPr txBox="1"/>
          <p:nvPr/>
        </p:nvSpPr>
        <p:spPr>
          <a:xfrm>
            <a:off x="6096001" y="2080640"/>
            <a:ext cx="5718742" cy="2677656"/>
          </a:xfrm>
          <a:prstGeom prst="rect">
            <a:avLst/>
          </a:prstGeom>
          <a:noFill/>
        </p:spPr>
        <p:txBody>
          <a:bodyPr wrap="square">
            <a:spAutoFit/>
          </a:bodyPr>
          <a:lstStyle/>
          <a:p>
            <a:pPr indent="-342900">
              <a:buFont typeface="Arial" panose="020B0604020202020204" pitchFamily="34" charset="0"/>
              <a:buChar char="•"/>
            </a:pPr>
            <a:r>
              <a:rPr lang="en-GB" sz="2400">
                <a:latin typeface="Arial" panose="020B0604020202020204" pitchFamily="34" charset="0"/>
                <a:cs typeface="Arial" panose="020B0604020202020204" pitchFamily="34" charset="0"/>
              </a:rPr>
              <a:t>Support</a:t>
            </a:r>
          </a:p>
          <a:p>
            <a:pPr indent="-342900">
              <a:buFont typeface="Arial" panose="020B0604020202020204" pitchFamily="34" charset="0"/>
              <a:buChar char="•"/>
            </a:pPr>
            <a:r>
              <a:rPr lang="en-GB" sz="2400">
                <a:latin typeface="Arial" panose="020B0604020202020204" pitchFamily="34" charset="0"/>
                <a:cs typeface="Arial" panose="020B0604020202020204" pitchFamily="34" charset="0"/>
              </a:rPr>
              <a:t>Facilitate</a:t>
            </a:r>
          </a:p>
          <a:p>
            <a:pPr indent="-342900">
              <a:buFont typeface="Arial" panose="020B0604020202020204" pitchFamily="34" charset="0"/>
              <a:buChar char="•"/>
            </a:pPr>
            <a:r>
              <a:rPr lang="en-GB" sz="2400">
                <a:latin typeface="Arial" panose="020B0604020202020204" pitchFamily="34" charset="0"/>
                <a:cs typeface="Arial" panose="020B0604020202020204" pitchFamily="34" charset="0"/>
              </a:rPr>
              <a:t>Enable</a:t>
            </a:r>
          </a:p>
          <a:p>
            <a:r>
              <a:rPr lang="en-GB" sz="2400">
                <a:latin typeface="Arial" panose="020B0604020202020204" pitchFamily="34" charset="0"/>
                <a:cs typeface="Arial" panose="020B0604020202020204" pitchFamily="34" charset="0"/>
              </a:rPr>
              <a:t>Parish / Town Councils and community groups to create vibrant communities, promote community action,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and support community growth.</a:t>
            </a:r>
          </a:p>
        </p:txBody>
      </p:sp>
      <p:pic>
        <p:nvPicPr>
          <p:cNvPr id="9" name="Picture 8" descr="A person watering plants in a garden&#10;&#10;Description automatically generated">
            <a:extLst>
              <a:ext uri="{FF2B5EF4-FFF2-40B4-BE49-F238E27FC236}">
                <a16:creationId xmlns:a16="http://schemas.microsoft.com/office/drawing/2014/main" id="{7D4E3E6E-5167-595D-33AB-31FD7C5C1290}"/>
              </a:ext>
            </a:extLst>
          </p:cNvPr>
          <p:cNvPicPr>
            <a:picLocks noChangeAspect="1"/>
          </p:cNvPicPr>
          <p:nvPr/>
        </p:nvPicPr>
        <p:blipFill>
          <a:blip r:embed="rId4"/>
          <a:stretch>
            <a:fillRect/>
          </a:stretch>
        </p:blipFill>
        <p:spPr>
          <a:xfrm flipH="1">
            <a:off x="1336784" y="4465313"/>
            <a:ext cx="5559316" cy="2497907"/>
          </a:xfrm>
          <a:prstGeom prst="rect">
            <a:avLst/>
          </a:prstGeom>
        </p:spPr>
      </p:pic>
    </p:spTree>
    <p:extLst>
      <p:ext uri="{BB962C8B-B14F-4D97-AF65-F5344CB8AC3E}">
        <p14:creationId xmlns:p14="http://schemas.microsoft.com/office/powerpoint/2010/main" val="91414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49929-F39E-1E80-2801-893326417898}"/>
              </a:ext>
            </a:extLst>
          </p:cNvPr>
          <p:cNvSpPr/>
          <p:nvPr/>
        </p:nvSpPr>
        <p:spPr>
          <a:xfrm>
            <a:off x="0" y="6300254"/>
            <a:ext cx="12192000" cy="553998"/>
          </a:xfrm>
          <a:prstGeom prst="rect">
            <a:avLst/>
          </a:prstGeom>
          <a:solidFill>
            <a:srgbClr val="123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0C3877-8461-D244-5833-CEF23A4299AD}"/>
              </a:ext>
            </a:extLst>
          </p:cNvPr>
          <p:cNvSpPr txBox="1"/>
          <p:nvPr/>
        </p:nvSpPr>
        <p:spPr>
          <a:xfrm>
            <a:off x="525518" y="409903"/>
            <a:ext cx="6134100" cy="707886"/>
          </a:xfrm>
          <a:prstGeom prst="rect">
            <a:avLst/>
          </a:prstGeom>
          <a:noFill/>
        </p:spPr>
        <p:txBody>
          <a:bodyPr wrap="square" rtlCol="0">
            <a:spAutoFit/>
          </a:bodyPr>
          <a:lstStyle/>
          <a:p>
            <a:r>
              <a:rPr lang="en-US" sz="4000" b="1">
                <a:solidFill>
                  <a:srgbClr val="66A645"/>
                </a:solidFill>
                <a:latin typeface="Arial" panose="020B0604020202020204" pitchFamily="34" charset="0"/>
                <a:cs typeface="Arial" panose="020B0604020202020204" pitchFamily="34" charset="0"/>
              </a:rPr>
              <a:t>Vibrant Communities</a:t>
            </a:r>
          </a:p>
        </p:txBody>
      </p:sp>
      <p:sp>
        <p:nvSpPr>
          <p:cNvPr id="5" name="Rectangle 4">
            <a:extLst>
              <a:ext uri="{FF2B5EF4-FFF2-40B4-BE49-F238E27FC236}">
                <a16:creationId xmlns:a16="http://schemas.microsoft.com/office/drawing/2014/main" id="{3FB9417A-5985-68AF-8348-3F98E1C96F0F}"/>
              </a:ext>
            </a:extLst>
          </p:cNvPr>
          <p:cNvSpPr/>
          <p:nvPr/>
        </p:nvSpPr>
        <p:spPr>
          <a:xfrm>
            <a:off x="6096000" y="743712"/>
            <a:ext cx="6096000" cy="90000"/>
          </a:xfrm>
          <a:prstGeom prst="rect">
            <a:avLst/>
          </a:prstGeom>
          <a:solidFill>
            <a:srgbClr val="66A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FCEC71-C372-2718-9661-C09EEB650E06}"/>
              </a:ext>
            </a:extLst>
          </p:cNvPr>
          <p:cNvSpPr txBox="1"/>
          <p:nvPr/>
        </p:nvSpPr>
        <p:spPr>
          <a:xfrm>
            <a:off x="376403" y="1358909"/>
            <a:ext cx="4225158"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Community Hubs</a:t>
            </a:r>
          </a:p>
        </p:txBody>
      </p:sp>
      <p:sp>
        <p:nvSpPr>
          <p:cNvPr id="7" name="TextBox 6">
            <a:extLst>
              <a:ext uri="{FF2B5EF4-FFF2-40B4-BE49-F238E27FC236}">
                <a16:creationId xmlns:a16="http://schemas.microsoft.com/office/drawing/2014/main" id="{C14C6A92-CF46-BA2C-DE77-D5C054B2C416}"/>
              </a:ext>
            </a:extLst>
          </p:cNvPr>
          <p:cNvSpPr txBox="1"/>
          <p:nvPr/>
        </p:nvSpPr>
        <p:spPr>
          <a:xfrm>
            <a:off x="376403" y="2088816"/>
            <a:ext cx="5967984" cy="2308324"/>
          </a:xfrm>
          <a:prstGeom prst="rect">
            <a:avLst/>
          </a:prstGeom>
          <a:noFill/>
        </p:spPr>
        <p:txBody>
          <a:bodyPr wrap="square" lIns="91440" tIns="45720" rIns="91440" bIns="45720" rtlCol="0" anchor="t">
            <a:spAutoFit/>
          </a:bodyPr>
          <a:lstStyle/>
          <a:p>
            <a:pPr marL="285750" indent="-285750">
              <a:buFont typeface="Arial"/>
              <a:buChar char="•"/>
            </a:pPr>
            <a:r>
              <a:rPr lang="en-GB">
                <a:latin typeface="Arial" panose="020B0604020202020204" pitchFamily="34" charset="0"/>
                <a:cs typeface="Arial" panose="020B0604020202020204" pitchFamily="34" charset="0"/>
              </a:rPr>
              <a:t>Welcoming spaces in the heart of the community</a:t>
            </a:r>
          </a:p>
          <a:p>
            <a:pPr marL="285750" indent="-285750">
              <a:buFont typeface="Arial"/>
              <a:buChar char="•"/>
            </a:pPr>
            <a:r>
              <a:rPr lang="en-GB">
                <a:latin typeface="Arial" panose="020B0604020202020204" pitchFamily="34" charset="0"/>
                <a:cs typeface="Arial" panose="020B0604020202020204" pitchFamily="34" charset="0"/>
              </a:rPr>
              <a:t>Offering social connection and refreshments</a:t>
            </a:r>
          </a:p>
          <a:p>
            <a:pPr marL="285750" indent="-285750">
              <a:buFont typeface="Arial"/>
              <a:buChar char="•"/>
            </a:pPr>
            <a:r>
              <a:rPr lang="en-GB">
                <a:latin typeface="Arial" panose="020B0604020202020204" pitchFamily="34" charset="0"/>
                <a:cs typeface="Arial" panose="020B0604020202020204" pitchFamily="34" charset="0"/>
              </a:rPr>
              <a:t>Providing links into wider health and advice services</a:t>
            </a:r>
          </a:p>
          <a:p>
            <a:pPr marL="285750" indent="-285750">
              <a:buFont typeface="Arial"/>
              <a:buChar char="•"/>
            </a:pPr>
            <a:r>
              <a:rPr lang="en-GB">
                <a:latin typeface="Arial" panose="020B0604020202020204" pitchFamily="34" charset="0"/>
                <a:cs typeface="Arial" panose="020B0604020202020204" pitchFamily="34" charset="0"/>
              </a:rPr>
              <a:t>Led by volunteers, funded by grants and overseen by Cambridgeshire Acre</a:t>
            </a:r>
          </a:p>
          <a:p>
            <a:pPr marL="285750" indent="-285750">
              <a:buFont typeface="Arial"/>
              <a:buChar char="•"/>
            </a:pPr>
            <a:r>
              <a:rPr lang="en-GB">
                <a:latin typeface="Arial" panose="020B0604020202020204" pitchFamily="34" charset="0"/>
                <a:cs typeface="Arial" panose="020B0604020202020204" pitchFamily="34" charset="0"/>
              </a:rPr>
              <a:t>19 hubs so far</a:t>
            </a:r>
          </a:p>
          <a:p>
            <a:pPr marL="285750" indent="-285750">
              <a:buFont typeface="Arial"/>
              <a:buChar char="•"/>
            </a:pPr>
            <a:r>
              <a:rPr lang="en-GB">
                <a:latin typeface="Arial" panose="020B0604020202020204" pitchFamily="34" charset="0"/>
                <a:cs typeface="Arial" panose="020B0604020202020204" pitchFamily="34" charset="0"/>
              </a:rPr>
              <a:t>Each hub tailored to meet local need</a:t>
            </a:r>
          </a:p>
          <a:p>
            <a:pPr marL="285750" indent="-285750">
              <a:buFont typeface="Arial"/>
              <a:buChar char="•"/>
            </a:pPr>
            <a:r>
              <a:rPr lang="en-GB">
                <a:latin typeface="Arial" panose="020B0604020202020204" pitchFamily="34" charset="0"/>
                <a:cs typeface="Arial" panose="020B0604020202020204" pitchFamily="34" charset="0"/>
              </a:rPr>
              <a:t>Warm and inclusive, welcoming people of all ages</a:t>
            </a:r>
          </a:p>
        </p:txBody>
      </p:sp>
      <p:pic>
        <p:nvPicPr>
          <p:cNvPr id="9" name="Picture 8" descr="A person watering plants in a garden&#10;&#10;Description automatically generated">
            <a:extLst>
              <a:ext uri="{FF2B5EF4-FFF2-40B4-BE49-F238E27FC236}">
                <a16:creationId xmlns:a16="http://schemas.microsoft.com/office/drawing/2014/main" id="{E8AC200B-883E-7573-EBDE-F742F1C2F118}"/>
              </a:ext>
            </a:extLst>
          </p:cNvPr>
          <p:cNvPicPr>
            <a:picLocks noChangeAspect="1"/>
          </p:cNvPicPr>
          <p:nvPr/>
        </p:nvPicPr>
        <p:blipFill>
          <a:blip r:embed="rId3"/>
          <a:stretch>
            <a:fillRect/>
          </a:stretch>
        </p:blipFill>
        <p:spPr>
          <a:xfrm>
            <a:off x="6506456" y="4309310"/>
            <a:ext cx="5275088" cy="2544711"/>
          </a:xfrm>
          <a:prstGeom prst="rect">
            <a:avLst/>
          </a:prstGeom>
        </p:spPr>
      </p:pic>
      <p:sp>
        <p:nvSpPr>
          <p:cNvPr id="3" name="TextBox 2">
            <a:extLst>
              <a:ext uri="{FF2B5EF4-FFF2-40B4-BE49-F238E27FC236}">
                <a16:creationId xmlns:a16="http://schemas.microsoft.com/office/drawing/2014/main" id="{DD91B931-3A58-EB73-147F-C2DFED9503D1}"/>
              </a:ext>
            </a:extLst>
          </p:cNvPr>
          <p:cNvSpPr txBox="1"/>
          <p:nvPr/>
        </p:nvSpPr>
        <p:spPr>
          <a:xfrm>
            <a:off x="6506456" y="1421584"/>
            <a:ext cx="4395215"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Cost of Living Support</a:t>
            </a:r>
          </a:p>
        </p:txBody>
      </p:sp>
      <p:sp>
        <p:nvSpPr>
          <p:cNvPr id="8" name="TextBox 7">
            <a:extLst>
              <a:ext uri="{FF2B5EF4-FFF2-40B4-BE49-F238E27FC236}">
                <a16:creationId xmlns:a16="http://schemas.microsoft.com/office/drawing/2014/main" id="{F7B1E649-2E0C-9D2D-9D2E-F764194327FD}"/>
              </a:ext>
            </a:extLst>
          </p:cNvPr>
          <p:cNvSpPr txBox="1"/>
          <p:nvPr/>
        </p:nvSpPr>
        <p:spPr>
          <a:xfrm>
            <a:off x="6506456" y="2088816"/>
            <a:ext cx="5625702" cy="2308324"/>
          </a:xfrm>
          <a:prstGeom prst="rect">
            <a:avLst/>
          </a:prstGeom>
          <a:noFill/>
        </p:spPr>
        <p:txBody>
          <a:bodyPr wrap="square" lIns="91440" tIns="45720" rIns="91440" bIns="45720" rtlCol="0" anchor="t">
            <a:spAutoFit/>
          </a:bodyPr>
          <a:lstStyle/>
          <a:p>
            <a:pPr marL="285750" indent="-285750">
              <a:buFont typeface="Arial"/>
              <a:buChar char="•"/>
            </a:pPr>
            <a:r>
              <a:rPr lang="en-GB">
                <a:latin typeface="Arial" panose="020B0604020202020204" pitchFamily="34" charset="0"/>
                <a:cs typeface="Arial" panose="020B0604020202020204" pitchFamily="34" charset="0"/>
              </a:rPr>
              <a:t>Direct support from the Council</a:t>
            </a:r>
          </a:p>
          <a:p>
            <a:pPr marL="285750" indent="-285750">
              <a:buFont typeface="Arial"/>
              <a:buChar char="•"/>
            </a:pPr>
            <a:r>
              <a:rPr lang="en-GB">
                <a:latin typeface="Arial" panose="020B0604020202020204" pitchFamily="34" charset="0"/>
                <a:cs typeface="Arial" panose="020B0604020202020204" pitchFamily="34" charset="0"/>
              </a:rPr>
              <a:t>Guiding communities to existing resources</a:t>
            </a:r>
          </a:p>
          <a:p>
            <a:pPr marL="285750" indent="-285750">
              <a:buFont typeface="Arial"/>
              <a:buChar char="•"/>
            </a:pPr>
            <a:r>
              <a:rPr lang="en-GB">
                <a:latin typeface="Arial" panose="020B0604020202020204" pitchFamily="34" charset="0"/>
                <a:cs typeface="Arial" panose="020B0604020202020204" pitchFamily="34" charset="0"/>
              </a:rPr>
              <a:t>Helping established schemes to reach those most in need</a:t>
            </a:r>
          </a:p>
          <a:p>
            <a:pPr marL="285750" indent="-285750">
              <a:buFont typeface="Arial"/>
              <a:buChar char="•"/>
            </a:pPr>
            <a:r>
              <a:rPr lang="en-GB">
                <a:latin typeface="Arial" panose="020B0604020202020204" pitchFamily="34" charset="0"/>
                <a:cs typeface="Arial" panose="020B0604020202020204" pitchFamily="34" charset="0"/>
              </a:rPr>
              <a:t>Supporting community groups to start new support projects</a:t>
            </a:r>
          </a:p>
          <a:p>
            <a:pPr>
              <a:buFont typeface="Arial" panose="020B0604020202020204" pitchFamily="34" charset="0"/>
              <a:buChar char="•"/>
            </a:pPr>
            <a:endParaRPr lang="en-GB" b="1">
              <a:solidFill>
                <a:srgbClr val="123B61"/>
              </a:solidFill>
              <a:latin typeface="Arial" panose="020B0604020202020204" pitchFamily="34" charset="0"/>
              <a:cs typeface="Arial" panose="020B0604020202020204" pitchFamily="34" charset="0"/>
            </a:endParaRPr>
          </a:p>
          <a:p>
            <a:endParaRPr lang="en-US">
              <a:solidFill>
                <a:srgbClr val="123B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25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B1267-38B8-CDE4-8364-5A52F57141E1}"/>
              </a:ext>
            </a:extLst>
          </p:cNvPr>
          <p:cNvSpPr/>
          <p:nvPr/>
        </p:nvSpPr>
        <p:spPr>
          <a:xfrm>
            <a:off x="0" y="6300254"/>
            <a:ext cx="12192000" cy="553998"/>
          </a:xfrm>
          <a:prstGeom prst="rect">
            <a:avLst/>
          </a:prstGeom>
          <a:solidFill>
            <a:srgbClr val="123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0C3877-8461-D244-5833-CEF23A4299AD}"/>
              </a:ext>
            </a:extLst>
          </p:cNvPr>
          <p:cNvSpPr txBox="1"/>
          <p:nvPr/>
        </p:nvSpPr>
        <p:spPr>
          <a:xfrm>
            <a:off x="525518" y="409903"/>
            <a:ext cx="6134100" cy="1015663"/>
          </a:xfrm>
          <a:prstGeom prst="rect">
            <a:avLst/>
          </a:prstGeom>
          <a:noFill/>
        </p:spPr>
        <p:txBody>
          <a:bodyPr wrap="square" rtlCol="0">
            <a:spAutoFit/>
          </a:bodyPr>
          <a:lstStyle/>
          <a:p>
            <a:r>
              <a:rPr lang="en-US" sz="4000" b="1">
                <a:solidFill>
                  <a:srgbClr val="66A645"/>
                </a:solidFill>
                <a:latin typeface="Arial" panose="020B0604020202020204" pitchFamily="34" charset="0"/>
                <a:cs typeface="Arial" panose="020B0604020202020204" pitchFamily="34" charset="0"/>
              </a:rPr>
              <a:t>Vibrant Communities</a:t>
            </a:r>
            <a:br>
              <a:rPr lang="en-US" sz="4000" b="1">
                <a:solidFill>
                  <a:srgbClr val="66A645"/>
                </a:solidFill>
                <a:latin typeface="Arial" panose="020B0604020202020204" pitchFamily="34" charset="0"/>
                <a:cs typeface="Arial" panose="020B0604020202020204" pitchFamily="34" charset="0"/>
              </a:rPr>
            </a:br>
            <a:r>
              <a:rPr lang="en-US" sz="2000" b="1" i="1">
                <a:solidFill>
                  <a:srgbClr val="66A645"/>
                </a:solidFill>
                <a:latin typeface="Arial" panose="020B0604020202020204" pitchFamily="34" charset="0"/>
                <a:cs typeface="Arial" panose="020B0604020202020204" pitchFamily="34" charset="0"/>
              </a:rPr>
              <a:t>continued</a:t>
            </a:r>
          </a:p>
        </p:txBody>
      </p:sp>
      <p:sp>
        <p:nvSpPr>
          <p:cNvPr id="5" name="Rectangle 4">
            <a:extLst>
              <a:ext uri="{FF2B5EF4-FFF2-40B4-BE49-F238E27FC236}">
                <a16:creationId xmlns:a16="http://schemas.microsoft.com/office/drawing/2014/main" id="{3FB9417A-5985-68AF-8348-3F98E1C96F0F}"/>
              </a:ext>
            </a:extLst>
          </p:cNvPr>
          <p:cNvSpPr/>
          <p:nvPr/>
        </p:nvSpPr>
        <p:spPr>
          <a:xfrm>
            <a:off x="6096000" y="743712"/>
            <a:ext cx="6096000" cy="90000"/>
          </a:xfrm>
          <a:prstGeom prst="rect">
            <a:avLst/>
          </a:prstGeom>
          <a:solidFill>
            <a:srgbClr val="66A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FCEC71-C372-2718-9661-C09EEB650E06}"/>
              </a:ext>
            </a:extLst>
          </p:cNvPr>
          <p:cNvSpPr txBox="1"/>
          <p:nvPr/>
        </p:nvSpPr>
        <p:spPr>
          <a:xfrm>
            <a:off x="525518" y="1475140"/>
            <a:ext cx="4225158"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Health and Wellbeing</a:t>
            </a:r>
          </a:p>
        </p:txBody>
      </p:sp>
      <p:sp>
        <p:nvSpPr>
          <p:cNvPr id="7" name="TextBox 6">
            <a:extLst>
              <a:ext uri="{FF2B5EF4-FFF2-40B4-BE49-F238E27FC236}">
                <a16:creationId xmlns:a16="http://schemas.microsoft.com/office/drawing/2014/main" id="{C14C6A92-CF46-BA2C-DE77-D5C054B2C416}"/>
              </a:ext>
            </a:extLst>
          </p:cNvPr>
          <p:cNvSpPr txBox="1"/>
          <p:nvPr/>
        </p:nvSpPr>
        <p:spPr>
          <a:xfrm>
            <a:off x="385134" y="1682306"/>
            <a:ext cx="5570482" cy="2862322"/>
          </a:xfrm>
          <a:prstGeom prst="rect">
            <a:avLst/>
          </a:prstGeom>
          <a:noFill/>
        </p:spPr>
        <p:txBody>
          <a:bodyPr wrap="square" rtlCol="0">
            <a:spAutoFit/>
          </a:bodyPr>
          <a:lstStyle/>
          <a:p>
            <a:br>
              <a:rPr lang="en-GB">
                <a:solidFill>
                  <a:srgbClr val="123B61"/>
                </a:solidFill>
                <a:latin typeface="Arial" panose="020B0604020202020204" pitchFamily="34" charset="0"/>
                <a:cs typeface="Arial" panose="020B0604020202020204" pitchFamily="34" charset="0"/>
              </a:rPr>
            </a:br>
            <a:endParaRPr lang="en-GB">
              <a:solidFill>
                <a:srgbClr val="123B61"/>
              </a:solidFill>
              <a:latin typeface="Arial" panose="020B0604020202020204" pitchFamily="34" charset="0"/>
              <a:cs typeface="Arial" panose="020B0604020202020204" pitchFamily="34" charset="0"/>
            </a:endParaRPr>
          </a:p>
          <a:p>
            <a:pPr marL="285750" indent="-285750">
              <a:buFont typeface="Arial"/>
              <a:buChar char="•"/>
            </a:pPr>
            <a:r>
              <a:rPr lang="en-GB">
                <a:latin typeface="Arial" panose="020B0604020202020204" pitchFamily="34" charset="0"/>
                <a:cs typeface="Arial" panose="020B0604020202020204" pitchFamily="34" charset="0"/>
              </a:rPr>
              <a:t>Understanding local health needs</a:t>
            </a:r>
          </a:p>
          <a:p>
            <a:pPr marL="285750" indent="-285750">
              <a:buFont typeface="Arial"/>
              <a:buChar char="•"/>
            </a:pPr>
            <a:r>
              <a:rPr lang="en-GB">
                <a:latin typeface="Arial" panose="020B0604020202020204" pitchFamily="34" charset="0"/>
                <a:cs typeface="Arial" panose="020B0604020202020204" pitchFamily="34" charset="0"/>
              </a:rPr>
              <a:t>Engaging with partners, residents and health professionals to understand the need of the communities</a:t>
            </a:r>
          </a:p>
          <a:p>
            <a:pPr marL="285750" indent="-285750">
              <a:buFont typeface="Arial"/>
              <a:buChar char="•"/>
            </a:pPr>
            <a:r>
              <a:rPr lang="en-GB">
                <a:latin typeface="Arial" panose="020B0604020202020204" pitchFamily="34" charset="0"/>
                <a:cs typeface="Arial" panose="020B0604020202020204" pitchFamily="34" charset="0"/>
              </a:rPr>
              <a:t>Development of physical activity and nutritional programmes </a:t>
            </a:r>
          </a:p>
          <a:p>
            <a:pPr marL="285750" indent="-285750">
              <a:buFont typeface="Arial"/>
              <a:buChar char="•"/>
            </a:pPr>
            <a:r>
              <a:rPr lang="en-GB">
                <a:latin typeface="Arial" panose="020B0604020202020204" pitchFamily="34" charset="0"/>
                <a:cs typeface="Arial" panose="020B0604020202020204" pitchFamily="34" charset="0"/>
              </a:rPr>
              <a:t>Support community-led activity sessions to be established</a:t>
            </a:r>
            <a:endParaRPr lang="en-US">
              <a:latin typeface="Arial" panose="020B0604020202020204" pitchFamily="34" charset="0"/>
              <a:cs typeface="Arial" panose="020B0604020202020204" pitchFamily="34" charset="0"/>
            </a:endParaRPr>
          </a:p>
        </p:txBody>
      </p:sp>
      <p:pic>
        <p:nvPicPr>
          <p:cNvPr id="8" name="Picture 7" descr="A group of people doing exercises&#10;&#10;Description automatically generated">
            <a:extLst>
              <a:ext uri="{FF2B5EF4-FFF2-40B4-BE49-F238E27FC236}">
                <a16:creationId xmlns:a16="http://schemas.microsoft.com/office/drawing/2014/main" id="{A80D38C2-AAC5-0920-C36C-C7EDB7D54E86}"/>
              </a:ext>
            </a:extLst>
          </p:cNvPr>
          <p:cNvPicPr>
            <a:picLocks noChangeAspect="1"/>
          </p:cNvPicPr>
          <p:nvPr/>
        </p:nvPicPr>
        <p:blipFill>
          <a:blip r:embed="rId3"/>
          <a:stretch>
            <a:fillRect/>
          </a:stretch>
        </p:blipFill>
        <p:spPr>
          <a:xfrm flipH="1">
            <a:off x="9100456" y="4682542"/>
            <a:ext cx="2481944" cy="2043368"/>
          </a:xfrm>
          <a:prstGeom prst="rect">
            <a:avLst/>
          </a:prstGeom>
        </p:spPr>
      </p:pic>
      <p:sp>
        <p:nvSpPr>
          <p:cNvPr id="3" name="TextBox 2">
            <a:extLst>
              <a:ext uri="{FF2B5EF4-FFF2-40B4-BE49-F238E27FC236}">
                <a16:creationId xmlns:a16="http://schemas.microsoft.com/office/drawing/2014/main" id="{C427DA42-F26E-4DFA-D1C5-C35A149E4E23}"/>
              </a:ext>
            </a:extLst>
          </p:cNvPr>
          <p:cNvSpPr txBox="1"/>
          <p:nvPr/>
        </p:nvSpPr>
        <p:spPr>
          <a:xfrm>
            <a:off x="6096000" y="1482376"/>
            <a:ext cx="4225158"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Community Safety</a:t>
            </a:r>
          </a:p>
        </p:txBody>
      </p:sp>
      <p:sp>
        <p:nvSpPr>
          <p:cNvPr id="9" name="TextBox 8">
            <a:extLst>
              <a:ext uri="{FF2B5EF4-FFF2-40B4-BE49-F238E27FC236}">
                <a16:creationId xmlns:a16="http://schemas.microsoft.com/office/drawing/2014/main" id="{14524295-BAA8-E7F6-0A4D-D496D0EE914B}"/>
              </a:ext>
            </a:extLst>
          </p:cNvPr>
          <p:cNvSpPr txBox="1"/>
          <p:nvPr/>
        </p:nvSpPr>
        <p:spPr>
          <a:xfrm>
            <a:off x="6096000" y="1682306"/>
            <a:ext cx="5955617" cy="3416320"/>
          </a:xfrm>
          <a:prstGeom prst="rect">
            <a:avLst/>
          </a:prstGeom>
          <a:noFill/>
        </p:spPr>
        <p:txBody>
          <a:bodyPr wrap="square" rtlCol="0">
            <a:spAutoFit/>
          </a:bodyPr>
          <a:lstStyle/>
          <a:p>
            <a:br>
              <a:rPr lang="en-GB">
                <a:solidFill>
                  <a:srgbClr val="123B61"/>
                </a:solidFill>
                <a:latin typeface="Arial" panose="020B0604020202020204" pitchFamily="34" charset="0"/>
                <a:cs typeface="Arial" panose="020B0604020202020204" pitchFamily="34" charset="0"/>
              </a:rPr>
            </a:br>
            <a:endParaRPr lang="en-GB">
              <a:solidFill>
                <a:srgbClr val="123B61"/>
              </a:solidFill>
              <a:latin typeface="Arial" panose="020B0604020202020204" pitchFamily="34" charset="0"/>
              <a:cs typeface="Arial" panose="020B0604020202020204" pitchFamily="34" charset="0"/>
            </a:endParaRPr>
          </a:p>
          <a:p>
            <a:pPr marL="285750" indent="-285750">
              <a:buFont typeface="Arial"/>
              <a:buChar char="•"/>
            </a:pPr>
            <a:r>
              <a:rPr lang="en-GB">
                <a:latin typeface="Arial" panose="020B0604020202020204" pitchFamily="34" charset="0"/>
                <a:cs typeface="Arial" panose="020B0604020202020204" pitchFamily="34" charset="0"/>
              </a:rPr>
              <a:t>Supporting actions taken by residents (e.g. </a:t>
            </a:r>
            <a:r>
              <a:rPr lang="en-GB" err="1">
                <a:latin typeface="Arial" panose="020B0604020202020204" pitchFamily="34" charset="0"/>
                <a:cs typeface="Arial" panose="020B0604020202020204" pitchFamily="34" charset="0"/>
              </a:rPr>
              <a:t>Speedwatch</a:t>
            </a:r>
            <a:r>
              <a:rPr lang="en-GB">
                <a:latin typeface="Arial" panose="020B0604020202020204" pitchFamily="34" charset="0"/>
                <a:cs typeface="Arial" panose="020B0604020202020204" pitchFamily="34" charset="0"/>
              </a:rPr>
              <a:t> groups)</a:t>
            </a:r>
          </a:p>
          <a:p>
            <a:pPr marL="285750" indent="-285750">
              <a:buFont typeface="Arial"/>
              <a:buChar char="•"/>
            </a:pPr>
            <a:r>
              <a:rPr lang="en-GB">
                <a:latin typeface="Arial" panose="020B0604020202020204" pitchFamily="34" charset="0"/>
                <a:cs typeface="Arial" panose="020B0604020202020204" pitchFamily="34" charset="0"/>
              </a:rPr>
              <a:t>Resources available to Town/Parish Councils in response to issues (hate crime, DA)</a:t>
            </a:r>
          </a:p>
          <a:p>
            <a:pPr marL="285750" indent="-285750">
              <a:buFont typeface="Arial"/>
              <a:buChar char="•"/>
            </a:pPr>
            <a:r>
              <a:rPr lang="en-GB">
                <a:latin typeface="Arial" panose="020B0604020202020204" pitchFamily="34" charset="0"/>
                <a:cs typeface="Arial" panose="020B0604020202020204" pitchFamily="34" charset="0"/>
              </a:rPr>
              <a:t>Organise and arrange community meetings to listen to concerns and provide suggestions for action</a:t>
            </a:r>
          </a:p>
          <a:p>
            <a:pPr marL="285750" indent="-285750">
              <a:buFont typeface="Arial"/>
              <a:buChar char="•"/>
            </a:pPr>
            <a:r>
              <a:rPr lang="en-GB">
                <a:latin typeface="Arial" panose="020B0604020202020204" pitchFamily="34" charset="0"/>
                <a:cs typeface="Arial" panose="020B0604020202020204" pitchFamily="34" charset="0"/>
              </a:rPr>
              <a:t>Help address anti-social behaviour</a:t>
            </a:r>
          </a:p>
          <a:p>
            <a:pPr marL="285750" indent="-285750">
              <a:buFont typeface="Arial"/>
              <a:buChar char="•"/>
            </a:pPr>
            <a:r>
              <a:rPr lang="en-GB">
                <a:latin typeface="Arial" panose="020B0604020202020204" pitchFamily="34" charset="0"/>
                <a:cs typeface="Arial" panose="020B0604020202020204" pitchFamily="34" charset="0"/>
              </a:rPr>
              <a:t>Regularly work with police, fire, and other partners to address issues through multi-agency meetings (e.g. problem-solving groups)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61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49929-F39E-1E80-2801-893326417898}"/>
              </a:ext>
            </a:extLst>
          </p:cNvPr>
          <p:cNvSpPr/>
          <p:nvPr/>
        </p:nvSpPr>
        <p:spPr>
          <a:xfrm>
            <a:off x="0" y="6300254"/>
            <a:ext cx="12192000" cy="553998"/>
          </a:xfrm>
          <a:prstGeom prst="rect">
            <a:avLst/>
          </a:prstGeom>
          <a:solidFill>
            <a:srgbClr val="123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0C3877-8461-D244-5833-CEF23A4299AD}"/>
              </a:ext>
            </a:extLst>
          </p:cNvPr>
          <p:cNvSpPr txBox="1"/>
          <p:nvPr/>
        </p:nvSpPr>
        <p:spPr>
          <a:xfrm>
            <a:off x="525518" y="409903"/>
            <a:ext cx="6134100" cy="707886"/>
          </a:xfrm>
          <a:prstGeom prst="rect">
            <a:avLst/>
          </a:prstGeom>
          <a:noFill/>
        </p:spPr>
        <p:txBody>
          <a:bodyPr wrap="square" rtlCol="0">
            <a:spAutoFit/>
          </a:bodyPr>
          <a:lstStyle/>
          <a:p>
            <a:r>
              <a:rPr lang="en-US" sz="4000" b="1">
                <a:solidFill>
                  <a:srgbClr val="66A645"/>
                </a:solidFill>
                <a:latin typeface="Arial" panose="020B0604020202020204" pitchFamily="34" charset="0"/>
                <a:cs typeface="Arial" panose="020B0604020202020204" pitchFamily="34" charset="0"/>
              </a:rPr>
              <a:t>Community Action</a:t>
            </a:r>
          </a:p>
        </p:txBody>
      </p:sp>
      <p:sp>
        <p:nvSpPr>
          <p:cNvPr id="5" name="Rectangle 4">
            <a:extLst>
              <a:ext uri="{FF2B5EF4-FFF2-40B4-BE49-F238E27FC236}">
                <a16:creationId xmlns:a16="http://schemas.microsoft.com/office/drawing/2014/main" id="{3FB9417A-5985-68AF-8348-3F98E1C96F0F}"/>
              </a:ext>
            </a:extLst>
          </p:cNvPr>
          <p:cNvSpPr/>
          <p:nvPr/>
        </p:nvSpPr>
        <p:spPr>
          <a:xfrm>
            <a:off x="5413248" y="743712"/>
            <a:ext cx="6778752" cy="90000"/>
          </a:xfrm>
          <a:prstGeom prst="rect">
            <a:avLst/>
          </a:prstGeom>
          <a:solidFill>
            <a:srgbClr val="66A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FCEC71-C372-2718-9661-C09EEB650E06}"/>
              </a:ext>
            </a:extLst>
          </p:cNvPr>
          <p:cNvSpPr txBox="1"/>
          <p:nvPr/>
        </p:nvSpPr>
        <p:spPr>
          <a:xfrm>
            <a:off x="449116" y="1471800"/>
            <a:ext cx="4225158"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Community Grants</a:t>
            </a:r>
          </a:p>
        </p:txBody>
      </p:sp>
      <p:sp>
        <p:nvSpPr>
          <p:cNvPr id="7" name="TextBox 6">
            <a:extLst>
              <a:ext uri="{FF2B5EF4-FFF2-40B4-BE49-F238E27FC236}">
                <a16:creationId xmlns:a16="http://schemas.microsoft.com/office/drawing/2014/main" id="{C14C6A92-CF46-BA2C-DE77-D5C054B2C416}"/>
              </a:ext>
            </a:extLst>
          </p:cNvPr>
          <p:cNvSpPr txBox="1"/>
          <p:nvPr/>
        </p:nvSpPr>
        <p:spPr>
          <a:xfrm>
            <a:off x="449116" y="2086041"/>
            <a:ext cx="5249383" cy="4524315"/>
          </a:xfrm>
          <a:prstGeom prst="rect">
            <a:avLst/>
          </a:prstGeom>
          <a:noFill/>
        </p:spPr>
        <p:txBody>
          <a:bodyPr wrap="square" rtlCol="0">
            <a:spAutoFit/>
          </a:bodyPr>
          <a:lstStyle/>
          <a:p>
            <a:pPr marL="285750" indent="-285750" algn="l">
              <a:buFont typeface="Arial" panose="020B0604020202020204" pitchFamily="34" charset="0"/>
              <a:buChar char="•"/>
            </a:pPr>
            <a:r>
              <a:rPr lang="en-GB" b="1" i="0" u="none" strike="noStrike" baseline="0">
                <a:latin typeface="Arial" panose="020B0604020202020204" pitchFamily="34" charset="0"/>
                <a:cs typeface="Arial" panose="020B0604020202020204" pitchFamily="34" charset="0"/>
              </a:rPr>
              <a:t>Community Chest Grant </a:t>
            </a:r>
            <a:r>
              <a:rPr lang="en-GB" b="0" i="0" u="none" strike="noStrike" baseline="0">
                <a:latin typeface="Arial" panose="020B0604020202020204" pitchFamily="34" charset="0"/>
                <a:cs typeface="Arial" panose="020B0604020202020204" pitchFamily="34" charset="0"/>
              </a:rPr>
              <a:t>- funding of up to £2,000 for community projects.</a:t>
            </a:r>
          </a:p>
          <a:p>
            <a:pPr marL="285750" indent="-285750" algn="l">
              <a:buFont typeface="Arial" panose="020B0604020202020204" pitchFamily="34" charset="0"/>
              <a:buChar char="•"/>
            </a:pPr>
            <a:r>
              <a:rPr lang="en-GB" b="1" i="0" u="none" strike="noStrike" baseline="0">
                <a:latin typeface="Arial" panose="020B0604020202020204" pitchFamily="34" charset="0"/>
                <a:cs typeface="Arial" panose="020B0604020202020204" pitchFamily="34" charset="0"/>
              </a:rPr>
              <a:t>Mobile </a:t>
            </a:r>
            <a:r>
              <a:rPr lang="en-GB" b="1">
                <a:latin typeface="Arial" panose="020B0604020202020204" pitchFamily="34" charset="0"/>
                <a:cs typeface="Arial" panose="020B0604020202020204" pitchFamily="34" charset="0"/>
              </a:rPr>
              <a:t>&amp;</a:t>
            </a:r>
            <a:r>
              <a:rPr lang="en-GB" b="1" i="0" u="none" strike="noStrike" baseline="0">
                <a:latin typeface="Arial" panose="020B0604020202020204" pitchFamily="34" charset="0"/>
                <a:cs typeface="Arial" panose="020B0604020202020204" pitchFamily="34" charset="0"/>
              </a:rPr>
              <a:t> Community Warden Scheme Grant </a:t>
            </a:r>
            <a:r>
              <a:rPr lang="en-GB" b="0" i="0" u="none" strike="noStrike" baseline="0">
                <a:latin typeface="Arial" panose="020B0604020202020204" pitchFamily="34" charset="0"/>
                <a:cs typeface="Arial" panose="020B0604020202020204" pitchFamily="34" charset="0"/>
              </a:rPr>
              <a:t>- to support older people to live independently at home.</a:t>
            </a:r>
          </a:p>
          <a:p>
            <a:pPr marL="285750" indent="-285750" algn="l">
              <a:buFont typeface="Arial" panose="020B0604020202020204" pitchFamily="34" charset="0"/>
              <a:buChar char="•"/>
            </a:pPr>
            <a:r>
              <a:rPr lang="en-GB" b="1" i="0" u="none" strike="noStrike" baseline="0">
                <a:latin typeface="Arial" panose="020B0604020202020204" pitchFamily="34" charset="0"/>
                <a:cs typeface="Arial" panose="020B0604020202020204" pitchFamily="34" charset="0"/>
              </a:rPr>
              <a:t>Tenant Community Grant </a:t>
            </a:r>
            <a:r>
              <a:rPr lang="en-GB" b="0" i="0" u="none" strike="noStrike" baseline="0">
                <a:latin typeface="Arial" panose="020B0604020202020204" pitchFamily="34" charset="0"/>
                <a:cs typeface="Arial" panose="020B0604020202020204" pitchFamily="34" charset="0"/>
              </a:rPr>
              <a:t>- funding of up to £1,000 for those living in Council owned homes </a:t>
            </a:r>
          </a:p>
          <a:p>
            <a:pPr marL="285750" indent="-285750" algn="l">
              <a:buFont typeface="Arial" panose="020B0604020202020204" pitchFamily="34" charset="0"/>
              <a:buChar char="•"/>
            </a:pPr>
            <a:r>
              <a:rPr lang="en-GB" b="1" i="0" u="none" strike="noStrike" baseline="0">
                <a:latin typeface="Arial" panose="020B0604020202020204" pitchFamily="34" charset="0"/>
                <a:cs typeface="Arial" panose="020B0604020202020204" pitchFamily="34" charset="0"/>
              </a:rPr>
              <a:t>Long Term Health Conditions Grant </a:t>
            </a:r>
            <a:r>
              <a:rPr lang="en-GB" b="0" i="0" u="none" strike="noStrike" baseline="0">
                <a:latin typeface="Arial" panose="020B0604020202020204" pitchFamily="34" charset="0"/>
                <a:cs typeface="Arial" panose="020B0604020202020204" pitchFamily="34" charset="0"/>
              </a:rPr>
              <a:t>– funding of up to £2,000 for physical activity programmes </a:t>
            </a:r>
          </a:p>
          <a:p>
            <a:pPr marL="285750" indent="-285750" algn="l">
              <a:buFont typeface="Arial" panose="020B0604020202020204" pitchFamily="34" charset="0"/>
              <a:buChar char="•"/>
            </a:pPr>
            <a:r>
              <a:rPr lang="en-GB" b="1" i="0" u="none" strike="noStrike" baseline="0">
                <a:latin typeface="Arial" panose="020B0604020202020204" pitchFamily="34" charset="0"/>
                <a:cs typeface="Arial" panose="020B0604020202020204" pitchFamily="34" charset="0"/>
              </a:rPr>
              <a:t>Service Support Grants </a:t>
            </a:r>
            <a:r>
              <a:rPr lang="en-GB" b="0" i="0" u="none" strike="noStrike" baseline="0">
                <a:latin typeface="Arial" panose="020B0604020202020204" pitchFamily="34" charset="0"/>
                <a:cs typeface="Arial" panose="020B0604020202020204" pitchFamily="34" charset="0"/>
              </a:rPr>
              <a:t>-funding for Voluntary and Community Sector organisations</a:t>
            </a:r>
            <a:endParaRPr lang="en-GB">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b="1">
                <a:latin typeface="Arial" panose="020B0604020202020204" pitchFamily="34" charset="0"/>
                <a:cs typeface="Arial" panose="020B0604020202020204" pitchFamily="34" charset="0"/>
              </a:rPr>
              <a:t>Improving the High Street </a:t>
            </a:r>
            <a:r>
              <a:rPr lang="en-GB">
                <a:latin typeface="Arial" panose="020B0604020202020204" pitchFamily="34" charset="0"/>
                <a:cs typeface="Arial" panose="020B0604020202020204" pitchFamily="34" charset="0"/>
              </a:rPr>
              <a:t>- Grants of £5-20,000 to promote rejuvenation of High Streets</a:t>
            </a:r>
          </a:p>
          <a:p>
            <a:pPr algn="l"/>
            <a:endParaRPr lang="en-GB">
              <a:solidFill>
                <a:srgbClr val="123B61"/>
              </a:solidFill>
              <a:latin typeface="DIN2014-Light"/>
              <a:cs typeface="Arial" panose="020B0604020202020204" pitchFamily="34" charset="0"/>
            </a:endParaRPr>
          </a:p>
        </p:txBody>
      </p:sp>
      <p:pic>
        <p:nvPicPr>
          <p:cNvPr id="8" name="Picture 7" descr="A person packing food in a box&#10;&#10;Description automatically generated">
            <a:extLst>
              <a:ext uri="{FF2B5EF4-FFF2-40B4-BE49-F238E27FC236}">
                <a16:creationId xmlns:a16="http://schemas.microsoft.com/office/drawing/2014/main" id="{C6541D88-DCB8-3036-01A2-19973367F8CC}"/>
              </a:ext>
            </a:extLst>
          </p:cNvPr>
          <p:cNvPicPr>
            <a:picLocks noChangeAspect="1"/>
          </p:cNvPicPr>
          <p:nvPr/>
        </p:nvPicPr>
        <p:blipFill>
          <a:blip r:embed="rId3"/>
          <a:stretch>
            <a:fillRect/>
          </a:stretch>
        </p:blipFill>
        <p:spPr>
          <a:xfrm flipH="1">
            <a:off x="8858264" y="4343400"/>
            <a:ext cx="3333736" cy="2383153"/>
          </a:xfrm>
          <a:prstGeom prst="rect">
            <a:avLst/>
          </a:prstGeom>
        </p:spPr>
      </p:pic>
      <p:sp>
        <p:nvSpPr>
          <p:cNvPr id="10" name="TextBox 9">
            <a:extLst>
              <a:ext uri="{FF2B5EF4-FFF2-40B4-BE49-F238E27FC236}">
                <a16:creationId xmlns:a16="http://schemas.microsoft.com/office/drawing/2014/main" id="{E2092F07-F46B-8F0C-F132-C2E90359918C}"/>
              </a:ext>
            </a:extLst>
          </p:cNvPr>
          <p:cNvSpPr txBox="1"/>
          <p:nvPr/>
        </p:nvSpPr>
        <p:spPr>
          <a:xfrm>
            <a:off x="6261748" y="1463997"/>
            <a:ext cx="5362168"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Responding to communities</a:t>
            </a:r>
          </a:p>
        </p:txBody>
      </p:sp>
      <p:sp>
        <p:nvSpPr>
          <p:cNvPr id="11" name="TextBox 10">
            <a:extLst>
              <a:ext uri="{FF2B5EF4-FFF2-40B4-BE49-F238E27FC236}">
                <a16:creationId xmlns:a16="http://schemas.microsoft.com/office/drawing/2014/main" id="{5ADB5E92-43DB-7CD7-4D0A-90A650AA638A}"/>
              </a:ext>
            </a:extLst>
          </p:cNvPr>
          <p:cNvSpPr txBox="1"/>
          <p:nvPr/>
        </p:nvSpPr>
        <p:spPr>
          <a:xfrm>
            <a:off x="6261748" y="2136338"/>
            <a:ext cx="6381514" cy="2585323"/>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Setting up a Community Group or ‘CIC’</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Recruiting volunteers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Organising a litter pick</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Setting up a local food hub or foodbank</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Nominating an Asset of Community Value</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Running a community survey</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Supporting a Community Governance Review</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Finding funding and in-kind resources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Creating a Community-Led Plan </a:t>
            </a:r>
          </a:p>
        </p:txBody>
      </p:sp>
    </p:spTree>
    <p:extLst>
      <p:ext uri="{BB962C8B-B14F-4D97-AF65-F5344CB8AC3E}">
        <p14:creationId xmlns:p14="http://schemas.microsoft.com/office/powerpoint/2010/main" val="185230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49929-F39E-1E80-2801-893326417898}"/>
              </a:ext>
            </a:extLst>
          </p:cNvPr>
          <p:cNvSpPr/>
          <p:nvPr/>
        </p:nvSpPr>
        <p:spPr>
          <a:xfrm>
            <a:off x="0" y="6300254"/>
            <a:ext cx="12192000" cy="553998"/>
          </a:xfrm>
          <a:prstGeom prst="rect">
            <a:avLst/>
          </a:prstGeom>
          <a:solidFill>
            <a:srgbClr val="123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0C3877-8461-D244-5833-CEF23A4299AD}"/>
              </a:ext>
            </a:extLst>
          </p:cNvPr>
          <p:cNvSpPr txBox="1"/>
          <p:nvPr/>
        </p:nvSpPr>
        <p:spPr>
          <a:xfrm>
            <a:off x="525518" y="409903"/>
            <a:ext cx="6134100" cy="1015663"/>
          </a:xfrm>
          <a:prstGeom prst="rect">
            <a:avLst/>
          </a:prstGeom>
          <a:noFill/>
        </p:spPr>
        <p:txBody>
          <a:bodyPr wrap="square" rtlCol="0">
            <a:spAutoFit/>
          </a:bodyPr>
          <a:lstStyle/>
          <a:p>
            <a:r>
              <a:rPr lang="en-US" sz="4000" b="1">
                <a:solidFill>
                  <a:srgbClr val="66A645"/>
                </a:solidFill>
                <a:latin typeface="Arial" panose="020B0604020202020204" pitchFamily="34" charset="0"/>
                <a:cs typeface="Arial" panose="020B0604020202020204" pitchFamily="34" charset="0"/>
              </a:rPr>
              <a:t>Community Action</a:t>
            </a:r>
            <a:br>
              <a:rPr lang="en-US" sz="4000" b="1">
                <a:solidFill>
                  <a:srgbClr val="66A645"/>
                </a:solidFill>
                <a:latin typeface="Arial" panose="020B0604020202020204" pitchFamily="34" charset="0"/>
                <a:cs typeface="Arial" panose="020B0604020202020204" pitchFamily="34" charset="0"/>
              </a:rPr>
            </a:br>
            <a:r>
              <a:rPr lang="en-US" sz="2000" b="1" i="1">
                <a:solidFill>
                  <a:srgbClr val="66A645"/>
                </a:solidFill>
                <a:latin typeface="Arial" panose="020B0604020202020204" pitchFamily="34" charset="0"/>
                <a:cs typeface="Arial" panose="020B0604020202020204" pitchFamily="34" charset="0"/>
              </a:rPr>
              <a:t>continued</a:t>
            </a:r>
            <a:endParaRPr lang="en-US" sz="2000" b="1">
              <a:solidFill>
                <a:srgbClr val="66A645"/>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FB9417A-5985-68AF-8348-3F98E1C96F0F}"/>
              </a:ext>
            </a:extLst>
          </p:cNvPr>
          <p:cNvSpPr/>
          <p:nvPr/>
        </p:nvSpPr>
        <p:spPr>
          <a:xfrm>
            <a:off x="5413248" y="743712"/>
            <a:ext cx="6778752" cy="90000"/>
          </a:xfrm>
          <a:prstGeom prst="rect">
            <a:avLst/>
          </a:prstGeom>
          <a:solidFill>
            <a:srgbClr val="66A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FCEC71-C372-2718-9661-C09EEB650E06}"/>
              </a:ext>
            </a:extLst>
          </p:cNvPr>
          <p:cNvSpPr txBox="1"/>
          <p:nvPr/>
        </p:nvSpPr>
        <p:spPr>
          <a:xfrm>
            <a:off x="525517" y="1475140"/>
            <a:ext cx="4813737"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Climate and environment</a:t>
            </a:r>
          </a:p>
        </p:txBody>
      </p:sp>
      <p:sp>
        <p:nvSpPr>
          <p:cNvPr id="7" name="TextBox 6">
            <a:extLst>
              <a:ext uri="{FF2B5EF4-FFF2-40B4-BE49-F238E27FC236}">
                <a16:creationId xmlns:a16="http://schemas.microsoft.com/office/drawing/2014/main" id="{C14C6A92-CF46-BA2C-DE77-D5C054B2C416}"/>
              </a:ext>
            </a:extLst>
          </p:cNvPr>
          <p:cNvSpPr txBox="1"/>
          <p:nvPr/>
        </p:nvSpPr>
        <p:spPr>
          <a:xfrm>
            <a:off x="525518" y="2236205"/>
            <a:ext cx="5043075" cy="4308872"/>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If your community would like to take on a project to reduce carbon emissions or promote nature recovery, the Climate and Environment team can help with advice or signposting to funding. The Council also offers several grants for environmental projects:</a:t>
            </a:r>
          </a:p>
          <a:p>
            <a:endParaRPr lang="en-US" sz="2000">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Action on Energy </a:t>
            </a:r>
            <a:r>
              <a:rPr lang="en-US">
                <a:latin typeface="Arial" panose="020B0604020202020204" pitchFamily="34" charset="0"/>
                <a:cs typeface="Arial" panose="020B0604020202020204" pitchFamily="34" charset="0"/>
              </a:rPr>
              <a:t>provides support, advice and funding to improve energy efficiency in private housing</a:t>
            </a:r>
          </a:p>
          <a:p>
            <a:endParaRPr lang="en-US" sz="2000">
              <a:solidFill>
                <a:srgbClr val="123B61"/>
              </a:solidFill>
              <a:latin typeface="Arial" panose="020B0604020202020204" pitchFamily="34" charset="0"/>
              <a:cs typeface="Arial" panose="020B0604020202020204" pitchFamily="34" charset="0"/>
            </a:endParaRPr>
          </a:p>
          <a:p>
            <a:endParaRPr lang="en-US" sz="2000">
              <a:solidFill>
                <a:srgbClr val="123B61"/>
              </a:solidFill>
              <a:latin typeface="Arial" panose="020B0604020202020204" pitchFamily="34" charset="0"/>
              <a:cs typeface="Arial" panose="020B0604020202020204" pitchFamily="34" charset="0"/>
            </a:endParaRPr>
          </a:p>
          <a:p>
            <a:endParaRPr lang="en-US" sz="2000">
              <a:solidFill>
                <a:srgbClr val="123B61"/>
              </a:solidFill>
              <a:latin typeface="Arial" panose="020B0604020202020204" pitchFamily="34" charset="0"/>
              <a:cs typeface="Arial" panose="020B0604020202020204" pitchFamily="34" charset="0"/>
            </a:endParaRPr>
          </a:p>
        </p:txBody>
      </p:sp>
      <p:pic>
        <p:nvPicPr>
          <p:cNvPr id="9" name="Picture 8" descr="A person charging a car&#10;&#10;Description automatically generated">
            <a:extLst>
              <a:ext uri="{FF2B5EF4-FFF2-40B4-BE49-F238E27FC236}">
                <a16:creationId xmlns:a16="http://schemas.microsoft.com/office/drawing/2014/main" id="{5882F70C-CAF2-7594-E3AE-AB1412A38DCE}"/>
              </a:ext>
            </a:extLst>
          </p:cNvPr>
          <p:cNvPicPr>
            <a:picLocks noChangeAspect="1"/>
          </p:cNvPicPr>
          <p:nvPr/>
        </p:nvPicPr>
        <p:blipFill>
          <a:blip r:embed="rId3"/>
          <a:stretch>
            <a:fillRect/>
          </a:stretch>
        </p:blipFill>
        <p:spPr>
          <a:xfrm flipH="1">
            <a:off x="6425184" y="4753497"/>
            <a:ext cx="5647682" cy="2100755"/>
          </a:xfrm>
          <a:prstGeom prst="rect">
            <a:avLst/>
          </a:prstGeom>
        </p:spPr>
      </p:pic>
      <p:sp>
        <p:nvSpPr>
          <p:cNvPr id="3" name="TextBox 2">
            <a:extLst>
              <a:ext uri="{FF2B5EF4-FFF2-40B4-BE49-F238E27FC236}">
                <a16:creationId xmlns:a16="http://schemas.microsoft.com/office/drawing/2014/main" id="{8E902FFB-4A1D-A97B-0464-60C78BDE1370}"/>
              </a:ext>
            </a:extLst>
          </p:cNvPr>
          <p:cNvSpPr txBox="1"/>
          <p:nvPr/>
        </p:nvSpPr>
        <p:spPr>
          <a:xfrm>
            <a:off x="6130658" y="1088410"/>
            <a:ext cx="5647682" cy="3693319"/>
          </a:xfrm>
          <a:prstGeom prst="rect">
            <a:avLst/>
          </a:prstGeom>
          <a:noFill/>
        </p:spPr>
        <p:txBody>
          <a:bodyPr wrap="square" rtlCol="0">
            <a:spAutoFit/>
          </a:bodyPr>
          <a:lstStyle/>
          <a:p>
            <a:pPr marL="285750" indent="-285750">
              <a:buFont typeface="Arial" panose="020B0604020202020204" pitchFamily="34" charset="0"/>
              <a:buChar char="•"/>
            </a:pPr>
            <a:r>
              <a:rPr lang="en-US" b="1">
                <a:latin typeface="Arial" panose="020B0604020202020204" pitchFamily="34" charset="0"/>
                <a:cs typeface="Arial" panose="020B0604020202020204" pitchFamily="34" charset="0"/>
              </a:rPr>
              <a:t>Electric Vehicle </a:t>
            </a:r>
            <a:r>
              <a:rPr lang="en-US" b="1" err="1">
                <a:latin typeface="Arial" panose="020B0604020202020204" pitchFamily="34" charset="0"/>
                <a:cs typeface="Arial" panose="020B0604020202020204" pitchFamily="34" charset="0"/>
              </a:rPr>
              <a:t>Chargepoint</a:t>
            </a:r>
            <a:r>
              <a:rPr lang="en-US" b="1">
                <a:latin typeface="Arial" panose="020B0604020202020204" pitchFamily="34" charset="0"/>
                <a:cs typeface="Arial" panose="020B0604020202020204" pitchFamily="34" charset="0"/>
              </a:rPr>
              <a:t> Grant </a:t>
            </a:r>
            <a:r>
              <a:rPr lang="en-US">
                <a:latin typeface="Arial" panose="020B0604020202020204" pitchFamily="34" charset="0"/>
                <a:cs typeface="Arial" panose="020B0604020202020204" pitchFamily="34" charset="0"/>
              </a:rPr>
              <a:t>offers up to £5,000 to install a community EV </a:t>
            </a:r>
            <a:r>
              <a:rPr lang="en-US" err="1">
                <a:latin typeface="Arial" panose="020B0604020202020204" pitchFamily="34" charset="0"/>
                <a:cs typeface="Arial" panose="020B0604020202020204" pitchFamily="34" charset="0"/>
              </a:rPr>
              <a:t>chargepoint</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a:latin typeface="Arial" panose="020B0604020202020204" pitchFamily="34" charset="0"/>
                <a:cs typeface="Arial" panose="020B0604020202020204" pitchFamily="34" charset="0"/>
              </a:rPr>
              <a:t>Six Free Trees </a:t>
            </a:r>
            <a:r>
              <a:rPr lang="en-US">
                <a:latin typeface="Arial" panose="020B0604020202020204" pitchFamily="34" charset="0"/>
                <a:cs typeface="Arial" panose="020B0604020202020204" pitchFamily="34" charset="0"/>
              </a:rPr>
              <a:t>- In winter, every parish and town council is offered six whips or one larger tree </a:t>
            </a:r>
          </a:p>
          <a:p>
            <a:pPr marL="285750" indent="-285750">
              <a:buFont typeface="Arial" panose="020B0604020202020204" pitchFamily="34" charset="0"/>
              <a:buChar char="•"/>
            </a:pPr>
            <a:r>
              <a:rPr lang="en-US" b="1">
                <a:latin typeface="Arial" panose="020B0604020202020204" pitchFamily="34" charset="0"/>
                <a:cs typeface="Arial" panose="020B0604020202020204" pitchFamily="34" charset="0"/>
              </a:rPr>
              <a:t>Zero Carbon Communities grant </a:t>
            </a:r>
            <a:r>
              <a:rPr lang="en-US">
                <a:latin typeface="Arial" panose="020B0604020202020204" pitchFamily="34" charset="0"/>
                <a:cs typeface="Arial" panose="020B0604020202020204" pitchFamily="34" charset="0"/>
              </a:rPr>
              <a:t>funds projects up to £15,000 to reduce carbon emissions or create wider community engagement on climate change</a:t>
            </a:r>
          </a:p>
          <a:p>
            <a:pPr marL="285750" indent="-285750">
              <a:buFont typeface="Arial" panose="020B0604020202020204" pitchFamily="34" charset="0"/>
              <a:buChar char="•"/>
            </a:pPr>
            <a:r>
              <a:rPr lang="en-US" b="1">
                <a:latin typeface="Arial" panose="020B0604020202020204" pitchFamily="34" charset="0"/>
                <a:cs typeface="Arial" panose="020B0604020202020204" pitchFamily="34" charset="0"/>
              </a:rPr>
              <a:t>Community Chest Biodiversity </a:t>
            </a:r>
            <a:r>
              <a:rPr lang="en-US">
                <a:latin typeface="Arial" panose="020B0604020202020204" pitchFamily="34" charset="0"/>
                <a:cs typeface="Arial" panose="020B0604020202020204" pitchFamily="34" charset="0"/>
              </a:rPr>
              <a:t>pot offers up to £2,000 for habitat improvement or creation.</a:t>
            </a:r>
          </a:p>
          <a:p>
            <a:endParaRPr lang="en-US" b="1">
              <a:latin typeface="Arial" panose="020B0604020202020204" pitchFamily="34" charset="0"/>
              <a:cs typeface="Arial" panose="020B0604020202020204" pitchFamily="34" charset="0"/>
            </a:endParaRPr>
          </a:p>
          <a:p>
            <a:r>
              <a:rPr lang="en-US">
                <a:solidFill>
                  <a:srgbClr val="123B61"/>
                </a:solidFill>
                <a:latin typeface="Arial" panose="020B0604020202020204" pitchFamily="34" charset="0"/>
                <a:cs typeface="Arial" panose="020B0604020202020204" pitchFamily="34" charset="0"/>
              </a:rPr>
              <a:t>Get in touch: </a:t>
            </a:r>
            <a:r>
              <a:rPr lang="en-US">
                <a:solidFill>
                  <a:srgbClr val="123B61"/>
                </a:solidFill>
                <a:latin typeface="Arial" panose="020B0604020202020204" pitchFamily="34" charset="0"/>
                <a:cs typeface="Arial" panose="020B0604020202020204" pitchFamily="34" charset="0"/>
                <a:hlinkClick r:id="rId4"/>
              </a:rPr>
              <a:t>climateandenvironment@Scambs.gov.uk</a:t>
            </a:r>
            <a:r>
              <a:rPr lang="en-US">
                <a:solidFill>
                  <a:srgbClr val="123B61"/>
                </a:solidFill>
                <a:latin typeface="Arial" panose="020B0604020202020204" pitchFamily="34" charset="0"/>
                <a:cs typeface="Arial" panose="020B0604020202020204" pitchFamily="34" charset="0"/>
              </a:rPr>
              <a:t> </a:t>
            </a:r>
            <a:endParaRPr lang="en-US" sz="2000">
              <a:solidFill>
                <a:srgbClr val="123B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53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0C3877-8461-D244-5833-CEF23A4299AD}"/>
              </a:ext>
            </a:extLst>
          </p:cNvPr>
          <p:cNvSpPr txBox="1"/>
          <p:nvPr/>
        </p:nvSpPr>
        <p:spPr>
          <a:xfrm>
            <a:off x="525518" y="409903"/>
            <a:ext cx="6134100" cy="707886"/>
          </a:xfrm>
          <a:prstGeom prst="rect">
            <a:avLst/>
          </a:prstGeom>
          <a:noFill/>
        </p:spPr>
        <p:txBody>
          <a:bodyPr wrap="square" rtlCol="0">
            <a:spAutoFit/>
          </a:bodyPr>
          <a:lstStyle/>
          <a:p>
            <a:r>
              <a:rPr lang="en-US" sz="4000" b="1">
                <a:solidFill>
                  <a:srgbClr val="66A645"/>
                </a:solidFill>
                <a:latin typeface="Arial" panose="020B0604020202020204" pitchFamily="34" charset="0"/>
                <a:cs typeface="Arial" panose="020B0604020202020204" pitchFamily="34" charset="0"/>
              </a:rPr>
              <a:t>Community Growth</a:t>
            </a:r>
            <a:endParaRPr lang="en-US" sz="2000" b="1">
              <a:solidFill>
                <a:srgbClr val="66A645"/>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FB9417A-5985-68AF-8348-3F98E1C96F0F}"/>
              </a:ext>
            </a:extLst>
          </p:cNvPr>
          <p:cNvSpPr/>
          <p:nvPr/>
        </p:nvSpPr>
        <p:spPr>
          <a:xfrm>
            <a:off x="5583936" y="743712"/>
            <a:ext cx="6608064" cy="90000"/>
          </a:xfrm>
          <a:prstGeom prst="rect">
            <a:avLst/>
          </a:prstGeom>
          <a:solidFill>
            <a:srgbClr val="66A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FCEC71-C372-2718-9661-C09EEB650E06}"/>
              </a:ext>
            </a:extLst>
          </p:cNvPr>
          <p:cNvSpPr txBox="1"/>
          <p:nvPr/>
        </p:nvSpPr>
        <p:spPr>
          <a:xfrm>
            <a:off x="525518" y="1177230"/>
            <a:ext cx="5791199" cy="553998"/>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Supporting community growth</a:t>
            </a:r>
          </a:p>
        </p:txBody>
      </p:sp>
      <p:sp>
        <p:nvSpPr>
          <p:cNvPr id="7" name="TextBox 6">
            <a:extLst>
              <a:ext uri="{FF2B5EF4-FFF2-40B4-BE49-F238E27FC236}">
                <a16:creationId xmlns:a16="http://schemas.microsoft.com/office/drawing/2014/main" id="{C14C6A92-CF46-BA2C-DE77-D5C054B2C416}"/>
              </a:ext>
            </a:extLst>
          </p:cNvPr>
          <p:cNvSpPr txBox="1"/>
          <p:nvPr/>
        </p:nvSpPr>
        <p:spPr>
          <a:xfrm>
            <a:off x="525518" y="1790669"/>
            <a:ext cx="11187511" cy="2246769"/>
          </a:xfrm>
          <a:prstGeom prst="rect">
            <a:avLst/>
          </a:prstGeom>
          <a:noFill/>
        </p:spPr>
        <p:txBody>
          <a:bodyPr wrap="square" rtlCol="0">
            <a:spAutoFit/>
          </a:bodyPr>
          <a:lstStyle/>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Can help secure community infrastructure as new housing developments are planned, at major sites.</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Ensure meaningful engagement in the planning processes</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Support through ‘section 106’ agreements</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Organise Community Forums serving each development</a:t>
            </a:r>
          </a:p>
          <a:p>
            <a:pPr marL="342900" indent="-342900">
              <a:buFont typeface="Arial" panose="020B0604020202020204" pitchFamily="34" charset="0"/>
              <a:buChar char="•"/>
            </a:pPr>
            <a:r>
              <a:rPr lang="en-GB" sz="2000">
                <a:latin typeface="Arial" panose="020B0604020202020204" pitchFamily="34" charset="0"/>
                <a:cs typeface="Arial" panose="020B0604020202020204" pitchFamily="34" charset="0"/>
              </a:rPr>
              <a:t>Can work with existing and emerging communities to conduct community governance reviews.</a:t>
            </a:r>
          </a:p>
          <a:p>
            <a:pPr marL="342900" indent="-342900">
              <a:buFont typeface="Arial" panose="020B0604020202020204" pitchFamily="34" charset="0"/>
              <a:buChar char="•"/>
            </a:pPr>
            <a:endParaRPr lang="en-US" sz="2000">
              <a:solidFill>
                <a:srgbClr val="123B61"/>
              </a:solidFill>
              <a:latin typeface="Arial" panose="020B0604020202020204" pitchFamily="34" charset="0"/>
              <a:cs typeface="Arial" panose="020B0604020202020204" pitchFamily="34" charset="0"/>
            </a:endParaRPr>
          </a:p>
        </p:txBody>
      </p:sp>
      <p:pic>
        <p:nvPicPr>
          <p:cNvPr id="8" name="Picture 7" descr="A group of people sitting on a bench&#10;&#10;Description automatically generated">
            <a:extLst>
              <a:ext uri="{FF2B5EF4-FFF2-40B4-BE49-F238E27FC236}">
                <a16:creationId xmlns:a16="http://schemas.microsoft.com/office/drawing/2014/main" id="{CD855CDD-A022-F1F4-AC69-2A7AA76159BB}"/>
              </a:ext>
            </a:extLst>
          </p:cNvPr>
          <p:cNvPicPr>
            <a:picLocks noChangeAspect="1"/>
          </p:cNvPicPr>
          <p:nvPr/>
        </p:nvPicPr>
        <p:blipFill rotWithShape="1">
          <a:blip r:embed="rId3"/>
          <a:srcRect b="11826"/>
          <a:stretch/>
        </p:blipFill>
        <p:spPr>
          <a:xfrm>
            <a:off x="-35169" y="4252169"/>
            <a:ext cx="12230100" cy="2992694"/>
          </a:xfrm>
          <a:prstGeom prst="rect">
            <a:avLst/>
          </a:prstGeom>
        </p:spPr>
      </p:pic>
    </p:spTree>
    <p:extLst>
      <p:ext uri="{BB962C8B-B14F-4D97-AF65-F5344CB8AC3E}">
        <p14:creationId xmlns:p14="http://schemas.microsoft.com/office/powerpoint/2010/main" val="204402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0C3877-8461-D244-5833-CEF23A4299AD}"/>
              </a:ext>
            </a:extLst>
          </p:cNvPr>
          <p:cNvSpPr txBox="1"/>
          <p:nvPr/>
        </p:nvSpPr>
        <p:spPr>
          <a:xfrm>
            <a:off x="525518" y="409903"/>
            <a:ext cx="5244661" cy="707886"/>
          </a:xfrm>
          <a:prstGeom prst="rect">
            <a:avLst/>
          </a:prstGeom>
          <a:noFill/>
        </p:spPr>
        <p:txBody>
          <a:bodyPr wrap="square" rtlCol="0">
            <a:spAutoFit/>
          </a:bodyPr>
          <a:lstStyle/>
          <a:p>
            <a:r>
              <a:rPr lang="en-US" sz="4000" b="1">
                <a:solidFill>
                  <a:srgbClr val="66A645"/>
                </a:solidFill>
                <a:latin typeface="Arial" panose="020B0604020202020204" pitchFamily="34" charset="0"/>
                <a:cs typeface="Arial" panose="020B0604020202020204" pitchFamily="34" charset="0"/>
              </a:rPr>
              <a:t>Q&amp;A</a:t>
            </a:r>
          </a:p>
        </p:txBody>
      </p:sp>
      <p:sp>
        <p:nvSpPr>
          <p:cNvPr id="5" name="Rectangle 4">
            <a:extLst>
              <a:ext uri="{FF2B5EF4-FFF2-40B4-BE49-F238E27FC236}">
                <a16:creationId xmlns:a16="http://schemas.microsoft.com/office/drawing/2014/main" id="{3FB9417A-5985-68AF-8348-3F98E1C96F0F}"/>
              </a:ext>
            </a:extLst>
          </p:cNvPr>
          <p:cNvSpPr/>
          <p:nvPr/>
        </p:nvSpPr>
        <p:spPr>
          <a:xfrm>
            <a:off x="3836277" y="767254"/>
            <a:ext cx="8355724" cy="94593"/>
          </a:xfrm>
          <a:prstGeom prst="rect">
            <a:avLst/>
          </a:prstGeom>
          <a:solidFill>
            <a:srgbClr val="66A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FCEC71-C372-2718-9661-C09EEB650E06}"/>
              </a:ext>
            </a:extLst>
          </p:cNvPr>
          <p:cNvSpPr txBox="1"/>
          <p:nvPr/>
        </p:nvSpPr>
        <p:spPr>
          <a:xfrm>
            <a:off x="525517" y="1475140"/>
            <a:ext cx="9112469" cy="1938992"/>
          </a:xfrm>
          <a:prstGeom prst="rect">
            <a:avLst/>
          </a:prstGeom>
          <a:noFill/>
        </p:spPr>
        <p:txBody>
          <a:bodyPr wrap="square" rtlCol="0">
            <a:spAutoFit/>
          </a:bodyPr>
          <a:lstStyle/>
          <a:p>
            <a:r>
              <a:rPr lang="en-US" sz="3000" b="1">
                <a:solidFill>
                  <a:srgbClr val="123B61"/>
                </a:solidFill>
                <a:latin typeface="Arial" panose="020B0604020202020204" pitchFamily="34" charset="0"/>
                <a:cs typeface="Arial" panose="020B0604020202020204" pitchFamily="34" charset="0"/>
              </a:rPr>
              <a:t>We welcome any questions you may have.</a:t>
            </a:r>
          </a:p>
          <a:p>
            <a:endParaRPr lang="en-US" sz="3000" b="1">
              <a:solidFill>
                <a:srgbClr val="123B61"/>
              </a:solidFill>
              <a:latin typeface="Arial" panose="020B0604020202020204" pitchFamily="34" charset="0"/>
              <a:cs typeface="Arial" panose="020B0604020202020204" pitchFamily="34" charset="0"/>
            </a:endParaRPr>
          </a:p>
          <a:p>
            <a:r>
              <a:rPr lang="en-US" sz="3000" b="1">
                <a:solidFill>
                  <a:srgbClr val="123B61"/>
                </a:solidFill>
                <a:latin typeface="Arial" panose="020B0604020202020204" pitchFamily="34" charset="0"/>
                <a:cs typeface="Arial" panose="020B0604020202020204" pitchFamily="34" charset="0"/>
              </a:rPr>
              <a:t>Please remember to place these into the chat or raise your hand (virtually). </a:t>
            </a:r>
          </a:p>
        </p:txBody>
      </p:sp>
      <p:sp>
        <p:nvSpPr>
          <p:cNvPr id="10" name="Rectangle 9">
            <a:extLst>
              <a:ext uri="{FF2B5EF4-FFF2-40B4-BE49-F238E27FC236}">
                <a16:creationId xmlns:a16="http://schemas.microsoft.com/office/drawing/2014/main" id="{14894D6C-9CC4-798C-B09B-45EAB6FA6D7F}"/>
              </a:ext>
            </a:extLst>
          </p:cNvPr>
          <p:cNvSpPr/>
          <p:nvPr/>
        </p:nvSpPr>
        <p:spPr>
          <a:xfrm>
            <a:off x="0" y="6300254"/>
            <a:ext cx="12192000" cy="553998"/>
          </a:xfrm>
          <a:prstGeom prst="rect">
            <a:avLst/>
          </a:prstGeom>
          <a:solidFill>
            <a:srgbClr val="123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erson pushing an old person in a wheelchair&#10;&#10;Description automatically generated">
            <a:extLst>
              <a:ext uri="{FF2B5EF4-FFF2-40B4-BE49-F238E27FC236}">
                <a16:creationId xmlns:a16="http://schemas.microsoft.com/office/drawing/2014/main" id="{B03CAF44-0FE1-D0C3-7152-C914489B10D4}"/>
              </a:ext>
            </a:extLst>
          </p:cNvPr>
          <p:cNvPicPr>
            <a:picLocks noChangeAspect="1"/>
          </p:cNvPicPr>
          <p:nvPr/>
        </p:nvPicPr>
        <p:blipFill>
          <a:blip r:embed="rId3"/>
          <a:stretch>
            <a:fillRect/>
          </a:stretch>
        </p:blipFill>
        <p:spPr>
          <a:xfrm flipH="1">
            <a:off x="8957284" y="4224778"/>
            <a:ext cx="2857458" cy="2493272"/>
          </a:xfrm>
          <a:prstGeom prst="rect">
            <a:avLst/>
          </a:prstGeom>
        </p:spPr>
      </p:pic>
      <p:pic>
        <p:nvPicPr>
          <p:cNvPr id="9" name="Picture 8" descr="A person watering plants in a garden&#10;&#10;Description automatically generated">
            <a:extLst>
              <a:ext uri="{FF2B5EF4-FFF2-40B4-BE49-F238E27FC236}">
                <a16:creationId xmlns:a16="http://schemas.microsoft.com/office/drawing/2014/main" id="{7D4E3E6E-5167-595D-33AB-31FD7C5C1290}"/>
              </a:ext>
            </a:extLst>
          </p:cNvPr>
          <p:cNvPicPr>
            <a:picLocks noChangeAspect="1"/>
          </p:cNvPicPr>
          <p:nvPr/>
        </p:nvPicPr>
        <p:blipFill>
          <a:blip r:embed="rId4"/>
          <a:stretch>
            <a:fillRect/>
          </a:stretch>
        </p:blipFill>
        <p:spPr>
          <a:xfrm flipH="1">
            <a:off x="1336784" y="4465313"/>
            <a:ext cx="5559316" cy="2497907"/>
          </a:xfrm>
          <a:prstGeom prst="rect">
            <a:avLst/>
          </a:prstGeom>
        </p:spPr>
      </p:pic>
    </p:spTree>
    <p:extLst>
      <p:ext uri="{BB962C8B-B14F-4D97-AF65-F5344CB8AC3E}">
        <p14:creationId xmlns:p14="http://schemas.microsoft.com/office/powerpoint/2010/main" val="45659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B48641-A741-ECDB-4C90-1D9CB6A15DD9}"/>
              </a:ext>
            </a:extLst>
          </p:cNvPr>
          <p:cNvSpPr/>
          <p:nvPr/>
        </p:nvSpPr>
        <p:spPr>
          <a:xfrm>
            <a:off x="0" y="0"/>
            <a:ext cx="12192000" cy="6854252"/>
          </a:xfrm>
          <a:prstGeom prst="rect">
            <a:avLst/>
          </a:prstGeom>
          <a:solidFill>
            <a:srgbClr val="123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ushing a person in a wheelchair&#10;&#10;Description automatically generated">
            <a:extLst>
              <a:ext uri="{FF2B5EF4-FFF2-40B4-BE49-F238E27FC236}">
                <a16:creationId xmlns:a16="http://schemas.microsoft.com/office/drawing/2014/main" id="{A1923E9B-CB95-40C4-C567-E3273779043C}"/>
              </a:ext>
            </a:extLst>
          </p:cNvPr>
          <p:cNvPicPr>
            <a:picLocks noChangeAspect="1"/>
          </p:cNvPicPr>
          <p:nvPr/>
        </p:nvPicPr>
        <p:blipFill rotWithShape="1">
          <a:blip r:embed="rId3"/>
          <a:srcRect l="3344" t="5168" r="3344" b="1521"/>
          <a:stretch/>
        </p:blipFill>
        <p:spPr>
          <a:xfrm>
            <a:off x="0" y="3427126"/>
            <a:ext cx="12192000" cy="3427126"/>
          </a:xfrm>
          <a:prstGeom prst="rect">
            <a:avLst/>
          </a:prstGeom>
        </p:spPr>
      </p:pic>
      <p:sp>
        <p:nvSpPr>
          <p:cNvPr id="7" name="TextBox 6">
            <a:extLst>
              <a:ext uri="{FF2B5EF4-FFF2-40B4-BE49-F238E27FC236}">
                <a16:creationId xmlns:a16="http://schemas.microsoft.com/office/drawing/2014/main" id="{87D887A1-1368-461D-019F-C9DB32D08837}"/>
              </a:ext>
            </a:extLst>
          </p:cNvPr>
          <p:cNvSpPr txBox="1"/>
          <p:nvPr/>
        </p:nvSpPr>
        <p:spPr>
          <a:xfrm>
            <a:off x="734805" y="365493"/>
            <a:ext cx="7331595"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How to contact us</a:t>
            </a:r>
          </a:p>
        </p:txBody>
      </p:sp>
      <p:pic>
        <p:nvPicPr>
          <p:cNvPr id="8" name="Picture 7" descr="A black and white logo&#10;&#10;Description automatically generated">
            <a:extLst>
              <a:ext uri="{FF2B5EF4-FFF2-40B4-BE49-F238E27FC236}">
                <a16:creationId xmlns:a16="http://schemas.microsoft.com/office/drawing/2014/main" id="{5896DD31-476B-159A-A7CB-07A67C10C1D0}"/>
              </a:ext>
            </a:extLst>
          </p:cNvPr>
          <p:cNvPicPr>
            <a:picLocks noChangeAspect="1"/>
          </p:cNvPicPr>
          <p:nvPr/>
        </p:nvPicPr>
        <p:blipFill>
          <a:blip r:embed="rId4"/>
          <a:stretch>
            <a:fillRect/>
          </a:stretch>
        </p:blipFill>
        <p:spPr>
          <a:xfrm>
            <a:off x="9134093" y="-258512"/>
            <a:ext cx="2902961" cy="2044270"/>
          </a:xfrm>
          <a:prstGeom prst="rect">
            <a:avLst/>
          </a:prstGeom>
        </p:spPr>
      </p:pic>
      <p:sp>
        <p:nvSpPr>
          <p:cNvPr id="3" name="TextBox 2">
            <a:extLst>
              <a:ext uri="{FF2B5EF4-FFF2-40B4-BE49-F238E27FC236}">
                <a16:creationId xmlns:a16="http://schemas.microsoft.com/office/drawing/2014/main" id="{79AB0E88-1D8B-1A39-FFBC-538BF244440E}"/>
              </a:ext>
            </a:extLst>
          </p:cNvPr>
          <p:cNvSpPr txBox="1"/>
          <p:nvPr/>
        </p:nvSpPr>
        <p:spPr>
          <a:xfrm>
            <a:off x="734806" y="1269120"/>
            <a:ext cx="4939164" cy="2308324"/>
          </a:xfrm>
          <a:prstGeom prst="rect">
            <a:avLst/>
          </a:prstGeom>
          <a:noFill/>
        </p:spPr>
        <p:txBody>
          <a:bodyPr wrap="square">
            <a:spAutoFit/>
          </a:bodyPr>
          <a:lstStyle/>
          <a:p>
            <a:r>
              <a:rPr lang="en-GB">
                <a:solidFill>
                  <a:schemeClr val="bg1"/>
                </a:solidFill>
                <a:effectLst/>
                <a:latin typeface="Arial" panose="020B0604020202020204" pitchFamily="34" charset="0"/>
                <a:cs typeface="Arial" panose="020B0604020202020204" pitchFamily="34" charset="0"/>
              </a:rPr>
              <a:t>To talk to us in more detail about how we can support you and your community, get in touch on </a:t>
            </a:r>
            <a:r>
              <a:rPr lang="en-GB" b="1">
                <a:solidFill>
                  <a:schemeClr val="bg1"/>
                </a:solidFill>
                <a:effectLst/>
                <a:latin typeface="Arial" panose="020B0604020202020204" pitchFamily="34" charset="0"/>
                <a:cs typeface="Arial" panose="020B0604020202020204" pitchFamily="34" charset="0"/>
              </a:rPr>
              <a:t>duty.communities@scambs.gov.uk</a:t>
            </a:r>
            <a:r>
              <a:rPr lang="en-GB">
                <a:solidFill>
                  <a:schemeClr val="bg1"/>
                </a:solidFill>
                <a:effectLst/>
                <a:latin typeface="Arial" panose="020B0604020202020204" pitchFamily="34" charset="0"/>
                <a:cs typeface="Arial" panose="020B0604020202020204" pitchFamily="34" charset="0"/>
              </a:rPr>
              <a:t> or call 01954 713070.</a:t>
            </a:r>
          </a:p>
          <a:p>
            <a:endParaRPr lang="en-GB">
              <a:solidFill>
                <a:schemeClr val="bg1"/>
              </a:solidFill>
              <a:effectLst/>
              <a:latin typeface="Arial" panose="020B0604020202020204" pitchFamily="34" charset="0"/>
              <a:cs typeface="Arial" panose="020B0604020202020204" pitchFamily="34" charset="0"/>
            </a:endParaRPr>
          </a:p>
          <a:p>
            <a:r>
              <a:rPr lang="en-GB">
                <a:solidFill>
                  <a:schemeClr val="bg1"/>
                </a:solidFill>
                <a:effectLst/>
                <a:latin typeface="Arial" panose="020B0604020202020204" pitchFamily="34" charset="0"/>
                <a:cs typeface="Arial" panose="020B0604020202020204" pitchFamily="34" charset="0"/>
              </a:rPr>
              <a:t>Watch out for the Communities Offer- </a:t>
            </a:r>
            <a:r>
              <a:rPr lang="en-GB" b="1">
                <a:solidFill>
                  <a:schemeClr val="bg1"/>
                </a:solidFill>
                <a:hlinkClick r:id="rId5">
                  <a:extLst>
                    <a:ext uri="{A12FA001-AC4F-418D-AE19-62706E023703}">
                      <ahyp:hlinkClr xmlns:ahyp="http://schemas.microsoft.com/office/drawing/2018/hyperlinkcolor" val="tx"/>
                    </a:ext>
                  </a:extLst>
                </a:hlinkClick>
              </a:rPr>
              <a:t>Supporting your community projects - South Cambs District Council</a:t>
            </a:r>
            <a:endParaRPr lang="en-GB" b="1">
              <a:solidFill>
                <a:schemeClr val="bg1"/>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8E46651-62EE-51B9-F3DD-D892B8828112}"/>
              </a:ext>
            </a:extLst>
          </p:cNvPr>
          <p:cNvSpPr txBox="1"/>
          <p:nvPr/>
        </p:nvSpPr>
        <p:spPr>
          <a:xfrm>
            <a:off x="6208137" y="2068294"/>
            <a:ext cx="4939164" cy="646331"/>
          </a:xfrm>
          <a:prstGeom prst="rect">
            <a:avLst/>
          </a:prstGeom>
          <a:noFill/>
        </p:spPr>
        <p:txBody>
          <a:bodyPr wrap="square">
            <a:spAutoFit/>
          </a:bodyPr>
          <a:lstStyle/>
          <a:p>
            <a:br>
              <a:rPr lang="en-GB">
                <a:solidFill>
                  <a:schemeClr val="bg1"/>
                </a:solidFill>
                <a:effectLst/>
                <a:latin typeface="Arial" panose="020B0604020202020204" pitchFamily="34" charset="0"/>
                <a:cs typeface="Arial" panose="020B0604020202020204" pitchFamily="34" charset="0"/>
              </a:rPr>
            </a:br>
            <a:endParaRPr lang="en-GB">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164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A4E713C40A6442B05ACE88E3F8C01D" ma:contentTypeVersion="15" ma:contentTypeDescription="Create a new document." ma:contentTypeScope="" ma:versionID="7831aaa16b465dc1889945653af4e518">
  <xsd:schema xmlns:xsd="http://www.w3.org/2001/XMLSchema" xmlns:xs="http://www.w3.org/2001/XMLSchema" xmlns:p="http://schemas.microsoft.com/office/2006/metadata/properties" xmlns:ns2="1d03f480-3f88-459c-b49a-9b43c245f62b" xmlns:ns3="beb81e68-8582-4e5b-a4f6-edcf914ba655" targetNamespace="http://schemas.microsoft.com/office/2006/metadata/properties" ma:root="true" ma:fieldsID="c6ba63387180aff2b6b20c77b8845b4c" ns2:_="" ns3:_="">
    <xsd:import namespace="1d03f480-3f88-459c-b49a-9b43c245f62b"/>
    <xsd:import namespace="beb81e68-8582-4e5b-a4f6-edcf914ba65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3f480-3f88-459c-b49a-9b43c245f62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b97ddb5-ea2d-41f4-9e8e-bc0c5aea452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81e68-8582-4e5b-a4f6-edcf914ba65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c8b7d4e-f310-4336-ad78-3dee9ad8acc5}" ma:internalName="TaxCatchAll" ma:showField="CatchAllData" ma:web="beb81e68-8582-4e5b-a4f6-edcf914ba65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03f480-3f88-459c-b49a-9b43c245f62b">
      <Terms xmlns="http://schemas.microsoft.com/office/infopath/2007/PartnerControls"/>
    </lcf76f155ced4ddcb4097134ff3c332f>
    <TaxCatchAll xmlns="beb81e68-8582-4e5b-a4f6-edcf914ba655" xsi:nil="true"/>
  </documentManagement>
</p:properties>
</file>

<file path=customXml/itemProps1.xml><?xml version="1.0" encoding="utf-8"?>
<ds:datastoreItem xmlns:ds="http://schemas.openxmlformats.org/officeDocument/2006/customXml" ds:itemID="{4D62E637-B2A3-4E95-8403-2530F26BB7E6}">
  <ds:schemaRefs>
    <ds:schemaRef ds:uri="http://schemas.microsoft.com/sharepoint/v3/contenttype/forms"/>
  </ds:schemaRefs>
</ds:datastoreItem>
</file>

<file path=customXml/itemProps2.xml><?xml version="1.0" encoding="utf-8"?>
<ds:datastoreItem xmlns:ds="http://schemas.openxmlformats.org/officeDocument/2006/customXml" ds:itemID="{2482AC11-FA3E-408D-88D9-D87516759C5E}"/>
</file>

<file path=customXml/itemProps3.xml><?xml version="1.0" encoding="utf-8"?>
<ds:datastoreItem xmlns:ds="http://schemas.openxmlformats.org/officeDocument/2006/customXml" ds:itemID="{A65AA5D8-E2F6-42BA-BE1E-E80271C611B0}">
  <ds:schemaRefs>
    <ds:schemaRef ds:uri="1036d818-77d8-4f11-b743-37c59926ba05"/>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d3e54bd3-1e78-4372-97e1-5ae476f059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2723</Words>
  <Application>Microsoft Office PowerPoint</Application>
  <PresentationFormat>Widescreen</PresentationFormat>
  <Paragraphs>170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DIN2014-Light</vt:lpstr>
      <vt:lpstr>Raleway-Bold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Harrington</dc:creator>
  <cp:lastModifiedBy>Ben Truett</cp:lastModifiedBy>
  <cp:revision>1</cp:revision>
  <cp:lastPrinted>2024-09-10T13:23:42Z</cp:lastPrinted>
  <dcterms:created xsi:type="dcterms:W3CDTF">2024-08-29T09:30:21Z</dcterms:created>
  <dcterms:modified xsi:type="dcterms:W3CDTF">2024-12-05T16:01:05Z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0x010100D2A4E713C40A6442B05ACE88E3F8C01D</vt:lpwstr>
  </property>
  <property fmtid="{D5CDD505-2E9C-101B-9397-08002B2CF9AE}" pid="3" name="MediaServiceImageTags">
    <vt:lpwstr/>
  </property>
</Properties>
</file>