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9"/>
  </p:notesMasterIdLst>
  <p:handoutMasterIdLst>
    <p:handoutMasterId r:id="rId10"/>
  </p:handoutMasterIdLst>
  <p:sldIdLst>
    <p:sldId id="404" r:id="rId2"/>
    <p:sldId id="535" r:id="rId3"/>
    <p:sldId id="538" r:id="rId4"/>
    <p:sldId id="531" r:id="rId5"/>
    <p:sldId id="537" r:id="rId6"/>
    <p:sldId id="536" r:id="rId7"/>
    <p:sldId id="504" r:id="rId8"/>
  </p:sldIdLst>
  <p:sldSz cx="12192000" cy="6858000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ett Tom" initials="BT" lastIdx="17" clrIdx="0">
    <p:extLst>
      <p:ext uri="{19B8F6BF-5375-455C-9EA6-DF929625EA0E}">
        <p15:presenceInfo xmlns:p15="http://schemas.microsoft.com/office/powerpoint/2012/main" userId="S-1-5-21-2528906652-1003153716-2585439362-1090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DF8"/>
    <a:srgbClr val="C5D6F7"/>
    <a:srgbClr val="B2C8F4"/>
    <a:srgbClr val="C6FDBF"/>
    <a:srgbClr val="0000FF"/>
    <a:srgbClr val="62BB46"/>
    <a:srgbClr val="007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0D72C-48C3-49ED-8E97-EBDACA88BA7C}" v="56" dt="2022-11-10T09:45:36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9758" autoAdjust="0"/>
  </p:normalViewPr>
  <p:slideViewPr>
    <p:cSldViewPr>
      <p:cViewPr varScale="1">
        <p:scale>
          <a:sx n="97" d="100"/>
          <a:sy n="97" d="100"/>
        </p:scale>
        <p:origin x="4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690" y="-96"/>
      </p:cViewPr>
      <p:guideLst>
        <p:guide orient="horz" pos="310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cGuigan" userId="b4408796-0f72-4ffc-8ec5-d91e7233cb2b" providerId="ADAL" clId="{4EB0D72C-48C3-49ED-8E97-EBDACA88BA7C}"/>
    <pc:docChg chg="custSel addSld delSld modSld sldOrd">
      <pc:chgData name="Paul McGuigan" userId="b4408796-0f72-4ffc-8ec5-d91e7233cb2b" providerId="ADAL" clId="{4EB0D72C-48C3-49ED-8E97-EBDACA88BA7C}" dt="2022-11-10T09:45:36.819" v="1280" actId="20577"/>
      <pc:docMkLst>
        <pc:docMk/>
      </pc:docMkLst>
      <pc:sldChg chg="modSp mod">
        <pc:chgData name="Paul McGuigan" userId="b4408796-0f72-4ffc-8ec5-d91e7233cb2b" providerId="ADAL" clId="{4EB0D72C-48C3-49ED-8E97-EBDACA88BA7C}" dt="2022-11-10T08:58:29.803" v="1133" actId="1076"/>
        <pc:sldMkLst>
          <pc:docMk/>
          <pc:sldMk cId="976928369" sldId="504"/>
        </pc:sldMkLst>
        <pc:spChg chg="mod">
          <ac:chgData name="Paul McGuigan" userId="b4408796-0f72-4ffc-8ec5-d91e7233cb2b" providerId="ADAL" clId="{4EB0D72C-48C3-49ED-8E97-EBDACA88BA7C}" dt="2022-11-10T08:58:29.803" v="1133" actId="1076"/>
          <ac:spMkLst>
            <pc:docMk/>
            <pc:sldMk cId="976928369" sldId="504"/>
            <ac:spMk id="2" creationId="{00000000-0000-0000-0000-000000000000}"/>
          </ac:spMkLst>
        </pc:spChg>
      </pc:sldChg>
      <pc:sldChg chg="ord">
        <pc:chgData name="Paul McGuigan" userId="b4408796-0f72-4ffc-8ec5-d91e7233cb2b" providerId="ADAL" clId="{4EB0D72C-48C3-49ED-8E97-EBDACA88BA7C}" dt="2022-11-08T16:26:19.449" v="157"/>
        <pc:sldMkLst>
          <pc:docMk/>
          <pc:sldMk cId="3727276762" sldId="531"/>
        </pc:sldMkLst>
      </pc:sldChg>
      <pc:sldChg chg="del">
        <pc:chgData name="Paul McGuigan" userId="b4408796-0f72-4ffc-8ec5-d91e7233cb2b" providerId="ADAL" clId="{4EB0D72C-48C3-49ED-8E97-EBDACA88BA7C}" dt="2022-11-08T16:51:04.177" v="648" actId="47"/>
        <pc:sldMkLst>
          <pc:docMk/>
          <pc:sldMk cId="1020525881" sldId="532"/>
        </pc:sldMkLst>
      </pc:sldChg>
      <pc:sldChg chg="del">
        <pc:chgData name="Paul McGuigan" userId="b4408796-0f72-4ffc-8ec5-d91e7233cb2b" providerId="ADAL" clId="{4EB0D72C-48C3-49ED-8E97-EBDACA88BA7C}" dt="2022-11-08T16:51:05.233" v="649" actId="47"/>
        <pc:sldMkLst>
          <pc:docMk/>
          <pc:sldMk cId="1315968766" sldId="533"/>
        </pc:sldMkLst>
      </pc:sldChg>
      <pc:sldChg chg="del">
        <pc:chgData name="Paul McGuigan" userId="b4408796-0f72-4ffc-8ec5-d91e7233cb2b" providerId="ADAL" clId="{4EB0D72C-48C3-49ED-8E97-EBDACA88BA7C}" dt="2022-11-08T16:51:06.240" v="650" actId="47"/>
        <pc:sldMkLst>
          <pc:docMk/>
          <pc:sldMk cId="2360945104" sldId="534"/>
        </pc:sldMkLst>
      </pc:sldChg>
      <pc:sldChg chg="modSp">
        <pc:chgData name="Paul McGuigan" userId="b4408796-0f72-4ffc-8ec5-d91e7233cb2b" providerId="ADAL" clId="{4EB0D72C-48C3-49ED-8E97-EBDACA88BA7C}" dt="2022-11-10T09:45:36.819" v="1280" actId="20577"/>
        <pc:sldMkLst>
          <pc:docMk/>
          <pc:sldMk cId="1422102397" sldId="535"/>
        </pc:sldMkLst>
        <pc:spChg chg="mod">
          <ac:chgData name="Paul McGuigan" userId="b4408796-0f72-4ffc-8ec5-d91e7233cb2b" providerId="ADAL" clId="{4EB0D72C-48C3-49ED-8E97-EBDACA88BA7C}" dt="2022-11-10T09:45:36.819" v="1280" actId="20577"/>
          <ac:spMkLst>
            <pc:docMk/>
            <pc:sldMk cId="1422102397" sldId="535"/>
            <ac:spMk id="3" creationId="{B73E1757-FCE7-B7BE-7B9B-1505D4433ADC}"/>
          </ac:spMkLst>
        </pc:spChg>
      </pc:sldChg>
      <pc:sldChg chg="modSp mod">
        <pc:chgData name="Paul McGuigan" userId="b4408796-0f72-4ffc-8ec5-d91e7233cb2b" providerId="ADAL" clId="{4EB0D72C-48C3-49ED-8E97-EBDACA88BA7C}" dt="2022-11-10T09:11:45.543" v="1226" actId="6549"/>
        <pc:sldMkLst>
          <pc:docMk/>
          <pc:sldMk cId="1376884767" sldId="536"/>
        </pc:sldMkLst>
        <pc:spChg chg="mod">
          <ac:chgData name="Paul McGuigan" userId="b4408796-0f72-4ffc-8ec5-d91e7233cb2b" providerId="ADAL" clId="{4EB0D72C-48C3-49ED-8E97-EBDACA88BA7C}" dt="2022-11-10T09:11:45.543" v="1226" actId="6549"/>
          <ac:spMkLst>
            <pc:docMk/>
            <pc:sldMk cId="1376884767" sldId="536"/>
            <ac:spMk id="3" creationId="{B73E1757-FCE7-B7BE-7B9B-1505D4433ADC}"/>
          </ac:spMkLst>
        </pc:spChg>
      </pc:sldChg>
      <pc:sldChg chg="modSp add mod">
        <pc:chgData name="Paul McGuigan" userId="b4408796-0f72-4ffc-8ec5-d91e7233cb2b" providerId="ADAL" clId="{4EB0D72C-48C3-49ED-8E97-EBDACA88BA7C}" dt="2022-11-10T09:44:38.290" v="1272" actId="20577"/>
        <pc:sldMkLst>
          <pc:docMk/>
          <pc:sldMk cId="683741117" sldId="537"/>
        </pc:sldMkLst>
        <pc:spChg chg="mod">
          <ac:chgData name="Paul McGuigan" userId="b4408796-0f72-4ffc-8ec5-d91e7233cb2b" providerId="ADAL" clId="{4EB0D72C-48C3-49ED-8E97-EBDACA88BA7C}" dt="2022-11-10T09:44:38.290" v="1272" actId="20577"/>
          <ac:spMkLst>
            <pc:docMk/>
            <pc:sldMk cId="683741117" sldId="537"/>
            <ac:spMk id="3" creationId="{B73E1757-FCE7-B7BE-7B9B-1505D4433ADC}"/>
          </ac:spMkLst>
        </pc:spChg>
        <pc:spChg chg="mod">
          <ac:chgData name="Paul McGuigan" userId="b4408796-0f72-4ffc-8ec5-d91e7233cb2b" providerId="ADAL" clId="{4EB0D72C-48C3-49ED-8E97-EBDACA88BA7C}" dt="2022-11-08T16:40:13.373" v="471" actId="20577"/>
          <ac:spMkLst>
            <pc:docMk/>
            <pc:sldMk cId="683741117" sldId="537"/>
            <ac:spMk id="4" creationId="{B0E13B02-7093-01B1-942E-85CCD0F755D9}"/>
          </ac:spMkLst>
        </pc:spChg>
      </pc:sldChg>
      <pc:sldChg chg="addSp delSp modSp add mod ord">
        <pc:chgData name="Paul McGuigan" userId="b4408796-0f72-4ffc-8ec5-d91e7233cb2b" providerId="ADAL" clId="{4EB0D72C-48C3-49ED-8E97-EBDACA88BA7C}" dt="2022-11-10T09:00:10.864" v="1154" actId="20577"/>
        <pc:sldMkLst>
          <pc:docMk/>
          <pc:sldMk cId="3933101298" sldId="538"/>
        </pc:sldMkLst>
        <pc:spChg chg="add mod">
          <ac:chgData name="Paul McGuigan" userId="b4408796-0f72-4ffc-8ec5-d91e7233cb2b" providerId="ADAL" clId="{4EB0D72C-48C3-49ED-8E97-EBDACA88BA7C}" dt="2022-11-10T09:00:10.864" v="1154" actId="20577"/>
          <ac:spMkLst>
            <pc:docMk/>
            <pc:sldMk cId="3933101298" sldId="538"/>
            <ac:spMk id="2" creationId="{A7E0C083-76C2-43B4-4E00-E89616E58CBD}"/>
          </ac:spMkLst>
        </pc:spChg>
        <pc:spChg chg="del">
          <ac:chgData name="Paul McGuigan" userId="b4408796-0f72-4ffc-8ec5-d91e7233cb2b" providerId="ADAL" clId="{4EB0D72C-48C3-49ED-8E97-EBDACA88BA7C}" dt="2022-11-08T16:32:06.530" v="209" actId="478"/>
          <ac:spMkLst>
            <pc:docMk/>
            <pc:sldMk cId="3933101298" sldId="538"/>
            <ac:spMk id="3" creationId="{B73E1757-FCE7-B7BE-7B9B-1505D4433ADC}"/>
          </ac:spMkLst>
        </pc:spChg>
        <pc:spChg chg="mod">
          <ac:chgData name="Paul McGuigan" userId="b4408796-0f72-4ffc-8ec5-d91e7233cb2b" providerId="ADAL" clId="{4EB0D72C-48C3-49ED-8E97-EBDACA88BA7C}" dt="2022-11-08T16:31:57.025" v="208" actId="20577"/>
          <ac:spMkLst>
            <pc:docMk/>
            <pc:sldMk cId="3933101298" sldId="538"/>
            <ac:spMk id="4" creationId="{B0E13B02-7093-01B1-942E-85CCD0F755D9}"/>
          </ac:spMkLst>
        </pc:spChg>
        <pc:spChg chg="add mod">
          <ac:chgData name="Paul McGuigan" userId="b4408796-0f72-4ffc-8ec5-d91e7233cb2b" providerId="ADAL" clId="{4EB0D72C-48C3-49ED-8E97-EBDACA88BA7C}" dt="2022-11-08T16:37:27.544" v="373" actId="14100"/>
          <ac:spMkLst>
            <pc:docMk/>
            <pc:sldMk cId="3933101298" sldId="538"/>
            <ac:spMk id="5" creationId="{B9F53331-66CC-B3E4-5D82-991D43513120}"/>
          </ac:spMkLst>
        </pc:spChg>
        <pc:spChg chg="add mod">
          <ac:chgData name="Paul McGuigan" userId="b4408796-0f72-4ffc-8ec5-d91e7233cb2b" providerId="ADAL" clId="{4EB0D72C-48C3-49ED-8E97-EBDACA88BA7C}" dt="2022-11-08T16:38:34.704" v="436" actId="20577"/>
          <ac:spMkLst>
            <pc:docMk/>
            <pc:sldMk cId="3933101298" sldId="538"/>
            <ac:spMk id="6" creationId="{1CA12A72-F29B-D492-D13F-2686547762CA}"/>
          </ac:spMkLst>
        </pc:spChg>
      </pc:sldChg>
      <pc:sldMasterChg chg="delSldLayout">
        <pc:chgData name="Paul McGuigan" userId="b4408796-0f72-4ffc-8ec5-d91e7233cb2b" providerId="ADAL" clId="{4EB0D72C-48C3-49ED-8E97-EBDACA88BA7C}" dt="2022-11-08T16:51:06.240" v="650" actId="47"/>
        <pc:sldMasterMkLst>
          <pc:docMk/>
          <pc:sldMasterMk cId="938127472" sldId="2147483780"/>
        </pc:sldMasterMkLst>
        <pc:sldLayoutChg chg="del">
          <pc:chgData name="Paul McGuigan" userId="b4408796-0f72-4ffc-8ec5-d91e7233cb2b" providerId="ADAL" clId="{4EB0D72C-48C3-49ED-8E97-EBDACA88BA7C}" dt="2022-11-08T16:51:06.240" v="650" actId="47"/>
          <pc:sldLayoutMkLst>
            <pc:docMk/>
            <pc:sldMasterMk cId="938127472" sldId="2147483780"/>
            <pc:sldLayoutMk cId="1053949024" sldId="214748372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89938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3"/>
            <a:ext cx="2889938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C797CDFD-E826-4938-B758-438A8336B786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9"/>
            <a:ext cx="2889938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9"/>
            <a:ext cx="2889938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CCC4E0E2-FE8D-46E5-A42E-DF3AD3A7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3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3" y="739775"/>
            <a:ext cx="658336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3" y="4689515"/>
            <a:ext cx="4890665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033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379033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11608-3CD4-49B0-B718-C096325AE5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69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1608-3CD4-49B0-B718-C096325AE56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2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4E5F5-95B9-4792-8708-CA911DA86C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3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4E5F5-95B9-4792-8708-CA911DA86C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61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4E5F5-95B9-4792-8708-CA911DA86C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70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4E5F5-95B9-4792-8708-CA911DA86C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6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4E5F5-95B9-4792-8708-CA911DA86C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0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1608-3CD4-49B0-B718-C096325AE56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0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 A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3356-448A-D343-B21E-26D85500231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DB6-F95E-DC45-9A13-722F6C5EA7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0" y="5661248"/>
            <a:ext cx="12192000" cy="119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878" y="4437112"/>
            <a:ext cx="6019938" cy="4228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5535489"/>
            <a:ext cx="2768538" cy="1349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257" y="5157192"/>
            <a:ext cx="1893201" cy="1728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864" y="5535489"/>
            <a:ext cx="2489920" cy="13498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7728" y="5272344"/>
            <a:ext cx="1944216" cy="161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296" y="5661249"/>
            <a:ext cx="338437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A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0" y="5661248"/>
            <a:ext cx="12192000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878" y="4437112"/>
            <a:ext cx="6019938" cy="4228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5157193"/>
            <a:ext cx="2219915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296" y="5661249"/>
            <a:ext cx="338437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A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0" y="5661248"/>
            <a:ext cx="12192000" cy="1196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878" y="4437112"/>
            <a:ext cx="6019938" cy="4228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5077097"/>
            <a:ext cx="2376264" cy="1808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296" y="5661249"/>
            <a:ext cx="338437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5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A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0" y="5661248"/>
            <a:ext cx="12192000" cy="1196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878" y="4437112"/>
            <a:ext cx="6019938" cy="42281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79" y="5157192"/>
            <a:ext cx="2376264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296" y="5661249"/>
            <a:ext cx="338437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8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291915"/>
            <a:ext cx="1800200" cy="5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0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448" y="5877272"/>
            <a:ext cx="1800200" cy="5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8407" y="5805264"/>
            <a:ext cx="237626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7" r:id="rId2"/>
    <p:sldLayoutId id="2147483715" r:id="rId3"/>
    <p:sldLayoutId id="2147483716" r:id="rId4"/>
    <p:sldLayoutId id="2147483717" r:id="rId5"/>
    <p:sldLayoutId id="2147483794" r:id="rId6"/>
    <p:sldLayoutId id="2147483795" r:id="rId7"/>
    <p:sldLayoutId id="214748379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mcguigan@slcr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3552" y="2428726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Waterbeach</a:t>
            </a:r>
            <a:r>
              <a:rPr lang="en-GB" sz="6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Station</a:t>
            </a:r>
          </a:p>
          <a:p>
            <a:r>
              <a:rPr lang="en-GB" sz="32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Waterbeach</a:t>
            </a:r>
            <a:r>
              <a:rPr lang="en-GB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Community Forum</a:t>
            </a:r>
          </a:p>
          <a:p>
            <a:r>
              <a:rPr lang="en-GB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16</a:t>
            </a:r>
            <a:r>
              <a:rPr lang="en-GB" sz="3200" baseline="30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</a:t>
            </a:r>
            <a:r>
              <a:rPr lang="en-GB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November 2022</a:t>
            </a:r>
          </a:p>
          <a:p>
            <a:endParaRPr lang="en-GB" sz="3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Paul McGuigan</a:t>
            </a:r>
          </a:p>
        </p:txBody>
      </p:sp>
    </p:spTree>
    <p:extLst>
      <p:ext uri="{BB962C8B-B14F-4D97-AF65-F5344CB8AC3E}">
        <p14:creationId xmlns:p14="http://schemas.microsoft.com/office/powerpoint/2010/main" val="420722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3E1757-FCE7-B7BE-7B9B-1505D4433ADC}"/>
              </a:ext>
            </a:extLst>
          </p:cNvPr>
          <p:cNvSpPr txBox="1"/>
          <p:nvPr/>
        </p:nvSpPr>
        <p:spPr>
          <a:xfrm>
            <a:off x="767408" y="1340768"/>
            <a:ext cx="100468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Greater Cambridge Partnership, (GCP) Executive Board approval in July 2022, </a:t>
            </a:r>
            <a:r>
              <a:rPr lang="en-US" dirty="0" err="1">
                <a:latin typeface="+mn-lt"/>
              </a:rPr>
              <a:t>authorising</a:t>
            </a:r>
            <a:r>
              <a:rPr lang="en-US" dirty="0">
                <a:latin typeface="+mn-lt"/>
              </a:rPr>
              <a:t> GCP to delivery the new </a:t>
            </a:r>
            <a:r>
              <a:rPr lang="en-US" dirty="0" err="1">
                <a:latin typeface="+mn-lt"/>
              </a:rPr>
              <a:t>Waterbeach</a:t>
            </a:r>
            <a:r>
              <a:rPr lang="en-US" dirty="0">
                <a:latin typeface="+mn-lt"/>
              </a:rPr>
              <a:t> Railway Station.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Project team has </a:t>
            </a:r>
            <a:r>
              <a:rPr lang="en-US" dirty="0" err="1">
                <a:latin typeface="+mn-lt"/>
              </a:rPr>
              <a:t>mobilised</a:t>
            </a:r>
            <a:r>
              <a:rPr lang="en-US" dirty="0">
                <a:latin typeface="+mn-lt"/>
              </a:rPr>
              <a:t>.  WSP retained as the Design Consultant for PACE Engineering Stage 4 (ES4).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GCP has entered into a Basic Asset Protection Agreement (BAPA) with </a:t>
            </a:r>
            <a:r>
              <a:rPr lang="en-GB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Network Rail 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for (ES4).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Stakeholder planning has commenced.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0E13B02-7093-01B1-942E-85CCD0F755D9}"/>
              </a:ext>
            </a:extLst>
          </p:cNvPr>
          <p:cNvSpPr txBox="1">
            <a:spLocks/>
          </p:cNvSpPr>
          <p:nvPr/>
        </p:nvSpPr>
        <p:spPr bwMode="auto">
          <a:xfrm>
            <a:off x="911424" y="476672"/>
            <a:ext cx="845698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>
            <a:defPPr>
              <a:defRPr lang="en-US"/>
            </a:defPPr>
            <a:lvl1pPr>
              <a:defRPr sz="4400">
                <a:latin typeface="Rubik" panose="02000604000000020004" pitchFamily="2" charset="-79"/>
                <a:ea typeface="Open Sans Light" charset="0"/>
                <a:cs typeface="Rubik" panose="02000604000000020004" pitchFamily="2" charset="-79"/>
              </a:defRPr>
            </a:lvl1pPr>
          </a:lstStyle>
          <a:p>
            <a:r>
              <a:rPr lang="en-US" altLang="x-none" dirty="0">
                <a:sym typeface="Poppins Medium" charset="0"/>
              </a:rPr>
              <a:t>Project Status</a:t>
            </a:r>
            <a:endParaRPr lang="x-none" altLang="x-none" dirty="0"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0E13B02-7093-01B1-942E-85CCD0F755D9}"/>
              </a:ext>
            </a:extLst>
          </p:cNvPr>
          <p:cNvSpPr txBox="1">
            <a:spLocks/>
          </p:cNvSpPr>
          <p:nvPr/>
        </p:nvSpPr>
        <p:spPr bwMode="auto">
          <a:xfrm>
            <a:off x="911424" y="476672"/>
            <a:ext cx="845698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>
            <a:defPPr>
              <a:defRPr lang="en-US"/>
            </a:defPPr>
            <a:lvl1pPr>
              <a:defRPr sz="4400">
                <a:latin typeface="Rubik" panose="02000604000000020004" pitchFamily="2" charset="-79"/>
                <a:ea typeface="Open Sans Light" charset="0"/>
                <a:cs typeface="Rubik" panose="02000604000000020004" pitchFamily="2" charset="-79"/>
              </a:defRPr>
            </a:lvl1pPr>
          </a:lstStyle>
          <a:p>
            <a:r>
              <a:rPr lang="en-US" altLang="x-none" dirty="0">
                <a:sym typeface="Poppins Medium" charset="0"/>
              </a:rPr>
              <a:t>Project Development Phases</a:t>
            </a:r>
            <a:endParaRPr lang="x-none" altLang="x-none" dirty="0">
              <a:sym typeface="Poppins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0C083-76C2-43B4-4E00-E89616E58CBD}"/>
              </a:ext>
            </a:extLst>
          </p:cNvPr>
          <p:cNvSpPr txBox="1"/>
          <p:nvPr/>
        </p:nvSpPr>
        <p:spPr>
          <a:xfrm>
            <a:off x="623392" y="1196752"/>
            <a:ext cx="45415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b="1" dirty="0">
                <a:latin typeface="+mn-lt"/>
                <a:cs typeface="Rubik" pitchFamily="2" charset="-79"/>
                <a:sym typeface="Poppins Medium" charset="0"/>
              </a:rPr>
              <a:t>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Two ‘Equality Act 2010’ compliant 8-car platforms.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Footbridge access.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Car park (south)/ drop-off/ bus interchange.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Cycle parking.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Access road (from Cody Road).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Decommission/ demolish existing station.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53331-66CC-B3E4-5D82-991D43513120}"/>
              </a:ext>
            </a:extLst>
          </p:cNvPr>
          <p:cNvSpPr txBox="1"/>
          <p:nvPr/>
        </p:nvSpPr>
        <p:spPr>
          <a:xfrm>
            <a:off x="5164907" y="1200969"/>
            <a:ext cx="28753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b="1" dirty="0">
                <a:latin typeface="+mn-lt"/>
                <a:cs typeface="Rubik" pitchFamily="2" charset="-79"/>
                <a:sym typeface="Poppins Medium" charset="0"/>
              </a:rPr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Station plaza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Interchange building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Additional cycle parking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Northern car park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12A72-F29B-D492-D13F-2686547762CA}"/>
              </a:ext>
            </a:extLst>
          </p:cNvPr>
          <p:cNvSpPr txBox="1"/>
          <p:nvPr/>
        </p:nvSpPr>
        <p:spPr>
          <a:xfrm>
            <a:off x="8218785" y="1200969"/>
            <a:ext cx="287530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x-none" b="1" dirty="0">
                <a:latin typeface="+mn-lt"/>
                <a:cs typeface="Rubik" pitchFamily="2" charset="-79"/>
                <a:sym typeface="Poppins Medium" charset="0"/>
              </a:rPr>
              <a:t>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Platform extensions to accommodate 12-car 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1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9E5EFA-618E-A280-9B35-2FA023801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08" t="25514" r="6145" b="9190"/>
          <a:stretch/>
        </p:blipFill>
        <p:spPr>
          <a:xfrm>
            <a:off x="433752" y="332656"/>
            <a:ext cx="1134428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3E1757-FCE7-B7BE-7B9B-1505D4433ADC}"/>
              </a:ext>
            </a:extLst>
          </p:cNvPr>
          <p:cNvSpPr txBox="1"/>
          <p:nvPr/>
        </p:nvSpPr>
        <p:spPr>
          <a:xfrm>
            <a:off x="767408" y="1340768"/>
            <a:ext cx="10046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Complete PACE ES4 in the Summer 2023.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Integrated schedule to be developed.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Railway Station to be open by first occupation (East Development).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0E13B02-7093-01B1-942E-85CCD0F755D9}"/>
              </a:ext>
            </a:extLst>
          </p:cNvPr>
          <p:cNvSpPr txBox="1">
            <a:spLocks/>
          </p:cNvSpPr>
          <p:nvPr/>
        </p:nvSpPr>
        <p:spPr bwMode="auto">
          <a:xfrm>
            <a:off x="911424" y="476672"/>
            <a:ext cx="950505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>
            <a:defPPr>
              <a:defRPr lang="en-US"/>
            </a:defPPr>
            <a:lvl1pPr>
              <a:defRPr sz="4400">
                <a:latin typeface="Rubik" panose="02000604000000020004" pitchFamily="2" charset="-79"/>
                <a:ea typeface="Open Sans Light" charset="0"/>
                <a:cs typeface="Rubik" panose="02000604000000020004" pitchFamily="2" charset="-79"/>
              </a:defRPr>
            </a:lvl1pPr>
          </a:lstStyle>
          <a:p>
            <a:r>
              <a:rPr lang="en-US" altLang="x-none" dirty="0" err="1">
                <a:sym typeface="Poppins Medium" charset="0"/>
              </a:rPr>
              <a:t>Programme</a:t>
            </a:r>
            <a:r>
              <a:rPr lang="en-US" altLang="x-none" dirty="0">
                <a:sym typeface="Poppins Medium" charset="0"/>
              </a:rPr>
              <a:t> (Phase 1)</a:t>
            </a:r>
            <a:endParaRPr lang="x-none" altLang="x-none" dirty="0"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4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3E1757-FCE7-B7BE-7B9B-1505D4433ADC}"/>
              </a:ext>
            </a:extLst>
          </p:cNvPr>
          <p:cNvSpPr txBox="1"/>
          <p:nvPr/>
        </p:nvSpPr>
        <p:spPr>
          <a:xfrm>
            <a:off x="767408" y="1340768"/>
            <a:ext cx="100468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Coordination of interfaces.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Produce integrated programme/ schedule.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Single option development – obtain Approval in Principle for the design.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Develop procurement strategy (Design &amp; Build?).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Commence Station closure process.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Produce Final Business Case (FBC).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0E13B02-7093-01B1-942E-85CCD0F755D9}"/>
              </a:ext>
            </a:extLst>
          </p:cNvPr>
          <p:cNvSpPr txBox="1">
            <a:spLocks/>
          </p:cNvSpPr>
          <p:nvPr/>
        </p:nvSpPr>
        <p:spPr bwMode="auto">
          <a:xfrm>
            <a:off x="911424" y="476672"/>
            <a:ext cx="845698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>
            <a:defPPr>
              <a:defRPr lang="en-US"/>
            </a:defPPr>
            <a:lvl1pPr>
              <a:defRPr sz="4400">
                <a:latin typeface="Rubik" panose="02000604000000020004" pitchFamily="2" charset="-79"/>
                <a:ea typeface="Open Sans Light" charset="0"/>
                <a:cs typeface="Rubik" panose="02000604000000020004" pitchFamily="2" charset="-79"/>
              </a:defRPr>
            </a:lvl1pPr>
          </a:lstStyle>
          <a:p>
            <a:r>
              <a:rPr lang="en-US" altLang="x-none" dirty="0">
                <a:sym typeface="Poppins Medium" charset="0"/>
              </a:rPr>
              <a:t>Next Steps</a:t>
            </a:r>
            <a:endParaRPr lang="x-none" altLang="x-none" dirty="0"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8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96713" y="73025"/>
            <a:ext cx="39528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BA10CF-F212-4CD9-B230-957AFDD1799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143672" y="2060848"/>
            <a:ext cx="50765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</a:rPr>
              <a:t>Thank you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</a:endParaRPr>
          </a:p>
          <a:p>
            <a:r>
              <a:rPr lang="en-GB" sz="2800" dirty="0">
                <a:solidFill>
                  <a:schemeClr val="bg1"/>
                </a:solidFill>
                <a:latin typeface="+mn-lt"/>
                <a:hlinkClick r:id="rId3"/>
              </a:rPr>
              <a:t>Paul.mcguigan@slcrail.com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07884 653 604</a:t>
            </a:r>
          </a:p>
        </p:txBody>
      </p:sp>
    </p:spTree>
    <p:extLst>
      <p:ext uri="{BB962C8B-B14F-4D97-AF65-F5344CB8AC3E}">
        <p14:creationId xmlns:p14="http://schemas.microsoft.com/office/powerpoint/2010/main" val="97692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14896</TotalTime>
  <Words>235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Rubik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added</dc:title>
  <dc:creator>Tristan Lambert</dc:creator>
  <cp:lastModifiedBy>Paul McGuigan</cp:lastModifiedBy>
  <cp:revision>398</cp:revision>
  <cp:lastPrinted>2019-07-22T14:23:24Z</cp:lastPrinted>
  <dcterms:created xsi:type="dcterms:W3CDTF">2013-07-09T07:11:02Z</dcterms:created>
  <dcterms:modified xsi:type="dcterms:W3CDTF">2022-11-10T09:45:45Z</dcterms:modified>
</cp:coreProperties>
</file>