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0" r:id="rId5"/>
    <p:sldId id="286" r:id="rId6"/>
    <p:sldId id="311" r:id="rId7"/>
    <p:sldId id="287" r:id="rId8"/>
    <p:sldId id="304" r:id="rId9"/>
    <p:sldId id="296" r:id="rId10"/>
    <p:sldId id="312" r:id="rId11"/>
    <p:sldId id="305" r:id="rId12"/>
    <p:sldId id="313" r:id="rId13"/>
    <p:sldId id="314" r:id="rId14"/>
    <p:sldId id="307" r:id="rId15"/>
    <p:sldId id="315" r:id="rId16"/>
    <p:sldId id="308" r:id="rId17"/>
    <p:sldId id="288" r:id="rId18"/>
    <p:sldId id="289" r:id="rId19"/>
    <p:sldId id="290" r:id="rId20"/>
    <p:sldId id="261" r:id="rId21"/>
    <p:sldId id="294" r:id="rId22"/>
    <p:sldId id="278" r:id="rId2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820C7C0-94C6-498A-81E4-5FAFA02A212E}">
          <p14:sldIdLst>
            <p14:sldId id="260"/>
            <p14:sldId id="286"/>
            <p14:sldId id="311"/>
          </p14:sldIdLst>
        </p14:section>
        <p14:section name="Untitled Section" id="{6C76A6AC-B1B4-47E0-A230-EB69E173786F}">
          <p14:sldIdLst>
            <p14:sldId id="287"/>
            <p14:sldId id="304"/>
            <p14:sldId id="296"/>
            <p14:sldId id="312"/>
            <p14:sldId id="305"/>
            <p14:sldId id="313"/>
            <p14:sldId id="314"/>
            <p14:sldId id="307"/>
            <p14:sldId id="315"/>
            <p14:sldId id="308"/>
            <p14:sldId id="288"/>
            <p14:sldId id="289"/>
            <p14:sldId id="290"/>
            <p14:sldId id="261"/>
            <p14:sldId id="294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43D"/>
    <a:srgbClr val="153357"/>
    <a:srgbClr val="153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8" autoAdjust="0"/>
    <p:restoredTop sz="86449" autoAdjust="0"/>
  </p:normalViewPr>
  <p:slideViewPr>
    <p:cSldViewPr>
      <p:cViewPr varScale="1">
        <p:scale>
          <a:sx n="117" d="100"/>
          <a:sy n="117" d="100"/>
        </p:scale>
        <p:origin x="16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ah Becca" userId="37239733-0f14-47cd-a8de-14654ab8b4b1" providerId="ADAL" clId="{1CFDBC14-4668-487F-9070-4B88CCCB3885}"/>
    <pc:docChg chg="custSel modSld">
      <pc:chgData name="Holah Becca" userId="37239733-0f14-47cd-a8de-14654ab8b4b1" providerId="ADAL" clId="{1CFDBC14-4668-487F-9070-4B88CCCB3885}" dt="2019-09-11T12:16:42.382" v="300" actId="13244"/>
      <pc:docMkLst>
        <pc:docMk/>
      </pc:docMkLst>
      <pc:sldChg chg="modSp">
        <pc:chgData name="Holah Becca" userId="37239733-0f14-47cd-a8de-14654ab8b4b1" providerId="ADAL" clId="{1CFDBC14-4668-487F-9070-4B88CCCB3885}" dt="2019-09-11T12:11:38.436" v="258" actId="13244"/>
        <pc:sldMkLst>
          <pc:docMk/>
          <pc:sldMk cId="0" sldId="260"/>
        </pc:sldMkLst>
        <pc:spChg chg="mod">
          <ac:chgData name="Holah Becca" userId="37239733-0f14-47cd-a8de-14654ab8b4b1" providerId="ADAL" clId="{1CFDBC14-4668-487F-9070-4B88CCCB3885}" dt="2019-09-11T12:10:58.493" v="254" actId="13244"/>
          <ac:spMkLst>
            <pc:docMk/>
            <pc:sldMk cId="0" sldId="260"/>
            <ac:spMk id="3075" creationId="{63F5B6DC-B71B-4E94-9153-5588994EF97C}"/>
          </ac:spMkLst>
        </pc:spChg>
        <pc:grpChg chg="mod">
          <ac:chgData name="Holah Becca" userId="37239733-0f14-47cd-a8de-14654ab8b4b1" providerId="ADAL" clId="{1CFDBC14-4668-487F-9070-4B88CCCB3885}" dt="2019-09-11T12:11:17.020" v="257" actId="13244"/>
          <ac:grpSpMkLst>
            <pc:docMk/>
            <pc:sldMk cId="0" sldId="260"/>
            <ac:grpSpMk id="3074" creationId="{51947C94-659F-4785-AC0F-B5141941B035}"/>
          </ac:grpSpMkLst>
        </pc:grpChg>
        <pc:picChg chg="mod">
          <ac:chgData name="Holah Becca" userId="37239733-0f14-47cd-a8de-14654ab8b4b1" providerId="ADAL" clId="{1CFDBC14-4668-487F-9070-4B88CCCB3885}" dt="2019-09-11T12:11:01.637" v="255" actId="13244"/>
          <ac:picMkLst>
            <pc:docMk/>
            <pc:sldMk cId="0" sldId="260"/>
            <ac:picMk id="3078" creationId="{09311D86-045B-4448-A694-00AC2D447DA6}"/>
          </ac:picMkLst>
        </pc:picChg>
        <pc:picChg chg="mod">
          <ac:chgData name="Holah Becca" userId="37239733-0f14-47cd-a8de-14654ab8b4b1" providerId="ADAL" clId="{1CFDBC14-4668-487F-9070-4B88CCCB3885}" dt="2019-09-11T12:11:03.645" v="256" actId="13244"/>
          <ac:picMkLst>
            <pc:docMk/>
            <pc:sldMk cId="0" sldId="260"/>
            <ac:picMk id="3079" creationId="{BBAA2FF7-A80E-4E04-920E-A63D420C8890}"/>
          </ac:picMkLst>
        </pc:picChg>
        <pc:picChg chg="mod">
          <ac:chgData name="Holah Becca" userId="37239733-0f14-47cd-a8de-14654ab8b4b1" providerId="ADAL" clId="{1CFDBC14-4668-487F-9070-4B88CCCB3885}" dt="2019-09-11T11:19:23.986" v="5" actId="962"/>
          <ac:picMkLst>
            <pc:docMk/>
            <pc:sldMk cId="0" sldId="260"/>
            <ac:picMk id="3080" creationId="{2D4EDB9B-C566-47C2-A1EC-0548B2877AC6}"/>
          </ac:picMkLst>
        </pc:picChg>
        <pc:cxnChg chg="mod">
          <ac:chgData name="Holah Becca" userId="37239733-0f14-47cd-a8de-14654ab8b4b1" providerId="ADAL" clId="{1CFDBC14-4668-487F-9070-4B88CCCB3885}" dt="2019-09-11T12:11:38.436" v="258" actId="13244"/>
          <ac:cxnSpMkLst>
            <pc:docMk/>
            <pc:sldMk cId="0" sldId="260"/>
            <ac:cxnSpMk id="11" creationId="{0BA95EEF-C6A8-475F-B79A-08C6096A308C}"/>
          </ac:cxnSpMkLst>
        </pc:cxnChg>
      </pc:sldChg>
      <pc:sldChg chg="addSp delSp modSp">
        <pc:chgData name="Holah Becca" userId="37239733-0f14-47cd-a8de-14654ab8b4b1" providerId="ADAL" clId="{1CFDBC14-4668-487F-9070-4B88CCCB3885}" dt="2019-09-11T12:16:25.694" v="296" actId="13244"/>
        <pc:sldMkLst>
          <pc:docMk/>
          <pc:sldMk cId="0" sldId="261"/>
        </pc:sldMkLst>
        <pc:spChg chg="add del">
          <ac:chgData name="Holah Becca" userId="37239733-0f14-47cd-a8de-14654ab8b4b1" providerId="ADAL" clId="{1CFDBC14-4668-487F-9070-4B88CCCB3885}" dt="2019-09-11T12:08:30.524" v="227"/>
          <ac:spMkLst>
            <pc:docMk/>
            <pc:sldMk cId="0" sldId="261"/>
            <ac:spMk id="3" creationId="{BD50FF47-F581-4A9C-9CC5-B0772671322A}"/>
          </ac:spMkLst>
        </pc:spChg>
        <pc:spChg chg="add mod">
          <ac:chgData name="Holah Becca" userId="37239733-0f14-47cd-a8de-14654ab8b4b1" providerId="ADAL" clId="{1CFDBC14-4668-487F-9070-4B88CCCB3885}" dt="2019-09-11T12:09:20.185" v="241" actId="20577"/>
          <ac:spMkLst>
            <pc:docMk/>
            <pc:sldMk cId="0" sldId="261"/>
            <ac:spMk id="5" creationId="{7454A65D-3FE7-4CC0-A73C-A64D2A14F310}"/>
          </ac:spMkLst>
        </pc:spChg>
        <pc:spChg chg="del">
          <ac:chgData name="Holah Becca" userId="37239733-0f14-47cd-a8de-14654ab8b4b1" providerId="ADAL" clId="{1CFDBC14-4668-487F-9070-4B88CCCB3885}" dt="2019-09-11T11:19:39.803" v="11" actId="478"/>
          <ac:spMkLst>
            <pc:docMk/>
            <pc:sldMk cId="0" sldId="261"/>
            <ac:spMk id="8" creationId="{01E5940A-046F-4667-8EEC-C9E5673B336E}"/>
          </ac:spMkLst>
        </pc:spChg>
        <pc:spChg chg="del mod">
          <ac:chgData name="Holah Becca" userId="37239733-0f14-47cd-a8de-14654ab8b4b1" providerId="ADAL" clId="{1CFDBC14-4668-487F-9070-4B88CCCB3885}" dt="2019-09-11T12:08:25.331" v="225" actId="478"/>
          <ac:spMkLst>
            <pc:docMk/>
            <pc:sldMk cId="0" sldId="261"/>
            <ac:spMk id="19459" creationId="{D8093118-3D42-444E-9662-DB813EE30869}"/>
          </ac:spMkLst>
        </pc:spChg>
        <pc:grpChg chg="mod">
          <ac:chgData name="Holah Becca" userId="37239733-0f14-47cd-a8de-14654ab8b4b1" providerId="ADAL" clId="{1CFDBC14-4668-487F-9070-4B88CCCB3885}" dt="2019-09-11T12:16:25.694" v="296" actId="13244"/>
          <ac:grpSpMkLst>
            <pc:docMk/>
            <pc:sldMk cId="0" sldId="261"/>
            <ac:grpSpMk id="19458" creationId="{E1558C8F-C232-4EA1-B362-38AA64B66EF9}"/>
          </ac:grpSpMkLst>
        </pc:grpChg>
        <pc:graphicFrameChg chg="mod">
          <ac:chgData name="Holah Becca" userId="37239733-0f14-47cd-a8de-14654ab8b4b1" providerId="ADAL" clId="{1CFDBC14-4668-487F-9070-4B88CCCB3885}" dt="2019-09-11T12:09:07.203" v="236"/>
          <ac:graphicFrameMkLst>
            <pc:docMk/>
            <pc:sldMk cId="0" sldId="261"/>
            <ac:graphicFrameMk id="2" creationId="{3B0A39E8-33D0-4958-BCE1-D4B3C5FDBC10}"/>
          </ac:graphicFrameMkLst>
        </pc:graphicFrameChg>
      </pc:sldChg>
      <pc:sldChg chg="modSp">
        <pc:chgData name="Holah Becca" userId="37239733-0f14-47cd-a8de-14654ab8b4b1" providerId="ADAL" clId="{1CFDBC14-4668-487F-9070-4B88CCCB3885}" dt="2019-09-11T12:16:42.382" v="300" actId="13244"/>
        <pc:sldMkLst>
          <pc:docMk/>
          <pc:sldMk cId="0" sldId="278"/>
        </pc:sldMkLst>
        <pc:spChg chg="mod">
          <ac:chgData name="Holah Becca" userId="37239733-0f14-47cd-a8de-14654ab8b4b1" providerId="ADAL" clId="{1CFDBC14-4668-487F-9070-4B88CCCB3885}" dt="2019-09-11T12:09:57.268" v="253" actId="12789"/>
          <ac:spMkLst>
            <pc:docMk/>
            <pc:sldMk cId="0" sldId="278"/>
            <ac:spMk id="21507" creationId="{90DD7852-42ED-486F-B127-3B5957FA8498}"/>
          </ac:spMkLst>
        </pc:spChg>
        <pc:grpChg chg="mod">
          <ac:chgData name="Holah Becca" userId="37239733-0f14-47cd-a8de-14654ab8b4b1" providerId="ADAL" clId="{1CFDBC14-4668-487F-9070-4B88CCCB3885}" dt="2019-09-11T12:16:42.382" v="300" actId="13244"/>
          <ac:grpSpMkLst>
            <pc:docMk/>
            <pc:sldMk cId="0" sldId="278"/>
            <ac:grpSpMk id="21506" creationId="{AE69868B-61FB-4839-B5EE-BD2EB201B785}"/>
          </ac:grpSpMkLst>
        </pc:grpChg>
      </pc:sldChg>
      <pc:sldChg chg="modSp">
        <pc:chgData name="Holah Becca" userId="37239733-0f14-47cd-a8de-14654ab8b4b1" providerId="ADAL" clId="{1CFDBC14-4668-487F-9070-4B88CCCB3885}" dt="2019-09-11T12:12:16.916" v="263" actId="13244"/>
        <pc:sldMkLst>
          <pc:docMk/>
          <pc:sldMk cId="0" sldId="286"/>
        </pc:sldMkLst>
        <pc:spChg chg="mod">
          <ac:chgData name="Holah Becca" userId="37239733-0f14-47cd-a8de-14654ab8b4b1" providerId="ADAL" clId="{1CFDBC14-4668-487F-9070-4B88CCCB3885}" dt="2019-09-11T12:12:08.203" v="260" actId="13244"/>
          <ac:spMkLst>
            <pc:docMk/>
            <pc:sldMk cId="0" sldId="286"/>
            <ac:spMk id="4099" creationId="{7905BD32-1D2A-4598-99F5-508973267F35}"/>
          </ac:spMkLst>
        </pc:spChg>
        <pc:spChg chg="mod">
          <ac:chgData name="Holah Becca" userId="37239733-0f14-47cd-a8de-14654ab8b4b1" providerId="ADAL" clId="{1CFDBC14-4668-487F-9070-4B88CCCB3885}" dt="2019-09-11T12:12:12.292" v="261" actId="13244"/>
          <ac:spMkLst>
            <pc:docMk/>
            <pc:sldMk cId="0" sldId="286"/>
            <ac:spMk id="4100" creationId="{E5D116DE-09CD-42BE-A14D-486A631385CC}"/>
          </ac:spMkLst>
        </pc:spChg>
        <pc:grpChg chg="mod">
          <ac:chgData name="Holah Becca" userId="37239733-0f14-47cd-a8de-14654ab8b4b1" providerId="ADAL" clId="{1CFDBC14-4668-487F-9070-4B88CCCB3885}" dt="2019-09-11T12:12:04.828" v="259" actId="13244"/>
          <ac:grpSpMkLst>
            <pc:docMk/>
            <pc:sldMk cId="0" sldId="286"/>
            <ac:grpSpMk id="4098" creationId="{63358884-F631-48F6-8657-F23E24420DE4}"/>
          </ac:grpSpMkLst>
        </pc:grpChg>
        <pc:picChg chg="mod">
          <ac:chgData name="Holah Becca" userId="37239733-0f14-47cd-a8de-14654ab8b4b1" providerId="ADAL" clId="{1CFDBC14-4668-487F-9070-4B88CCCB3885}" dt="2019-09-11T12:12:13.860" v="262" actId="13244"/>
          <ac:picMkLst>
            <pc:docMk/>
            <pc:sldMk cId="0" sldId="286"/>
            <ac:picMk id="4101" creationId="{9F3FD176-56BE-4BC9-93A9-2266B0050D92}"/>
          </ac:picMkLst>
        </pc:picChg>
        <pc:picChg chg="mod">
          <ac:chgData name="Holah Becca" userId="37239733-0f14-47cd-a8de-14654ab8b4b1" providerId="ADAL" clId="{1CFDBC14-4668-487F-9070-4B88CCCB3885}" dt="2019-09-11T12:12:16.916" v="263" actId="13244"/>
          <ac:picMkLst>
            <pc:docMk/>
            <pc:sldMk cId="0" sldId="286"/>
            <ac:picMk id="4102" creationId="{9E23675B-6DA8-4301-A8CE-2D3E7E7CA3AF}"/>
          </ac:picMkLst>
        </pc:picChg>
      </pc:sldChg>
      <pc:sldChg chg="addSp delSp modSp">
        <pc:chgData name="Holah Becca" userId="37239733-0f14-47cd-a8de-14654ab8b4b1" providerId="ADAL" clId="{1CFDBC14-4668-487F-9070-4B88CCCB3885}" dt="2019-09-11T12:14:42.651" v="269" actId="13244"/>
        <pc:sldMkLst>
          <pc:docMk/>
          <pc:sldMk cId="0" sldId="287"/>
        </pc:sldMkLst>
        <pc:spChg chg="del">
          <ac:chgData name="Holah Becca" userId="37239733-0f14-47cd-a8de-14654ab8b4b1" providerId="ADAL" clId="{1CFDBC14-4668-487F-9070-4B88CCCB3885}" dt="2019-09-11T11:19:28.080" v="6" actId="478"/>
          <ac:spMkLst>
            <pc:docMk/>
            <pc:sldMk cId="0" sldId="287"/>
            <ac:spMk id="3" creationId="{5980A94C-5DE4-43AD-9860-B95C5F1C27E4}"/>
          </ac:spMkLst>
        </pc:spChg>
        <pc:spChg chg="add mod">
          <ac:chgData name="Holah Becca" userId="37239733-0f14-47cd-a8de-14654ab8b4b1" providerId="ADAL" clId="{1CFDBC14-4668-487F-9070-4B88CCCB3885}" dt="2019-09-11T11:21:50.329" v="48" actId="12788"/>
          <ac:spMkLst>
            <pc:docMk/>
            <pc:sldMk cId="0" sldId="287"/>
            <ac:spMk id="5" creationId="{D1BC2E4C-69F2-4D81-9926-4E9C3687FFA0}"/>
          </ac:spMkLst>
        </pc:spChg>
        <pc:spChg chg="add mod">
          <ac:chgData name="Holah Becca" userId="37239733-0f14-47cd-a8de-14654ab8b4b1" providerId="ADAL" clId="{1CFDBC14-4668-487F-9070-4B88CCCB3885}" dt="2019-09-11T12:05:32.760" v="173" actId="113"/>
          <ac:spMkLst>
            <pc:docMk/>
            <pc:sldMk cId="0" sldId="287"/>
            <ac:spMk id="6" creationId="{ACD4AC3F-9472-4C4A-84A9-FEF1FC8055A1}"/>
          </ac:spMkLst>
        </pc:spChg>
        <pc:spChg chg="del">
          <ac:chgData name="Holah Becca" userId="37239733-0f14-47cd-a8de-14654ab8b4b1" providerId="ADAL" clId="{1CFDBC14-4668-487F-9070-4B88CCCB3885}" dt="2019-09-11T11:20:02.170" v="13" actId="478"/>
          <ac:spMkLst>
            <pc:docMk/>
            <pc:sldMk cId="0" sldId="287"/>
            <ac:spMk id="9" creationId="{78922CF2-4818-458E-84CC-5F71A22BCB52}"/>
          </ac:spMkLst>
        </pc:spChg>
        <pc:spChg chg="del">
          <ac:chgData name="Holah Becca" userId="37239733-0f14-47cd-a8de-14654ab8b4b1" providerId="ADAL" clId="{1CFDBC14-4668-487F-9070-4B88CCCB3885}" dt="2019-09-11T11:19:29.491" v="7" actId="478"/>
          <ac:spMkLst>
            <pc:docMk/>
            <pc:sldMk cId="0" sldId="287"/>
            <ac:spMk id="12" creationId="{A4382D57-E8ED-419B-A98C-D4B52B144962}"/>
          </ac:spMkLst>
        </pc:spChg>
        <pc:spChg chg="del">
          <ac:chgData name="Holah Becca" userId="37239733-0f14-47cd-a8de-14654ab8b4b1" providerId="ADAL" clId="{1CFDBC14-4668-487F-9070-4B88CCCB3885}" dt="2019-09-11T11:19:58.276" v="12" actId="478"/>
          <ac:spMkLst>
            <pc:docMk/>
            <pc:sldMk cId="0" sldId="287"/>
            <ac:spMk id="16" creationId="{B26B807E-7FA9-4D3A-8B86-B591DD6FDB0D}"/>
          </ac:spMkLst>
        </pc:spChg>
        <pc:spChg chg="del mod">
          <ac:chgData name="Holah Becca" userId="37239733-0f14-47cd-a8de-14654ab8b4b1" providerId="ADAL" clId="{1CFDBC14-4668-487F-9070-4B88CCCB3885}" dt="2019-09-11T12:04:43.223" v="162" actId="478"/>
          <ac:spMkLst>
            <pc:docMk/>
            <pc:sldMk cId="0" sldId="287"/>
            <ac:spMk id="6169" creationId="{0F802F62-0EC9-4498-BD45-41CD865075B8}"/>
          </ac:spMkLst>
        </pc:spChg>
        <pc:grpChg chg="mod">
          <ac:chgData name="Holah Becca" userId="37239733-0f14-47cd-a8de-14654ab8b4b1" providerId="ADAL" clId="{1CFDBC14-4668-487F-9070-4B88CCCB3885}" dt="2019-09-11T12:14:42.651" v="269" actId="13244"/>
          <ac:grpSpMkLst>
            <pc:docMk/>
            <pc:sldMk cId="0" sldId="287"/>
            <ac:grpSpMk id="6146" creationId="{63083CD8-B791-42F5-B8DD-FBB89E70E7D2}"/>
          </ac:grpSpMkLst>
        </pc:grpChg>
        <pc:graphicFrameChg chg="del mod modGraphic">
          <ac:chgData name="Holah Becca" userId="37239733-0f14-47cd-a8de-14654ab8b4b1" providerId="ADAL" clId="{1CFDBC14-4668-487F-9070-4B88CCCB3885}" dt="2019-09-11T11:21:24.424" v="37" actId="478"/>
          <ac:graphicFrameMkLst>
            <pc:docMk/>
            <pc:sldMk cId="0" sldId="287"/>
            <ac:graphicFrameMk id="2" creationId="{EE8E604E-B1E6-4472-BB67-B894B37CC2AD}"/>
          </ac:graphicFrameMkLst>
        </pc:graphicFrameChg>
      </pc:sldChg>
      <pc:sldChg chg="modSp">
        <pc:chgData name="Holah Becca" userId="37239733-0f14-47cd-a8de-14654ab8b4b1" providerId="ADAL" clId="{1CFDBC14-4668-487F-9070-4B88CCCB3885}" dt="2019-09-11T12:16:06.389" v="291" actId="13244"/>
        <pc:sldMkLst>
          <pc:docMk/>
          <pc:sldMk cId="0" sldId="288"/>
        </pc:sldMkLst>
        <pc:spChg chg="mod">
          <ac:chgData name="Holah Becca" userId="37239733-0f14-47cd-a8de-14654ab8b4b1" providerId="ADAL" clId="{1CFDBC14-4668-487F-9070-4B88CCCB3885}" dt="2019-09-11T12:16:06.389" v="291" actId="13244"/>
          <ac:spMkLst>
            <pc:docMk/>
            <pc:sldMk cId="0" sldId="288"/>
            <ac:spMk id="16388" creationId="{04631BC3-9D8A-4E11-B8F5-3E62562F3E96}"/>
          </ac:spMkLst>
        </pc:spChg>
        <pc:grpChg chg="mod">
          <ac:chgData name="Holah Becca" userId="37239733-0f14-47cd-a8de-14654ab8b4b1" providerId="ADAL" clId="{1CFDBC14-4668-487F-9070-4B88CCCB3885}" dt="2019-09-11T12:16:04.901" v="290" actId="13244"/>
          <ac:grpSpMkLst>
            <pc:docMk/>
            <pc:sldMk cId="0" sldId="288"/>
            <ac:grpSpMk id="16387" creationId="{A595C616-A092-42DA-A2F6-3B48F891ED6F}"/>
          </ac:grpSpMkLst>
        </pc:grpChg>
      </pc:sldChg>
      <pc:sldChg chg="modSp">
        <pc:chgData name="Holah Becca" userId="37239733-0f14-47cd-a8de-14654ab8b4b1" providerId="ADAL" clId="{1CFDBC14-4668-487F-9070-4B88CCCB3885}" dt="2019-09-11T12:16:12.813" v="293" actId="13244"/>
        <pc:sldMkLst>
          <pc:docMk/>
          <pc:sldMk cId="0" sldId="289"/>
        </pc:sldMkLst>
        <pc:spChg chg="mod">
          <ac:chgData name="Holah Becca" userId="37239733-0f14-47cd-a8de-14654ab8b4b1" providerId="ADAL" clId="{1CFDBC14-4668-487F-9070-4B88CCCB3885}" dt="2019-09-11T12:16:12.813" v="293" actId="13244"/>
          <ac:spMkLst>
            <pc:docMk/>
            <pc:sldMk cId="0" sldId="289"/>
            <ac:spMk id="17411" creationId="{2D8A4752-07F9-45EB-83CC-AE8E095C17DE}"/>
          </ac:spMkLst>
        </pc:spChg>
        <pc:grpChg chg="mod">
          <ac:chgData name="Holah Becca" userId="37239733-0f14-47cd-a8de-14654ab8b4b1" providerId="ADAL" clId="{1CFDBC14-4668-487F-9070-4B88CCCB3885}" dt="2019-09-11T12:16:11.662" v="292" actId="13244"/>
          <ac:grpSpMkLst>
            <pc:docMk/>
            <pc:sldMk cId="0" sldId="289"/>
            <ac:grpSpMk id="17410" creationId="{020EC9EA-63DE-4A74-B671-64336D0293D1}"/>
          </ac:grpSpMkLst>
        </pc:grpChg>
      </pc:sldChg>
      <pc:sldChg chg="modSp">
        <pc:chgData name="Holah Becca" userId="37239733-0f14-47cd-a8de-14654ab8b4b1" providerId="ADAL" clId="{1CFDBC14-4668-487F-9070-4B88CCCB3885}" dt="2019-09-11T12:16:19.637" v="295" actId="13244"/>
        <pc:sldMkLst>
          <pc:docMk/>
          <pc:sldMk cId="0" sldId="290"/>
        </pc:sldMkLst>
        <pc:spChg chg="mod">
          <ac:chgData name="Holah Becca" userId="37239733-0f14-47cd-a8de-14654ab8b4b1" providerId="ADAL" clId="{1CFDBC14-4668-487F-9070-4B88CCCB3885}" dt="2019-09-11T12:16:19.637" v="295" actId="13244"/>
          <ac:spMkLst>
            <pc:docMk/>
            <pc:sldMk cId="0" sldId="290"/>
            <ac:spMk id="8" creationId="{FE25846A-107B-4D8E-A7BB-61148DB007CB}"/>
          </ac:spMkLst>
        </pc:spChg>
        <pc:spChg chg="mod">
          <ac:chgData name="Holah Becca" userId="37239733-0f14-47cd-a8de-14654ab8b4b1" providerId="ADAL" clId="{1CFDBC14-4668-487F-9070-4B88CCCB3885}" dt="2019-09-11T12:08:06.406" v="222" actId="207"/>
          <ac:spMkLst>
            <pc:docMk/>
            <pc:sldMk cId="0" sldId="290"/>
            <ac:spMk id="18435" creationId="{7E506342-5B36-4DFA-8806-9D4D60A22610}"/>
          </ac:spMkLst>
        </pc:spChg>
        <pc:grpChg chg="mod">
          <ac:chgData name="Holah Becca" userId="37239733-0f14-47cd-a8de-14654ab8b4b1" providerId="ADAL" clId="{1CFDBC14-4668-487F-9070-4B88CCCB3885}" dt="2019-09-11T12:16:18.557" v="294" actId="13244"/>
          <ac:grpSpMkLst>
            <pc:docMk/>
            <pc:sldMk cId="0" sldId="290"/>
            <ac:grpSpMk id="18434" creationId="{099DC072-04B7-4D33-BDF8-BD69E02A573C}"/>
          </ac:grpSpMkLst>
        </pc:grpChg>
      </pc:sldChg>
      <pc:sldChg chg="modSp">
        <pc:chgData name="Holah Becca" userId="37239733-0f14-47cd-a8de-14654ab8b4b1" providerId="ADAL" clId="{1CFDBC14-4668-487F-9070-4B88CCCB3885}" dt="2019-09-11T12:16:36.803" v="299" actId="13244"/>
        <pc:sldMkLst>
          <pc:docMk/>
          <pc:sldMk cId="0" sldId="294"/>
        </pc:sldMkLst>
        <pc:spChg chg="mod">
          <ac:chgData name="Holah Becca" userId="37239733-0f14-47cd-a8de-14654ab8b4b1" providerId="ADAL" clId="{1CFDBC14-4668-487F-9070-4B88CCCB3885}" dt="2019-09-11T12:16:35.350" v="298" actId="13244"/>
          <ac:spMkLst>
            <pc:docMk/>
            <pc:sldMk cId="0" sldId="294"/>
            <ac:spMk id="8" creationId="{2436265F-CFA9-43BB-B89B-974679346F9F}"/>
          </ac:spMkLst>
        </pc:spChg>
        <pc:spChg chg="mod">
          <ac:chgData name="Holah Becca" userId="37239733-0f14-47cd-a8de-14654ab8b4b1" providerId="ADAL" clId="{1CFDBC14-4668-487F-9070-4B88CCCB3885}" dt="2019-09-11T12:09:27.039" v="244" actId="404"/>
          <ac:spMkLst>
            <pc:docMk/>
            <pc:sldMk cId="0" sldId="294"/>
            <ac:spMk id="20483" creationId="{C51C3D4C-A22C-4AC7-938A-213050FCB72C}"/>
          </ac:spMkLst>
        </pc:spChg>
        <pc:grpChg chg="mod">
          <ac:chgData name="Holah Becca" userId="37239733-0f14-47cd-a8de-14654ab8b4b1" providerId="ADAL" clId="{1CFDBC14-4668-487F-9070-4B88CCCB3885}" dt="2019-09-11T12:16:33.886" v="297" actId="13244"/>
          <ac:grpSpMkLst>
            <pc:docMk/>
            <pc:sldMk cId="0" sldId="294"/>
            <ac:grpSpMk id="20482" creationId="{72E8979C-EB93-4EA8-AE09-F722A4EEF71A}"/>
          </ac:grpSpMkLst>
        </pc:grpChg>
        <pc:picChg chg="mod">
          <ac:chgData name="Holah Becca" userId="37239733-0f14-47cd-a8de-14654ab8b4b1" providerId="ADAL" clId="{1CFDBC14-4668-487F-9070-4B88CCCB3885}" dt="2019-09-11T12:16:36.803" v="299" actId="13244"/>
          <ac:picMkLst>
            <pc:docMk/>
            <pc:sldMk cId="0" sldId="294"/>
            <ac:picMk id="20485" creationId="{7AE4C8CD-AE18-4012-B958-607DC6147D97}"/>
          </ac:picMkLst>
        </pc:picChg>
      </pc:sldChg>
      <pc:sldChg chg="modSp">
        <pc:chgData name="Holah Becca" userId="37239733-0f14-47cd-a8de-14654ab8b4b1" providerId="ADAL" clId="{1CFDBC14-4668-487F-9070-4B88CCCB3885}" dt="2019-09-11T12:14:57.254" v="273" actId="13244"/>
        <pc:sldMkLst>
          <pc:docMk/>
          <pc:sldMk cId="0" sldId="296"/>
        </pc:sldMkLst>
        <pc:spChg chg="mod">
          <ac:chgData name="Holah Becca" userId="37239733-0f14-47cd-a8de-14654ab8b4b1" providerId="ADAL" clId="{1CFDBC14-4668-487F-9070-4B88CCCB3885}" dt="2019-09-11T12:14:55.702" v="272" actId="13244"/>
          <ac:spMkLst>
            <pc:docMk/>
            <pc:sldMk cId="0" sldId="296"/>
            <ac:spMk id="8195" creationId="{62BB61E7-AF9B-4D36-BC8F-EA020186DB7C}"/>
          </ac:spMkLst>
        </pc:spChg>
        <pc:spChg chg="mod">
          <ac:chgData name="Holah Becca" userId="37239733-0f14-47cd-a8de-14654ab8b4b1" providerId="ADAL" clId="{1CFDBC14-4668-487F-9070-4B88CCCB3885}" dt="2019-09-11T12:14:57.254" v="273" actId="13244"/>
          <ac:spMkLst>
            <pc:docMk/>
            <pc:sldMk cId="0" sldId="296"/>
            <ac:spMk id="8196" creationId="{DCF6630C-8BBC-46F1-B287-6E985A4E548D}"/>
          </ac:spMkLst>
        </pc:spChg>
        <pc:grpChg chg="mod">
          <ac:chgData name="Holah Becca" userId="37239733-0f14-47cd-a8de-14654ab8b4b1" providerId="ADAL" clId="{1CFDBC14-4668-487F-9070-4B88CCCB3885}" dt="2019-09-11T12:14:54.078" v="271" actId="13244"/>
          <ac:grpSpMkLst>
            <pc:docMk/>
            <pc:sldMk cId="0" sldId="296"/>
            <ac:grpSpMk id="8194" creationId="{543AD05F-6F92-45F4-B2BB-67014ADE8115}"/>
          </ac:grpSpMkLst>
        </pc:grpChg>
      </pc:sldChg>
      <pc:sldChg chg="addSp delSp modSp">
        <pc:chgData name="Holah Becca" userId="37239733-0f14-47cd-a8de-14654ab8b4b1" providerId="ADAL" clId="{1CFDBC14-4668-487F-9070-4B88CCCB3885}" dt="2019-09-11T12:06:26.657" v="184" actId="20577"/>
        <pc:sldMkLst>
          <pc:docMk/>
          <pc:sldMk cId="0" sldId="304"/>
        </pc:sldMkLst>
        <pc:spChg chg="add mod">
          <ac:chgData name="Holah Becca" userId="37239733-0f14-47cd-a8de-14654ab8b4b1" providerId="ADAL" clId="{1CFDBC14-4668-487F-9070-4B88CCCB3885}" dt="2019-09-11T11:25:29.604" v="138" actId="1076"/>
          <ac:spMkLst>
            <pc:docMk/>
            <pc:sldMk cId="0" sldId="304"/>
            <ac:spMk id="2" creationId="{32B58DA9-91D4-4A08-B297-E3C487FD811A}"/>
          </ac:spMkLst>
        </pc:spChg>
        <pc:spChg chg="add mod">
          <ac:chgData name="Holah Becca" userId="37239733-0f14-47cd-a8de-14654ab8b4b1" providerId="ADAL" clId="{1CFDBC14-4668-487F-9070-4B88CCCB3885}" dt="2019-09-11T12:06:26.657" v="184" actId="20577"/>
          <ac:spMkLst>
            <pc:docMk/>
            <pc:sldMk cId="0" sldId="304"/>
            <ac:spMk id="3" creationId="{EDA5FFF7-199F-4B6D-B26F-6119959DB0F4}"/>
          </ac:spMkLst>
        </pc:spChg>
        <pc:spChg chg="del mod">
          <ac:chgData name="Holah Becca" userId="37239733-0f14-47cd-a8de-14654ab8b4b1" providerId="ADAL" clId="{1CFDBC14-4668-487F-9070-4B88CCCB3885}" dt="2019-09-11T11:22:12.387" v="54" actId="478"/>
          <ac:spMkLst>
            <pc:docMk/>
            <pc:sldMk cId="0" sldId="304"/>
            <ac:spMk id="7" creationId="{66AAC4AF-99A5-4642-902D-44CF216336F8}"/>
          </ac:spMkLst>
        </pc:spChg>
        <pc:spChg chg="del mod">
          <ac:chgData name="Holah Becca" userId="37239733-0f14-47cd-a8de-14654ab8b4b1" providerId="ADAL" clId="{1CFDBC14-4668-487F-9070-4B88CCCB3885}" dt="2019-09-11T11:22:39.666" v="70" actId="478"/>
          <ac:spMkLst>
            <pc:docMk/>
            <pc:sldMk cId="0" sldId="304"/>
            <ac:spMk id="8" creationId="{106DB838-FE0A-40CC-AEE0-8C85FD421AD3}"/>
          </ac:spMkLst>
        </pc:spChg>
        <pc:spChg chg="del mod">
          <ac:chgData name="Holah Becca" userId="37239733-0f14-47cd-a8de-14654ab8b4b1" providerId="ADAL" clId="{1CFDBC14-4668-487F-9070-4B88CCCB3885}" dt="2019-09-11T11:22:31.331" v="64"/>
          <ac:spMkLst>
            <pc:docMk/>
            <pc:sldMk cId="0" sldId="304"/>
            <ac:spMk id="9" creationId="{EF875538-CBFB-4804-B8A5-FE2AE971B428}"/>
          </ac:spMkLst>
        </pc:spChg>
        <pc:spChg chg="add del mod">
          <ac:chgData name="Holah Becca" userId="37239733-0f14-47cd-a8de-14654ab8b4b1" providerId="ADAL" clId="{1CFDBC14-4668-487F-9070-4B88CCCB3885}" dt="2019-09-11T11:22:31.318" v="62"/>
          <ac:spMkLst>
            <pc:docMk/>
            <pc:sldMk cId="0" sldId="304"/>
            <ac:spMk id="10" creationId="{E5E15BBC-C876-46EA-AA9D-F71D03642F64}"/>
          </ac:spMkLst>
        </pc:spChg>
        <pc:spChg chg="add del mod">
          <ac:chgData name="Holah Becca" userId="37239733-0f14-47cd-a8de-14654ab8b4b1" providerId="ADAL" clId="{1CFDBC14-4668-487F-9070-4B88CCCB3885}" dt="2019-09-11T11:25:08.823" v="128" actId="478"/>
          <ac:spMkLst>
            <pc:docMk/>
            <pc:sldMk cId="0" sldId="304"/>
            <ac:spMk id="11" creationId="{407F1E06-78F0-4581-8594-3648F188789F}"/>
          </ac:spMkLst>
        </pc:spChg>
        <pc:spChg chg="add del mod">
          <ac:chgData name="Holah Becca" userId="37239733-0f14-47cd-a8de-14654ab8b4b1" providerId="ADAL" clId="{1CFDBC14-4668-487F-9070-4B88CCCB3885}" dt="2019-09-11T11:25:09.551" v="129" actId="478"/>
          <ac:spMkLst>
            <pc:docMk/>
            <pc:sldMk cId="0" sldId="304"/>
            <ac:spMk id="12" creationId="{E4968D4A-9007-41A6-AE18-620FCEE8524A}"/>
          </ac:spMkLst>
        </pc:spChg>
        <pc:spChg chg="add del mod">
          <ac:chgData name="Holah Becca" userId="37239733-0f14-47cd-a8de-14654ab8b4b1" providerId="ADAL" clId="{1CFDBC14-4668-487F-9070-4B88CCCB3885}" dt="2019-09-11T12:06:04.840" v="178" actId="478"/>
          <ac:spMkLst>
            <pc:docMk/>
            <pc:sldMk cId="0" sldId="304"/>
            <ac:spMk id="7170" creationId="{402F3FCB-9AA0-4DAC-BA12-7695DF7E680B}"/>
          </ac:spMkLst>
        </pc:spChg>
      </pc:sldChg>
      <pc:sldChg chg="addSp delSp modSp">
        <pc:chgData name="Holah Becca" userId="37239733-0f14-47cd-a8de-14654ab8b4b1" providerId="ADAL" clId="{1CFDBC14-4668-487F-9070-4B88CCCB3885}" dt="2019-09-11T12:15:16.886" v="278" actId="13244"/>
        <pc:sldMkLst>
          <pc:docMk/>
          <pc:sldMk cId="0" sldId="305"/>
        </pc:sldMkLst>
        <pc:spChg chg="add del">
          <ac:chgData name="Holah Becca" userId="37239733-0f14-47cd-a8de-14654ab8b4b1" providerId="ADAL" clId="{1CFDBC14-4668-487F-9070-4B88CCCB3885}" dt="2019-09-11T11:26:16.096" v="146"/>
          <ac:spMkLst>
            <pc:docMk/>
            <pc:sldMk cId="0" sldId="305"/>
            <ac:spMk id="2" creationId="{5016553B-8748-457A-A631-C4896BAB9386}"/>
          </ac:spMkLst>
        </pc:spChg>
        <pc:spChg chg="add del mod">
          <ac:chgData name="Holah Becca" userId="37239733-0f14-47cd-a8de-14654ab8b4b1" providerId="ADAL" clId="{1CFDBC14-4668-487F-9070-4B88CCCB3885}" dt="2019-09-11T12:07:02.105" v="199" actId="478"/>
          <ac:spMkLst>
            <pc:docMk/>
            <pc:sldMk cId="0" sldId="305"/>
            <ac:spMk id="3" creationId="{A2467744-7465-49A9-8071-5BB24EAAC2E8}"/>
          </ac:spMkLst>
        </pc:spChg>
        <pc:spChg chg="add mod">
          <ac:chgData name="Holah Becca" userId="37239733-0f14-47cd-a8de-14654ab8b4b1" providerId="ADAL" clId="{1CFDBC14-4668-487F-9070-4B88CCCB3885}" dt="2019-09-11T12:07:08.092" v="201" actId="14100"/>
          <ac:spMkLst>
            <pc:docMk/>
            <pc:sldMk cId="0" sldId="305"/>
            <ac:spMk id="5" creationId="{108DD7FD-AA29-435F-AC22-389979223124}"/>
          </ac:spMkLst>
        </pc:spChg>
        <pc:spChg chg="mod">
          <ac:chgData name="Holah Becca" userId="37239733-0f14-47cd-a8de-14654ab8b4b1" providerId="ADAL" clId="{1CFDBC14-4668-487F-9070-4B88CCCB3885}" dt="2019-09-11T12:15:16.886" v="278" actId="13244"/>
          <ac:spMkLst>
            <pc:docMk/>
            <pc:sldMk cId="0" sldId="305"/>
            <ac:spMk id="8" creationId="{151BA59B-A625-4E88-AE25-AF60B12073D3}"/>
          </ac:spMkLst>
        </pc:spChg>
        <pc:grpChg chg="mod">
          <ac:chgData name="Holah Becca" userId="37239733-0f14-47cd-a8de-14654ab8b4b1" providerId="ADAL" clId="{1CFDBC14-4668-487F-9070-4B88CCCB3885}" dt="2019-09-11T12:15:14.424" v="277" actId="13244"/>
          <ac:grpSpMkLst>
            <pc:docMk/>
            <pc:sldMk cId="0" sldId="305"/>
            <ac:grpSpMk id="10242" creationId="{056D72BC-CA45-403F-B478-8FF10A0925D2}"/>
          </ac:grpSpMkLst>
        </pc:grpChg>
      </pc:sldChg>
      <pc:sldChg chg="addSp delSp modSp">
        <pc:chgData name="Holah Becca" userId="37239733-0f14-47cd-a8de-14654ab8b4b1" providerId="ADAL" clId="{1CFDBC14-4668-487F-9070-4B88CCCB3885}" dt="2019-09-11T12:15:45.518" v="285" actId="13244"/>
        <pc:sldMkLst>
          <pc:docMk/>
          <pc:sldMk cId="0" sldId="307"/>
        </pc:sldMkLst>
        <pc:spChg chg="add mod">
          <ac:chgData name="Holah Becca" userId="37239733-0f14-47cd-a8de-14654ab8b4b1" providerId="ADAL" clId="{1CFDBC14-4668-487F-9070-4B88CCCB3885}" dt="2019-09-11T12:07:34.724" v="210" actId="1076"/>
          <ac:spMkLst>
            <pc:docMk/>
            <pc:sldMk cId="0" sldId="307"/>
            <ac:spMk id="2" creationId="{F6A8EBD8-BE53-4E41-BD97-B3C1CE403D91}"/>
          </ac:spMkLst>
        </pc:spChg>
        <pc:spChg chg="add del">
          <ac:chgData name="Holah Becca" userId="37239733-0f14-47cd-a8de-14654ab8b4b1" providerId="ADAL" clId="{1CFDBC14-4668-487F-9070-4B88CCCB3885}" dt="2019-09-11T12:07:28.510" v="208" actId="478"/>
          <ac:spMkLst>
            <pc:docMk/>
            <pc:sldMk cId="0" sldId="307"/>
            <ac:spMk id="7" creationId="{E0D026FB-E693-4955-983A-F4BACF0A6BFC}"/>
          </ac:spMkLst>
        </pc:spChg>
        <pc:grpChg chg="mod">
          <ac:chgData name="Holah Becca" userId="37239733-0f14-47cd-a8de-14654ab8b4b1" providerId="ADAL" clId="{1CFDBC14-4668-487F-9070-4B88CCCB3885}" dt="2019-09-11T12:15:45.518" v="285" actId="13244"/>
          <ac:grpSpMkLst>
            <pc:docMk/>
            <pc:sldMk cId="0" sldId="307"/>
            <ac:grpSpMk id="13315" creationId="{F58D8CC0-FA79-485F-9CCD-56E9CD33F4A6}"/>
          </ac:grpSpMkLst>
        </pc:grpChg>
      </pc:sldChg>
      <pc:sldChg chg="addSp delSp modSp">
        <pc:chgData name="Holah Becca" userId="37239733-0f14-47cd-a8de-14654ab8b4b1" providerId="ADAL" clId="{1CFDBC14-4668-487F-9070-4B88CCCB3885}" dt="2019-09-11T12:15:59.094" v="289" actId="13244"/>
        <pc:sldMkLst>
          <pc:docMk/>
          <pc:sldMk cId="0" sldId="308"/>
        </pc:sldMkLst>
        <pc:spChg chg="add mod">
          <ac:chgData name="Holah Becca" userId="37239733-0f14-47cd-a8de-14654ab8b4b1" providerId="ADAL" clId="{1CFDBC14-4668-487F-9070-4B88CCCB3885}" dt="2019-09-11T12:06:56.004" v="198" actId="1076"/>
          <ac:spMkLst>
            <pc:docMk/>
            <pc:sldMk cId="0" sldId="308"/>
            <ac:spMk id="2" creationId="{9223A79D-FE59-4B3D-8105-D7122C9AE906}"/>
          </ac:spMkLst>
        </pc:spChg>
        <pc:spChg chg="mod">
          <ac:chgData name="Holah Becca" userId="37239733-0f14-47cd-a8de-14654ab8b4b1" providerId="ADAL" clId="{1CFDBC14-4668-487F-9070-4B88CCCB3885}" dt="2019-09-11T12:15:59.094" v="289" actId="13244"/>
          <ac:spMkLst>
            <pc:docMk/>
            <pc:sldMk cId="0" sldId="308"/>
            <ac:spMk id="8" creationId="{827D43A3-9529-4AEC-A703-0BB9346185DE}"/>
          </ac:spMkLst>
        </pc:spChg>
        <pc:spChg chg="add del">
          <ac:chgData name="Holah Becca" userId="37239733-0f14-47cd-a8de-14654ab8b4b1" providerId="ADAL" clId="{1CFDBC14-4668-487F-9070-4B88CCCB3885}" dt="2019-09-11T12:06:51.119" v="196" actId="478"/>
          <ac:spMkLst>
            <pc:docMk/>
            <pc:sldMk cId="0" sldId="308"/>
            <ac:spMk id="9" creationId="{B890496B-ABEB-46A3-8AA5-7BB8394860E7}"/>
          </ac:spMkLst>
        </pc:spChg>
        <pc:grpChg chg="mod">
          <ac:chgData name="Holah Becca" userId="37239733-0f14-47cd-a8de-14654ab8b4b1" providerId="ADAL" clId="{1CFDBC14-4668-487F-9070-4B88CCCB3885}" dt="2019-09-11T12:15:56.123" v="288" actId="13244"/>
          <ac:grpSpMkLst>
            <pc:docMk/>
            <pc:sldMk cId="0" sldId="308"/>
            <ac:grpSpMk id="15362" creationId="{3E73D8DC-6771-4E82-9BA1-7E22DDB5A40C}"/>
          </ac:grpSpMkLst>
        </pc:grpChg>
      </pc:sldChg>
      <pc:sldChg chg="modSp">
        <pc:chgData name="Holah Becca" userId="37239733-0f14-47cd-a8de-14654ab8b4b1" providerId="ADAL" clId="{1CFDBC14-4668-487F-9070-4B88CCCB3885}" dt="2019-09-11T12:12:36.516" v="268" actId="14100"/>
        <pc:sldMkLst>
          <pc:docMk/>
          <pc:sldMk cId="0" sldId="311"/>
        </pc:sldMkLst>
        <pc:spChg chg="mod">
          <ac:chgData name="Holah Becca" userId="37239733-0f14-47cd-a8de-14654ab8b4b1" providerId="ADAL" clId="{1CFDBC14-4668-487F-9070-4B88CCCB3885}" dt="2019-09-11T12:12:23.811" v="265" actId="13244"/>
          <ac:spMkLst>
            <pc:docMk/>
            <pc:sldMk cId="0" sldId="311"/>
            <ac:spMk id="5124" creationId="{79E035AD-B47C-402C-AF0C-4DD869F8C77F}"/>
          </ac:spMkLst>
        </pc:spChg>
        <pc:spChg chg="mod">
          <ac:chgData name="Holah Becca" userId="37239733-0f14-47cd-a8de-14654ab8b4b1" providerId="ADAL" clId="{1CFDBC14-4668-487F-9070-4B88CCCB3885}" dt="2019-09-11T12:12:36.516" v="268" actId="14100"/>
          <ac:spMkLst>
            <pc:docMk/>
            <pc:sldMk cId="0" sldId="311"/>
            <ac:spMk id="5125" creationId="{E13246E3-58FC-42E5-AF6C-63ED1659D9A1}"/>
          </ac:spMkLst>
        </pc:spChg>
        <pc:grpChg chg="mod">
          <ac:chgData name="Holah Becca" userId="37239733-0f14-47cd-a8de-14654ab8b4b1" providerId="ADAL" clId="{1CFDBC14-4668-487F-9070-4B88CCCB3885}" dt="2019-09-11T12:12:22.107" v="264" actId="13244"/>
          <ac:grpSpMkLst>
            <pc:docMk/>
            <pc:sldMk cId="0" sldId="311"/>
            <ac:grpSpMk id="5123" creationId="{A33F619B-84EC-4EF8-A020-468EA2E57A87}"/>
          </ac:grpSpMkLst>
        </pc:grpChg>
      </pc:sldChg>
      <pc:sldChg chg="modSp">
        <pc:chgData name="Holah Becca" userId="37239733-0f14-47cd-a8de-14654ab8b4b1" providerId="ADAL" clId="{1CFDBC14-4668-487F-9070-4B88CCCB3885}" dt="2019-09-11T12:15:06.900" v="276" actId="13244"/>
        <pc:sldMkLst>
          <pc:docMk/>
          <pc:sldMk cId="0" sldId="312"/>
        </pc:sldMkLst>
        <pc:spChg chg="mod">
          <ac:chgData name="Holah Becca" userId="37239733-0f14-47cd-a8de-14654ab8b4b1" providerId="ADAL" clId="{1CFDBC14-4668-487F-9070-4B88CCCB3885}" dt="2019-09-11T12:15:06.900" v="276" actId="13244"/>
          <ac:spMkLst>
            <pc:docMk/>
            <pc:sldMk cId="0" sldId="312"/>
            <ac:spMk id="9220" creationId="{620265AB-7E20-4475-8D38-FD98531499A4}"/>
          </ac:spMkLst>
        </pc:spChg>
        <pc:grpChg chg="mod">
          <ac:chgData name="Holah Becca" userId="37239733-0f14-47cd-a8de-14654ab8b4b1" providerId="ADAL" clId="{1CFDBC14-4668-487F-9070-4B88CCCB3885}" dt="2019-09-11T12:15:04.366" v="275" actId="13244"/>
          <ac:grpSpMkLst>
            <pc:docMk/>
            <pc:sldMk cId="0" sldId="312"/>
            <ac:grpSpMk id="9219" creationId="{F2521DAE-F1EA-4BB3-89AE-F8027DBA12AB}"/>
          </ac:grpSpMkLst>
        </pc:grpChg>
      </pc:sldChg>
      <pc:sldChg chg="addSp delSp modSp">
        <pc:chgData name="Holah Becca" userId="37239733-0f14-47cd-a8de-14654ab8b4b1" providerId="ADAL" clId="{1CFDBC14-4668-487F-9070-4B88CCCB3885}" dt="2019-09-11T12:15:23.494" v="280" actId="13244"/>
        <pc:sldMkLst>
          <pc:docMk/>
          <pc:sldMk cId="0" sldId="313"/>
        </pc:sldMkLst>
        <pc:spChg chg="add mod">
          <ac:chgData name="Holah Becca" userId="37239733-0f14-47cd-a8de-14654ab8b4b1" providerId="ADAL" clId="{1CFDBC14-4668-487F-9070-4B88CCCB3885}" dt="2019-09-11T12:07:16.548" v="204" actId="1076"/>
          <ac:spMkLst>
            <pc:docMk/>
            <pc:sldMk cId="0" sldId="313"/>
            <ac:spMk id="2" creationId="{DD391BDC-8681-454B-86F5-6967D6C5F1F7}"/>
          </ac:spMkLst>
        </pc:spChg>
        <pc:spChg chg="mod">
          <ac:chgData name="Holah Becca" userId="37239733-0f14-47cd-a8de-14654ab8b4b1" providerId="ADAL" clId="{1CFDBC14-4668-487F-9070-4B88CCCB3885}" dt="2019-09-11T12:15:23.494" v="280" actId="13244"/>
          <ac:spMkLst>
            <pc:docMk/>
            <pc:sldMk cId="0" sldId="313"/>
            <ac:spMk id="8" creationId="{4319B8FA-6F92-49E9-B71C-AC48EA622491}"/>
          </ac:spMkLst>
        </pc:spChg>
        <pc:spChg chg="add del">
          <ac:chgData name="Holah Becca" userId="37239733-0f14-47cd-a8de-14654ab8b4b1" providerId="ADAL" clId="{1CFDBC14-4668-487F-9070-4B88CCCB3885}" dt="2019-09-11T12:07:11.183" v="202" actId="478"/>
          <ac:spMkLst>
            <pc:docMk/>
            <pc:sldMk cId="0" sldId="313"/>
            <ac:spMk id="9" creationId="{4191337E-E3DB-4C5B-9127-58705B6994DB}"/>
          </ac:spMkLst>
        </pc:spChg>
        <pc:grpChg chg="mod">
          <ac:chgData name="Holah Becca" userId="37239733-0f14-47cd-a8de-14654ab8b4b1" providerId="ADAL" clId="{1CFDBC14-4668-487F-9070-4B88CCCB3885}" dt="2019-09-11T12:15:21.846" v="279" actId="13244"/>
          <ac:grpSpMkLst>
            <pc:docMk/>
            <pc:sldMk cId="0" sldId="313"/>
            <ac:grpSpMk id="11266" creationId="{4D873141-DF2A-4814-A09B-419C21970355}"/>
          </ac:grpSpMkLst>
        </pc:grpChg>
      </pc:sldChg>
      <pc:sldChg chg="addSp delSp modSp">
        <pc:chgData name="Holah Becca" userId="37239733-0f14-47cd-a8de-14654ab8b4b1" providerId="ADAL" clId="{1CFDBC14-4668-487F-9070-4B88CCCB3885}" dt="2019-09-11T12:15:37.111" v="284" actId="13244"/>
        <pc:sldMkLst>
          <pc:docMk/>
          <pc:sldMk cId="0" sldId="314"/>
        </pc:sldMkLst>
        <pc:spChg chg="add mod">
          <ac:chgData name="Holah Becca" userId="37239733-0f14-47cd-a8de-14654ab8b4b1" providerId="ADAL" clId="{1CFDBC14-4668-487F-9070-4B88CCCB3885}" dt="2019-09-11T12:07:25.492" v="207" actId="1076"/>
          <ac:spMkLst>
            <pc:docMk/>
            <pc:sldMk cId="0" sldId="314"/>
            <ac:spMk id="2" creationId="{BFE24738-5293-4BB8-A489-5B8A610CBBEA}"/>
          </ac:spMkLst>
        </pc:spChg>
        <pc:spChg chg="mod">
          <ac:chgData name="Holah Becca" userId="37239733-0f14-47cd-a8de-14654ab8b4b1" providerId="ADAL" clId="{1CFDBC14-4668-487F-9070-4B88CCCB3885}" dt="2019-09-11T12:15:30.764" v="282" actId="13244"/>
          <ac:spMkLst>
            <pc:docMk/>
            <pc:sldMk cId="0" sldId="314"/>
            <ac:spMk id="8" creationId="{416BDB2F-F8F7-4223-902F-AA49B61D32A6}"/>
          </ac:spMkLst>
        </pc:spChg>
        <pc:spChg chg="add del">
          <ac:chgData name="Holah Becca" userId="37239733-0f14-47cd-a8de-14654ab8b4b1" providerId="ADAL" clId="{1CFDBC14-4668-487F-9070-4B88CCCB3885}" dt="2019-09-11T12:07:19.263" v="205" actId="478"/>
          <ac:spMkLst>
            <pc:docMk/>
            <pc:sldMk cId="0" sldId="314"/>
            <ac:spMk id="10" creationId="{C60A5B8E-3475-4A0D-BE3C-A3D1F282CD3E}"/>
          </ac:spMkLst>
        </pc:spChg>
        <pc:grpChg chg="mod">
          <ac:chgData name="Holah Becca" userId="37239733-0f14-47cd-a8de-14654ab8b4b1" providerId="ADAL" clId="{1CFDBC14-4668-487F-9070-4B88CCCB3885}" dt="2019-09-11T12:15:28.373" v="281" actId="13244"/>
          <ac:grpSpMkLst>
            <pc:docMk/>
            <pc:sldMk cId="0" sldId="314"/>
            <ac:grpSpMk id="12293" creationId="{FB213128-C0AF-45F3-8EDF-7F4797BCBB73}"/>
          </ac:grpSpMkLst>
        </pc:grpChg>
        <pc:picChg chg="mod">
          <ac:chgData name="Holah Becca" userId="37239733-0f14-47cd-a8de-14654ab8b4b1" providerId="ADAL" clId="{1CFDBC14-4668-487F-9070-4B88CCCB3885}" dt="2019-09-11T12:15:34.188" v="283" actId="13244"/>
          <ac:picMkLst>
            <pc:docMk/>
            <pc:sldMk cId="0" sldId="314"/>
            <ac:picMk id="12292" creationId="{36FF01BF-0D98-4CC4-A168-6C5D2FD32092}"/>
          </ac:picMkLst>
        </pc:picChg>
        <pc:picChg chg="mod">
          <ac:chgData name="Holah Becca" userId="37239733-0f14-47cd-a8de-14654ab8b4b1" providerId="ADAL" clId="{1CFDBC14-4668-487F-9070-4B88CCCB3885}" dt="2019-09-11T12:15:37.111" v="284" actId="13244"/>
          <ac:picMkLst>
            <pc:docMk/>
            <pc:sldMk cId="0" sldId="314"/>
            <ac:picMk id="12294" creationId="{8134716C-EDE1-4588-991D-94C27DA5EE07}"/>
          </ac:picMkLst>
        </pc:picChg>
      </pc:sldChg>
      <pc:sldChg chg="addSp delSp modSp">
        <pc:chgData name="Holah Becca" userId="37239733-0f14-47cd-a8de-14654ab8b4b1" providerId="ADAL" clId="{1CFDBC14-4668-487F-9070-4B88CCCB3885}" dt="2019-09-11T12:15:51.094" v="287" actId="13244"/>
        <pc:sldMkLst>
          <pc:docMk/>
          <pc:sldMk cId="0" sldId="315"/>
        </pc:sldMkLst>
        <pc:spChg chg="add mod">
          <ac:chgData name="Holah Becca" userId="37239733-0f14-47cd-a8de-14654ab8b4b1" providerId="ADAL" clId="{1CFDBC14-4668-487F-9070-4B88CCCB3885}" dt="2019-09-11T12:07:43.562" v="213" actId="1076"/>
          <ac:spMkLst>
            <pc:docMk/>
            <pc:sldMk cId="0" sldId="315"/>
            <ac:spMk id="2" creationId="{25111820-F3AE-4094-9E84-C35781B605D0}"/>
          </ac:spMkLst>
        </pc:spChg>
        <pc:spChg chg="del">
          <ac:chgData name="Holah Becca" userId="37239733-0f14-47cd-a8de-14654ab8b4b1" providerId="ADAL" clId="{1CFDBC14-4668-487F-9070-4B88CCCB3885}" dt="2019-09-11T11:19:31.659" v="8" actId="478"/>
          <ac:spMkLst>
            <pc:docMk/>
            <pc:sldMk cId="0" sldId="315"/>
            <ac:spMk id="8" creationId="{0870743E-E181-410F-BD06-CC5D5A2C9C11}"/>
          </ac:spMkLst>
        </pc:spChg>
        <pc:spChg chg="add del">
          <ac:chgData name="Holah Becca" userId="37239733-0f14-47cd-a8de-14654ab8b4b1" providerId="ADAL" clId="{1CFDBC14-4668-487F-9070-4B88CCCB3885}" dt="2019-09-11T12:07:37.711" v="211" actId="478"/>
          <ac:spMkLst>
            <pc:docMk/>
            <pc:sldMk cId="0" sldId="315"/>
            <ac:spMk id="9" creationId="{5EA636DF-075A-45A4-A729-68EED578F600}"/>
          </ac:spMkLst>
        </pc:spChg>
        <pc:spChg chg="mod">
          <ac:chgData name="Holah Becca" userId="37239733-0f14-47cd-a8de-14654ab8b4b1" providerId="ADAL" clId="{1CFDBC14-4668-487F-9070-4B88CCCB3885}" dt="2019-09-11T12:15:51.094" v="287" actId="13244"/>
          <ac:spMkLst>
            <pc:docMk/>
            <pc:sldMk cId="0" sldId="315"/>
            <ac:spMk id="10" creationId="{49EFE863-6BB3-4288-9772-5BFA996784A2}"/>
          </ac:spMkLst>
        </pc:spChg>
        <pc:grpChg chg="mod">
          <ac:chgData name="Holah Becca" userId="37239733-0f14-47cd-a8de-14654ab8b4b1" providerId="ADAL" clId="{1CFDBC14-4668-487F-9070-4B88CCCB3885}" dt="2019-09-11T12:15:49.941" v="286" actId="13244"/>
          <ac:grpSpMkLst>
            <pc:docMk/>
            <pc:sldMk cId="0" sldId="315"/>
            <ac:grpSpMk id="14338" creationId="{E5AD31CC-B157-4FB8-80CC-5A5FC37FBB7D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BE801A-FD76-498D-AA65-37C647F13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7284C-0B65-4506-8648-2559D9A1F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28DC53-4CA0-4A5A-8ED6-216311739AA6}" type="datetimeFigureOut">
              <a:rPr lang="en-GB"/>
              <a:pPr>
                <a:defRPr/>
              </a:pPr>
              <a:t>11/09/2019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CD0BA-70B8-4B1C-8378-6C2F90B63E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84343-868C-445A-8F79-5E8F0F61F7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C3060BA-858B-491F-A7C6-7B48D76A5A1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3FC2E2-C963-44B5-9B99-292BB82B85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1F83E-BC86-4EFF-99ED-68190AD625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28DACB-ADB5-46EE-9F6B-34B052EE45DC}" type="datetimeFigureOut">
              <a:rPr lang="en-GB"/>
              <a:pPr>
                <a:defRPr/>
              </a:pPr>
              <a:t>11/09/2019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36120E-BF97-49A9-AA61-62F02F792D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5C181F0-5EC3-48B6-AFF8-A06DDEBC7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5B01-3376-436B-ABE5-CE0C158E15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8823A-A4AA-4BC7-BD28-0830381B2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8F9D47A-A8E2-4497-A47A-860C0A11694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56496AB-04C9-4BB1-8219-515B512692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6C527D3-53C2-456C-9064-80D326BA3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188D87E-1493-4E3B-8761-1BDB4875D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8CACB6-F7E3-4085-8CDF-809DB613412C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91CC800-F076-4F1D-B40D-FAFC159D1E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EF52BE12-617C-4E68-952D-F28CE94C97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32BCE611-6E2C-4EC5-9242-E9D31005C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C4276A-70E2-40A1-83C0-7D97A8D381E0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52FD0134-9603-4DFF-97BF-A29DDD606C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C1CC3385-054F-4C36-BBB8-C425613E13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1BE9EC7-E290-40C9-97C3-227F62BA72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B2D249-E0A7-4425-9AE1-1E2D7C12D3E5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D39F2057-CC27-4088-B916-509271D12D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8160741-1573-45ED-9D53-207BCDE9DD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6BE20E84-C36A-40DC-A6B7-B2801FFD5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259AB4-C533-474B-BDA7-2AFC517A0220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DD9A4D3-C554-4CF1-8A0E-70552CD86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AFD3DFB6-37A0-4CFD-8EE6-70061BD00E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F0B6CF9F-F817-434C-88A8-C8EB0B0DB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98D156-3864-4724-BF13-D4193DE2C6D1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E23ABFBE-2C5F-412E-8D7D-CCA6149C33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AFD90FF2-2090-431D-8B46-E310BA4DC0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BE947FB-943E-4DE7-96FB-2776A246D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1F29ED-3F5F-4E67-B206-E9D321B84943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3A3208AE-B274-4A67-A8CE-BE7220B678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7380ED37-F1F6-4A49-9408-99BFBC0766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99869379-C4CF-4972-B5AD-2CFD922F9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D76293-E799-451F-BDB8-D76AA76AFAF4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64C6697-B047-4200-BDF6-7F9B20D10D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C95C3521-9E54-4301-AC90-1A5649331C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BC7A45A-CCA4-4B68-9728-9671D9D7B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2DF5A3-A506-43E8-9C24-785D1CDCDE55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4DB8645B-1D67-4227-9440-92C8094225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9F4FB2D5-271C-407D-B5C4-648D5CE0D4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0CC16257-FA30-43A3-BD96-5AD09007D5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75FF47-885C-4791-A510-F79367A24DBF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84E06C1-D1E5-4F5B-9CE5-40210D2C04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DC6EF0A-FA15-4D16-BB80-2681A3A888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B685EB26-D564-4319-80BA-385FB9FEEE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2228EC-EBB4-465E-94AD-FA2A39E748B4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A8C22A3-77EB-4784-A980-0BA0F7DE2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C7BD6BD4-9D1A-4ACF-9990-487FA8FC34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AE4375D-35FE-4CA3-956A-7655FD267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E21D30-8847-403B-95B8-A9D7D96BC088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FF25DCAB-62F7-4A61-BF86-5777378CBE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C40674A-2FE2-49FC-BC13-570F6EF44F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5BAE062-748E-4220-9AD3-386580F10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AA81B-1385-4E46-B845-40ECC53BF7F8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594F104-6E54-454F-BFE9-9B8710D36E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B2FA47E-208C-4B4C-8B56-584D05422B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BA7C402-F616-496D-B875-DEF2B48CDE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829951-6F3E-4A38-85D7-295331E5D905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6E75A63-2EBB-4D89-A7BC-3B3CA0F0E8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D6253E71-D0A0-40A6-B7E4-5F639DFA3B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DD4E865-2A79-4790-BA19-1A822A08E2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0EB63D-0376-4B67-B2D9-EB368EE8D7D0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7D8D1516-A082-468C-A926-ED8ADE4FC0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958F834-A378-406E-A434-B21DE01957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8F57DA2-9C78-46A0-8114-98454A0DCE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8B1731-535F-41FB-AC6F-3DF5222B9C81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10A8EF2-2975-4F9D-A8F8-6164384E2E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EB30203-6DDD-42AA-98B4-FEB5138469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F068C29-E00F-4EA2-A2E6-F66EC5AE6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FDFDCF-25E9-4CAD-9642-D068CD60A463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4D4D4AA-9D07-44BB-91BD-AEF399E743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0039A3C5-F0DC-4152-A8DB-CC9B55D4D7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845D8E6-3C39-41D8-9351-E855BF0CA9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4D5CE-79C1-4EAB-B543-499F513EE546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9ECD488-5231-4F11-A891-AC6E37FBED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C11A60AF-05F5-4034-9BFF-C0FC0A8CAD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45CEFBA-D220-4CF9-9AAD-EBCD19E9BC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DD1B22-168A-4E98-81B5-B304ABC78915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15F650D-2593-4DA8-A51E-E46AFF0E7F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3D5435B-5A97-45EA-B9A2-91C61951BA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103CD2EC-21DA-4DEB-B41B-F01B61C46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AFDBCA-D126-4146-8350-2913E926A23B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F2CB1D4-D46A-472F-A9F1-2D1393F38B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773033-F1A2-4DA8-87BD-373D4E7E8075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63F98BF4-284D-473E-BF2A-CDC804E0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2684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737B8B66-A23C-45A3-AB49-43C7C92CDF6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7EBDB6-8124-4732-951F-2AF97D185070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18E1964F-09E5-4906-AD70-00E661242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6">
            <a:extLst>
              <a:ext uri="{FF2B5EF4-FFF2-40B4-BE49-F238E27FC236}">
                <a16:creationId xmlns:a16="http://schemas.microsoft.com/office/drawing/2014/main" id="{62403581-B42A-49E2-9B4E-956E04A9E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5908675"/>
            <a:ext cx="7632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Arial" panose="020B0604020202020204" pitchFamily="34" charset="0"/>
              </a:rPr>
              <a:t>Siobhan Mellon, Development Officer – Climate &amp; Environment </a:t>
            </a:r>
          </a:p>
          <a:p>
            <a:pPr eaLnBrk="1" hangingPunct="1"/>
            <a:r>
              <a:rPr lang="en-GB" altLang="en-US" b="1">
                <a:latin typeface="Arial" panose="020B0604020202020204" pitchFamily="34" charset="0"/>
              </a:rPr>
              <a:t>Emma Dyer, Project Officer – Climate &amp; Environment</a:t>
            </a:r>
          </a:p>
          <a:p>
            <a:pPr eaLnBrk="1" hangingPunct="1"/>
            <a:endParaRPr lang="en-GB" altLang="en-US" b="1"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A95EEF-C6A8-475F-B79A-08C6096A3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5288" y="5805488"/>
            <a:ext cx="8680450" cy="0"/>
          </a:xfrm>
          <a:prstGeom prst="line">
            <a:avLst/>
          </a:prstGeom>
          <a:ln w="76200">
            <a:solidFill>
              <a:srgbClr val="186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4">
            <a:extLst>
              <a:ext uri="{FF2B5EF4-FFF2-40B4-BE49-F238E27FC236}">
                <a16:creationId xmlns:a16="http://schemas.microsoft.com/office/drawing/2014/main" id="{2D4EDB9B-C566-47C2-A1EC-0548B2877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r="30499"/>
          <a:stretch>
            <a:fillRect/>
          </a:stretch>
        </p:blipFill>
        <p:spPr bwMode="auto">
          <a:xfrm>
            <a:off x="6300788" y="2116138"/>
            <a:ext cx="259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>
            <a:extLst>
              <a:ext uri="{FF2B5EF4-FFF2-40B4-BE49-F238E27FC236}">
                <a16:creationId xmlns:a16="http://schemas.microsoft.com/office/drawing/2014/main" id="{BBAA2FF7-A80E-4E04-920E-A63D420C8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8" r="14400" b="17355"/>
          <a:stretch>
            <a:fillRect/>
          </a:stretch>
        </p:blipFill>
        <p:spPr bwMode="auto">
          <a:xfrm>
            <a:off x="3203575" y="2116138"/>
            <a:ext cx="26955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">
            <a:extLst>
              <a:ext uri="{FF2B5EF4-FFF2-40B4-BE49-F238E27FC236}">
                <a16:creationId xmlns:a16="http://schemas.microsoft.com/office/drawing/2014/main" id="{09311D86-045B-4448-A694-00AC2D44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133600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63F5B6DC-B71B-4E94-9153-5588994EF97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07950" y="1196975"/>
            <a:ext cx="8856663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Zero Carbon Communities Grant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74" name="Group 6" descr="South Cambridgeshire District Council Logo">
            <a:extLst>
              <a:ext uri="{FF2B5EF4-FFF2-40B4-BE49-F238E27FC236}">
                <a16:creationId xmlns:a16="http://schemas.microsoft.com/office/drawing/2014/main" id="{51947C94-659F-4785-AC0F-B5141941B0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 descr="South Cambridgeshire District Council Logo">
              <a:extLst>
                <a:ext uri="{FF2B5EF4-FFF2-40B4-BE49-F238E27FC236}">
                  <a16:creationId xmlns:a16="http://schemas.microsoft.com/office/drawing/2014/main" id="{E821AB63-6282-4330-A977-9DDA14CA4638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3082" name="Picture 4">
              <a:extLst>
                <a:ext uri="{FF2B5EF4-FFF2-40B4-BE49-F238E27FC236}">
                  <a16:creationId xmlns:a16="http://schemas.microsoft.com/office/drawing/2014/main" id="{A691FA7B-8AF4-4AC7-85FA-1DE5341A8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0E5866C6-39A1-4A32-A897-5548A3F26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29038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>
            <a:extLst>
              <a:ext uri="{FF2B5EF4-FFF2-40B4-BE49-F238E27FC236}">
                <a16:creationId xmlns:a16="http://schemas.microsoft.com/office/drawing/2014/main" id="{5A857DE9-8157-4A5E-8F54-0B7A6E11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5013325"/>
            <a:ext cx="16668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8134716C-EDE1-4588-991D-94C27DA5E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5053013"/>
            <a:ext cx="16668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36FF01BF-0D98-4CC4-A168-6C5D2FD3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465638"/>
            <a:ext cx="16668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6BDB2F-F8F7-4223-902F-AA49B61D32A6}"/>
              </a:ext>
            </a:extLst>
          </p:cNvPr>
          <p:cNvSpPr txBox="1"/>
          <p:nvPr/>
        </p:nvSpPr>
        <p:spPr>
          <a:xfrm>
            <a:off x="755650" y="1958975"/>
            <a:ext cx="7416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New cycle racks or cycle path, tied in with a Cycling Breakfast event or a community cycle ride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24738-5293-4BB8-A489-5B8A610CBB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136955"/>
            <a:ext cx="7886700" cy="914778"/>
          </a:xfrm>
          <a:prstGeom prst="rect">
            <a:avLst/>
          </a:prstGeom>
        </p:spPr>
        <p:txBody>
          <a:bodyPr/>
          <a:lstStyle/>
          <a:p>
            <a:r>
              <a:rPr lang="en-GB" sz="4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few ideas:</a:t>
            </a:r>
            <a:endParaRPr lang="en-GB" dirty="0"/>
          </a:p>
        </p:txBody>
      </p:sp>
      <p:grpSp>
        <p:nvGrpSpPr>
          <p:cNvPr id="12293" name="Group 6" descr="South Cambridgeshire District Council Logo">
            <a:extLst>
              <a:ext uri="{FF2B5EF4-FFF2-40B4-BE49-F238E27FC236}">
                <a16:creationId xmlns:a16="http://schemas.microsoft.com/office/drawing/2014/main" id="{FB213128-C0AF-45F3-8EDF-7F4797BCBB7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9F2AC0-DA98-4176-8940-80611B10D3C0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297" name="Picture 4">
              <a:extLst>
                <a:ext uri="{FF2B5EF4-FFF2-40B4-BE49-F238E27FC236}">
                  <a16:creationId xmlns:a16="http://schemas.microsoft.com/office/drawing/2014/main" id="{810A9E14-F2D3-42BD-9F55-605DCD721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1E4086F-BA9D-42EB-820E-8D67D4C9B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5516563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CDA4B-0D22-484A-9EDC-BD3768AF6D1E}"/>
              </a:ext>
            </a:extLst>
          </p:cNvPr>
          <p:cNvSpPr txBox="1"/>
          <p:nvPr/>
        </p:nvSpPr>
        <p:spPr>
          <a:xfrm>
            <a:off x="625475" y="1628775"/>
            <a:ext cx="74168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Installation of an electric vehicle charging point in a village hall carpark – joint funded with OLEV grant</a:t>
            </a:r>
          </a:p>
          <a:p>
            <a:pPr eaLnBrk="1" hangingPunct="1"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Replacement of an existing vehicle for community use with an electric one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GB" sz="320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8EBD8-BE53-4E41-BD97-B3C1CE403D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5475" y="1140953"/>
            <a:ext cx="7886700" cy="975643"/>
          </a:xfrm>
          <a:prstGeom prst="rect">
            <a:avLst/>
          </a:prstGeom>
        </p:spPr>
        <p:txBody>
          <a:bodyPr/>
          <a:lstStyle/>
          <a:p>
            <a:r>
              <a:rPr lang="en-GB" sz="4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few ideas:</a:t>
            </a:r>
            <a:endParaRPr lang="en-GB" dirty="0"/>
          </a:p>
        </p:txBody>
      </p:sp>
      <p:grpSp>
        <p:nvGrpSpPr>
          <p:cNvPr id="13315" name="Group 6" descr="South Cambridgeshire District Council Logo">
            <a:extLst>
              <a:ext uri="{FF2B5EF4-FFF2-40B4-BE49-F238E27FC236}">
                <a16:creationId xmlns:a16="http://schemas.microsoft.com/office/drawing/2014/main" id="{F58D8CC0-FA79-485F-9CCD-56E9CD33F4A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C221B1-5210-4CA7-8E80-84A155290265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3318" name="Picture 4">
              <a:extLst>
                <a:ext uri="{FF2B5EF4-FFF2-40B4-BE49-F238E27FC236}">
                  <a16:creationId xmlns:a16="http://schemas.microsoft.com/office/drawing/2014/main" id="{A16F890F-3E8D-456A-BEF4-96936326A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>
            <a:extLst>
              <a:ext uri="{FF2B5EF4-FFF2-40B4-BE49-F238E27FC236}">
                <a16:creationId xmlns:a16="http://schemas.microsoft.com/office/drawing/2014/main" id="{6377856A-BB2F-4A6F-8690-4A5594501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2910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EFE863-6BB3-4288-9772-5BFA996784A2}"/>
              </a:ext>
            </a:extLst>
          </p:cNvPr>
          <p:cNvSpPr txBox="1"/>
          <p:nvPr/>
        </p:nvSpPr>
        <p:spPr>
          <a:xfrm>
            <a:off x="755650" y="2276475"/>
            <a:ext cx="74168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A project to set up regular Repair Cafes, </a:t>
            </a:r>
            <a:r>
              <a:rPr lang="en-GB" sz="3200" dirty="0" err="1">
                <a:latin typeface="Arial" panose="020B0604020202020204" pitchFamily="34" charset="0"/>
              </a:rPr>
              <a:t>Swapshops</a:t>
            </a:r>
            <a:r>
              <a:rPr lang="en-GB" sz="3200" dirty="0">
                <a:latin typeface="Arial" panose="020B0604020202020204" pitchFamily="34" charset="0"/>
              </a:rPr>
              <a:t> and other Reduce, Reuse, Repair, Recycle type initiatives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GB" sz="320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11820-F3AE-4094-9E84-C35781B605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260441"/>
            <a:ext cx="7886700" cy="831627"/>
          </a:xfrm>
          <a:prstGeom prst="rect">
            <a:avLst/>
          </a:prstGeom>
        </p:spPr>
        <p:txBody>
          <a:bodyPr/>
          <a:lstStyle/>
          <a:p>
            <a:r>
              <a:rPr lang="en-GB" sz="4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few ideas:</a:t>
            </a:r>
            <a:endParaRPr lang="en-GB" dirty="0"/>
          </a:p>
        </p:txBody>
      </p:sp>
      <p:grpSp>
        <p:nvGrpSpPr>
          <p:cNvPr id="14338" name="Group 6" descr="South Cambridgeshire District Council Logo">
            <a:extLst>
              <a:ext uri="{FF2B5EF4-FFF2-40B4-BE49-F238E27FC236}">
                <a16:creationId xmlns:a16="http://schemas.microsoft.com/office/drawing/2014/main" id="{E5AD31CC-B157-4FB8-80CC-5A5FC37FBB7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67399D5-C3FF-4287-AC43-67AFEDB43427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43" name="Picture 4">
              <a:extLst>
                <a:ext uri="{FF2B5EF4-FFF2-40B4-BE49-F238E27FC236}">
                  <a16:creationId xmlns:a16="http://schemas.microsoft.com/office/drawing/2014/main" id="{3B7036ED-1D09-4D70-ABEC-0B6896E96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>
            <a:extLst>
              <a:ext uri="{FF2B5EF4-FFF2-40B4-BE49-F238E27FC236}">
                <a16:creationId xmlns:a16="http://schemas.microsoft.com/office/drawing/2014/main" id="{6BDF8E7D-7196-4DA9-BCC4-83700FAD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60800"/>
            <a:ext cx="22256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>
            <a:extLst>
              <a:ext uri="{FF2B5EF4-FFF2-40B4-BE49-F238E27FC236}">
                <a16:creationId xmlns:a16="http://schemas.microsoft.com/office/drawing/2014/main" id="{5F41533B-939D-44B2-9180-E97F554A3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97388"/>
            <a:ext cx="16637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7D43A3-9529-4AEC-A703-0BB9346185DE}"/>
              </a:ext>
            </a:extLst>
          </p:cNvPr>
          <p:cNvSpPr txBox="1"/>
          <p:nvPr/>
        </p:nvSpPr>
        <p:spPr>
          <a:xfrm>
            <a:off x="755650" y="2276475"/>
            <a:ext cx="74168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Planting of a Community Woodland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A public drinking fountain with an Opening Event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GB" sz="320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3A79D-FE59-4B3D-8105-D7122C9AE9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243806"/>
            <a:ext cx="7886700" cy="714375"/>
          </a:xfrm>
          <a:prstGeom prst="rect">
            <a:avLst/>
          </a:prstGeom>
        </p:spPr>
        <p:txBody>
          <a:bodyPr/>
          <a:lstStyle/>
          <a:p>
            <a:r>
              <a:rPr lang="en-GB" sz="4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few ideas:</a:t>
            </a:r>
            <a:endParaRPr lang="en-GB" dirty="0"/>
          </a:p>
        </p:txBody>
      </p:sp>
      <p:grpSp>
        <p:nvGrpSpPr>
          <p:cNvPr id="15362" name="Group 6" descr="South Cambridgeshire District Council Logo">
            <a:extLst>
              <a:ext uri="{FF2B5EF4-FFF2-40B4-BE49-F238E27FC236}">
                <a16:creationId xmlns:a16="http://schemas.microsoft.com/office/drawing/2014/main" id="{3E73D8DC-6771-4E82-9BA1-7E22DDB5A4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EFC7B2E-5F88-4CB1-A71D-A1FE6D98EA0E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367" name="Picture 4">
              <a:extLst>
                <a:ext uri="{FF2B5EF4-FFF2-40B4-BE49-F238E27FC236}">
                  <a16:creationId xmlns:a16="http://schemas.microsoft.com/office/drawing/2014/main" id="{4EFB6968-BDE9-464C-A8E2-0E8596BAF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>
            <a:extLst>
              <a:ext uri="{FF2B5EF4-FFF2-40B4-BE49-F238E27FC236}">
                <a16:creationId xmlns:a16="http://schemas.microsoft.com/office/drawing/2014/main" id="{3347C507-610F-4DE2-8551-64B1D12F6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299075"/>
            <a:ext cx="20161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B83B65-97DF-4DAF-AD82-8043BC5F95B5}"/>
              </a:ext>
            </a:extLst>
          </p:cNvPr>
          <p:cNvSpPr txBox="1"/>
          <p:nvPr/>
        </p:nvSpPr>
        <p:spPr>
          <a:xfrm>
            <a:off x="755650" y="2276475"/>
            <a:ext cx="7416800" cy="45550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Parish councils (of all sizes)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Voluntary sector organisations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GB" i="1" dirty="0">
                <a:latin typeface="Arial" panose="020B0604020202020204" pitchFamily="34" charset="0"/>
              </a:rPr>
              <a:t>Must be 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Based in South Cambs or benefiting South Cambs residents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Properly constituted with an elected committee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Not-for-profit </a:t>
            </a:r>
          </a:p>
          <a:p>
            <a:pPr lvl="1" eaLnBrk="1" hangingPunct="1">
              <a:defRPr/>
            </a:pPr>
            <a:r>
              <a:rPr lang="en-GB" i="1" dirty="0">
                <a:latin typeface="Arial" panose="020B0604020202020204" pitchFamily="34" charset="0"/>
              </a:rPr>
              <a:t>			Can be</a:t>
            </a:r>
          </a:p>
          <a:p>
            <a:pPr marL="3543300" lvl="7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Registered charity</a:t>
            </a:r>
          </a:p>
          <a:p>
            <a:pPr marL="3543300" lvl="7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</a:rPr>
              <a:t>A partnership of two or more organisations – lead applicant must be as above</a:t>
            </a:r>
          </a:p>
        </p:txBody>
      </p:sp>
      <p:sp>
        <p:nvSpPr>
          <p:cNvPr id="16388" name="Title 1">
            <a:extLst>
              <a:ext uri="{FF2B5EF4-FFF2-40B4-BE49-F238E27FC236}">
                <a16:creationId xmlns:a16="http://schemas.microsoft.com/office/drawing/2014/main" id="{04631BC3-9D8A-4E11-B8F5-3E62562F3E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07950" y="1196975"/>
            <a:ext cx="87122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Who can apply?</a:t>
            </a:r>
          </a:p>
        </p:txBody>
      </p:sp>
      <p:grpSp>
        <p:nvGrpSpPr>
          <p:cNvPr id="16387" name="Group 6" descr="South Cambridgeshire District Council Logo">
            <a:extLst>
              <a:ext uri="{FF2B5EF4-FFF2-40B4-BE49-F238E27FC236}">
                <a16:creationId xmlns:a16="http://schemas.microsoft.com/office/drawing/2014/main" id="{A595C616-A092-42DA-A2F6-3B48F891ED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 descr="South Cambridgeshire District Council Logo">
              <a:extLst>
                <a:ext uri="{FF2B5EF4-FFF2-40B4-BE49-F238E27FC236}">
                  <a16:creationId xmlns:a16="http://schemas.microsoft.com/office/drawing/2014/main" id="{6FC10617-5C1C-42F0-90C6-C5EE6AAAFFB9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6391" name="Picture 4">
              <a:extLst>
                <a:ext uri="{FF2B5EF4-FFF2-40B4-BE49-F238E27FC236}">
                  <a16:creationId xmlns:a16="http://schemas.microsoft.com/office/drawing/2014/main" id="{1A3EBAAE-8457-490E-8770-5917EFEBF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364185-E95F-4DE0-BFED-0229228C9994}"/>
              </a:ext>
            </a:extLst>
          </p:cNvPr>
          <p:cNvSpPr txBox="1"/>
          <p:nvPr/>
        </p:nvSpPr>
        <p:spPr>
          <a:xfrm>
            <a:off x="755650" y="2279650"/>
            <a:ext cx="7416800" cy="4648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Read the online Criteria, Guidance and Information documents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Fill out the online application form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Submit application and upload required documents by 5 pm on 31 October.</a:t>
            </a:r>
            <a:endParaRPr lang="en-GB" sz="36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GB" sz="4000" dirty="0">
              <a:latin typeface="Arial" panose="020B0604020202020204" pitchFamily="34" charset="0"/>
            </a:endParaRP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2D8A4752-07F9-45EB-83CC-AE8E095C17D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07950" y="1196975"/>
            <a:ext cx="87122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How to apply?</a:t>
            </a:r>
          </a:p>
        </p:txBody>
      </p:sp>
      <p:grpSp>
        <p:nvGrpSpPr>
          <p:cNvPr id="17410" name="Group 6" descr="South Cambridgeshire District Council Logo">
            <a:extLst>
              <a:ext uri="{FF2B5EF4-FFF2-40B4-BE49-F238E27FC236}">
                <a16:creationId xmlns:a16="http://schemas.microsoft.com/office/drawing/2014/main" id="{020EC9EA-63DE-4A74-B671-64336D0293D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449C6F-00D9-40DD-A898-DAD4C76BFD9E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414" name="Picture 4">
              <a:extLst>
                <a:ext uri="{FF2B5EF4-FFF2-40B4-BE49-F238E27FC236}">
                  <a16:creationId xmlns:a16="http://schemas.microsoft.com/office/drawing/2014/main" id="{189C92A8-A5BB-42A3-8566-8BEC674F1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25846A-107B-4D8E-A7BB-61148DB007CB}"/>
              </a:ext>
            </a:extLst>
          </p:cNvPr>
          <p:cNvSpPr txBox="1"/>
          <p:nvPr/>
        </p:nvSpPr>
        <p:spPr>
          <a:xfrm>
            <a:off x="755650" y="2708275"/>
            <a:ext cx="82804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Scored independently by officers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Officer panel meets to pool scores and agree recommendations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Report to Grants Advisory Committee with Climate &amp; Environment Committee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GAC makes recommendations to lead Cabinet Member for Finance for decision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40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40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GB" sz="4000" dirty="0">
              <a:latin typeface="Arial" panose="020B0604020202020204" pitchFamily="34" charset="0"/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7E506342-5B36-4DFA-8806-9D4D60A2261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07950" y="1196975"/>
            <a:ext cx="87122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How will applications be assessed?</a:t>
            </a:r>
          </a:p>
        </p:txBody>
      </p:sp>
      <p:grpSp>
        <p:nvGrpSpPr>
          <p:cNvPr id="18434" name="Group 6" descr="South Cambridgeshire District Council Logo">
            <a:extLst>
              <a:ext uri="{FF2B5EF4-FFF2-40B4-BE49-F238E27FC236}">
                <a16:creationId xmlns:a16="http://schemas.microsoft.com/office/drawing/2014/main" id="{099DC072-04B7-4D33-BDF8-BD69E02A57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E110C7-BA05-41B1-8874-8804A8E77F20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8438" name="Picture 4">
              <a:extLst>
                <a:ext uri="{FF2B5EF4-FFF2-40B4-BE49-F238E27FC236}">
                  <a16:creationId xmlns:a16="http://schemas.microsoft.com/office/drawing/2014/main" id="{E6EA40DB-CA26-4605-BD0B-1730BBC3E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0A39E8-33D0-4958-BCE1-D4B3C5FDB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992611"/>
              </p:ext>
            </p:extLst>
          </p:nvPr>
        </p:nvGraphicFramePr>
        <p:xfrm>
          <a:off x="179387" y="2020399"/>
          <a:ext cx="8785225" cy="459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 Dates</a:t>
                      </a:r>
                    </a:p>
                    <a:p>
                      <a:endParaRPr lang="en-GB" sz="1800" dirty="0"/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endParaRPr lang="en-GB" sz="24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5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 31 October</a:t>
                      </a:r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Deadline (5 pm)</a:t>
                      </a:r>
                    </a:p>
                  </a:txBody>
                  <a:tcPr marL="91443" marR="91443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44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January</a:t>
                      </a:r>
                      <a:r>
                        <a:rPr lang="en-GB" sz="24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Applicants informed of decisions and funding agreements drafted and signed, including arrangements for payment, staged where appropriate</a:t>
                      </a:r>
                    </a:p>
                  </a:txBody>
                  <a:tcPr marL="91443" marR="91443"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4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January 2021</a:t>
                      </a:r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Funding to be spent within 12 months of the award being made</a:t>
                      </a:r>
                    </a:p>
                  </a:txBody>
                  <a:tcPr marL="91443" marR="91443"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1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Within 3 months of project completion</a:t>
                      </a:r>
                    </a:p>
                  </a:txBody>
                  <a:tcPr marL="91443" marR="91443"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of project report with photographs to be submitted to the Council</a:t>
                      </a:r>
                    </a:p>
                  </a:txBody>
                  <a:tcPr marL="91443" marR="91443" marT="45707" marB="457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454A65D-3FE7-4CC0-A73C-A64D2A14F3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49" y="1192762"/>
            <a:ext cx="7886700" cy="714375"/>
          </a:xfrm>
          <a:prstGeom prst="rect">
            <a:avLst/>
          </a:prstGeom>
        </p:spPr>
        <p:txBody>
          <a:bodyPr/>
          <a:lstStyle/>
          <a:p>
            <a:pPr rtl="0" eaLnBrk="1" fontAlgn="auto" latinLnBrk="0" hangingPunct="1"/>
            <a:r>
              <a:rPr lang="en-GB" sz="4000" b="1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Dates</a:t>
            </a:r>
            <a:endParaRPr lang="en-GB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458" name="Group 6" descr="South Cambridgeshire District Council Logo">
            <a:extLst>
              <a:ext uri="{FF2B5EF4-FFF2-40B4-BE49-F238E27FC236}">
                <a16:creationId xmlns:a16="http://schemas.microsoft.com/office/drawing/2014/main" id="{E1558C8F-C232-4EA1-B362-38AA64B66E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B50B15-AE95-4FBC-A4CF-2565E71D96CC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9482" name="Picture 4">
              <a:extLst>
                <a:ext uri="{FF2B5EF4-FFF2-40B4-BE49-F238E27FC236}">
                  <a16:creationId xmlns:a16="http://schemas.microsoft.com/office/drawing/2014/main" id="{4C4DB0E1-F993-47F9-A027-FBB9A4E68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8">
            <a:extLst>
              <a:ext uri="{FF2B5EF4-FFF2-40B4-BE49-F238E27FC236}">
                <a16:creationId xmlns:a16="http://schemas.microsoft.com/office/drawing/2014/main" id="{7AE4C8CD-AE18-4012-B958-607DC6147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4" t="36775" r="17059" b="18607"/>
          <a:stretch>
            <a:fillRect/>
          </a:stretch>
        </p:blipFill>
        <p:spPr bwMode="auto">
          <a:xfrm rot="20999264">
            <a:off x="5789999" y="3462052"/>
            <a:ext cx="230028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36265F-CFA9-43BB-B89B-974679346F9F}"/>
              </a:ext>
            </a:extLst>
          </p:cNvPr>
          <p:cNvSpPr txBox="1"/>
          <p:nvPr/>
        </p:nvSpPr>
        <p:spPr>
          <a:xfrm>
            <a:off x="582613" y="2262188"/>
            <a:ext cx="6005512" cy="446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Arial" panose="020B0604020202020204" pitchFamily="34" charset="0"/>
              </a:rPr>
              <a:t>Leaflets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Arial" panose="020B0604020202020204" pitchFamily="34" charset="0"/>
              </a:rPr>
              <a:t>Social media – please share Council posts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latin typeface="Arial" panose="020B0604020202020204" pitchFamily="34" charset="0"/>
              </a:rPr>
              <a:t>Village newsletters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40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40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GB" sz="4000" dirty="0">
              <a:latin typeface="Arial" panose="020B0604020202020204" pitchFamily="34" charset="0"/>
            </a:endParaRP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C51C3D4C-A22C-4AC7-938A-213050FCB72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07950" y="1196975"/>
            <a:ext cx="87122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Please help publicise the grant!</a:t>
            </a:r>
          </a:p>
        </p:txBody>
      </p:sp>
      <p:grpSp>
        <p:nvGrpSpPr>
          <p:cNvPr id="20482" name="Group 6" descr="South Cambridgeshire District Council Logo">
            <a:extLst>
              <a:ext uri="{FF2B5EF4-FFF2-40B4-BE49-F238E27FC236}">
                <a16:creationId xmlns:a16="http://schemas.microsoft.com/office/drawing/2014/main" id="{72E8979C-EB93-4EA8-AE09-F722A4EEF7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D00B4C-8895-4CAE-915A-80364BEB8229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487" name="Picture 4">
              <a:extLst>
                <a:ext uri="{FF2B5EF4-FFF2-40B4-BE49-F238E27FC236}">
                  <a16:creationId xmlns:a16="http://schemas.microsoft.com/office/drawing/2014/main" id="{22EC1E53-C682-4EEE-8A05-19D529A29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>
            <a:extLst>
              <a:ext uri="{FF2B5EF4-FFF2-40B4-BE49-F238E27FC236}">
                <a16:creationId xmlns:a16="http://schemas.microsoft.com/office/drawing/2014/main" id="{90DD7852-42ED-486F-B127-3B5957FA849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914400" y="2889250"/>
            <a:ext cx="712787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Questions? </a:t>
            </a:r>
            <a:endParaRPr lang="en-GB" altLang="en-US" sz="6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506" name="Group 6" descr="South Cambridgeshire District Council Logo">
            <a:extLst>
              <a:ext uri="{FF2B5EF4-FFF2-40B4-BE49-F238E27FC236}">
                <a16:creationId xmlns:a16="http://schemas.microsoft.com/office/drawing/2014/main" id="{AE69868B-61FB-4839-B5EE-BD2EB201B7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1DEF7-76B7-431B-8D87-0141390DFCB9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1509" name="Picture 4">
              <a:extLst>
                <a:ext uri="{FF2B5EF4-FFF2-40B4-BE49-F238E27FC236}">
                  <a16:creationId xmlns:a16="http://schemas.microsoft.com/office/drawing/2014/main" id="{C5A50EA8-287C-4FA9-8F2F-76074D651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8">
            <a:extLst>
              <a:ext uri="{FF2B5EF4-FFF2-40B4-BE49-F238E27FC236}">
                <a16:creationId xmlns:a16="http://schemas.microsoft.com/office/drawing/2014/main" id="{9F3FD176-56BE-4BC9-93A9-2266B0050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4292600"/>
            <a:ext cx="2124075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9">
            <a:extLst>
              <a:ext uri="{FF2B5EF4-FFF2-40B4-BE49-F238E27FC236}">
                <a16:creationId xmlns:a16="http://schemas.microsoft.com/office/drawing/2014/main" id="{9E23675B-6DA8-4301-A8CE-2D3E7E7CA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1"/>
          <a:stretch/>
        </p:blipFill>
        <p:spPr bwMode="auto">
          <a:xfrm>
            <a:off x="5572125" y="5589589"/>
            <a:ext cx="138430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Box 7">
            <a:extLst>
              <a:ext uri="{FF2B5EF4-FFF2-40B4-BE49-F238E27FC236}">
                <a16:creationId xmlns:a16="http://schemas.microsoft.com/office/drawing/2014/main" id="{E5D116DE-09CD-42BE-A14D-486A6313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2832100"/>
            <a:ext cx="5619750" cy="3046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Arial" panose="020B0604020202020204" pitchFamily="34" charset="0"/>
              </a:rPr>
              <a:t>Community engagement around climate change and the environment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3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Arial" panose="020B0604020202020204" pitchFamily="34" charset="0"/>
              </a:rPr>
              <a:t>A shift towards zero carbon emissions…</a:t>
            </a:r>
            <a:endParaRPr lang="en-GB" altLang="en-US" sz="4000">
              <a:latin typeface="Arial" panose="020B0604020202020204" pitchFamily="34" charset="0"/>
            </a:endParaRPr>
          </a:p>
        </p:txBody>
      </p:sp>
      <p:sp>
        <p:nvSpPr>
          <p:cNvPr id="4099" name="Title 1">
            <a:extLst>
              <a:ext uri="{FF2B5EF4-FFF2-40B4-BE49-F238E27FC236}">
                <a16:creationId xmlns:a16="http://schemas.microsoft.com/office/drawing/2014/main" id="{7905BD32-1D2A-4598-99F5-508973267F3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07950" y="1196975"/>
            <a:ext cx="89677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Applications invited for projects which achieve:</a:t>
            </a:r>
          </a:p>
        </p:txBody>
      </p:sp>
      <p:grpSp>
        <p:nvGrpSpPr>
          <p:cNvPr id="4098" name="Group 6" descr="South Cambridgeshire District Council Logo">
            <a:extLst>
              <a:ext uri="{FF2B5EF4-FFF2-40B4-BE49-F238E27FC236}">
                <a16:creationId xmlns:a16="http://schemas.microsoft.com/office/drawing/2014/main" id="{63358884-F631-48F6-8657-F23E24420D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6F011E-D3D9-4D9B-A8B6-6AFF77DE44AA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104" name="Picture 4">
              <a:extLst>
                <a:ext uri="{FF2B5EF4-FFF2-40B4-BE49-F238E27FC236}">
                  <a16:creationId xmlns:a16="http://schemas.microsoft.com/office/drawing/2014/main" id="{0457AB1F-9290-42B9-B14B-B5F510C94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>
            <a:extLst>
              <a:ext uri="{FF2B5EF4-FFF2-40B4-BE49-F238E27FC236}">
                <a16:creationId xmlns:a16="http://schemas.microsoft.com/office/drawing/2014/main" id="{FA5D11DA-C594-4386-8EE6-9C278F2B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1"/>
          <a:stretch/>
        </p:blipFill>
        <p:spPr bwMode="auto">
          <a:xfrm>
            <a:off x="7759700" y="5589589"/>
            <a:ext cx="138430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8">
            <a:extLst>
              <a:ext uri="{FF2B5EF4-FFF2-40B4-BE49-F238E27FC236}">
                <a16:creationId xmlns:a16="http://schemas.microsoft.com/office/drawing/2014/main" id="{C8E55101-42F2-46B9-A7AB-2AB1432E6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4275138"/>
            <a:ext cx="212407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Box 7">
            <a:extLst>
              <a:ext uri="{FF2B5EF4-FFF2-40B4-BE49-F238E27FC236}">
                <a16:creationId xmlns:a16="http://schemas.microsoft.com/office/drawing/2014/main" id="{E13246E3-58FC-42E5-AF6C-63ED1659D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162175"/>
            <a:ext cx="5222155" cy="452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Arial" panose="020B0604020202020204" pitchFamily="34" charset="0"/>
              </a:rPr>
              <a:t>Reduced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Arial" panose="020B0604020202020204" pitchFamily="34" charset="0"/>
              </a:rPr>
              <a:t>carbon emissions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Arial" panose="020B0604020202020204" pitchFamily="34" charset="0"/>
              </a:rPr>
              <a:t>use of energy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Arial" panose="020B0604020202020204" pitchFamily="34" charset="0"/>
              </a:rPr>
              <a:t>use of resources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Arial" panose="020B0604020202020204" pitchFamily="34" charset="0"/>
              </a:rPr>
              <a:t>waste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Arial" panose="020B0604020202020204" pitchFamily="34" charset="0"/>
              </a:rPr>
              <a:t>Generation of renewable energy or heat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Arial" panose="020B0604020202020204" pitchFamily="34" charset="0"/>
              </a:rPr>
              <a:t>Promotion of sustainable travel</a:t>
            </a:r>
          </a:p>
        </p:txBody>
      </p:sp>
      <p:sp>
        <p:nvSpPr>
          <p:cNvPr id="5124" name="Title 1">
            <a:extLst>
              <a:ext uri="{FF2B5EF4-FFF2-40B4-BE49-F238E27FC236}">
                <a16:creationId xmlns:a16="http://schemas.microsoft.com/office/drawing/2014/main" id="{79E035AD-B47C-402C-AF0C-4DD869F8C77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07950" y="1196975"/>
            <a:ext cx="89677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shift towards zero carbon thro’:</a:t>
            </a:r>
          </a:p>
        </p:txBody>
      </p:sp>
      <p:grpSp>
        <p:nvGrpSpPr>
          <p:cNvPr id="5123" name="Group 6" descr="South Cambridgeshire District Council Logo">
            <a:extLst>
              <a:ext uri="{FF2B5EF4-FFF2-40B4-BE49-F238E27FC236}">
                <a16:creationId xmlns:a16="http://schemas.microsoft.com/office/drawing/2014/main" id="{A33F619B-84EC-4EF8-A020-468EA2E57A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CA26D26-79AF-4AC8-B480-32E29F779D70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5128" name="Picture 4">
              <a:extLst>
                <a:ext uri="{FF2B5EF4-FFF2-40B4-BE49-F238E27FC236}">
                  <a16:creationId xmlns:a16="http://schemas.microsoft.com/office/drawing/2014/main" id="{DD1E67D6-E038-46D3-BC64-C248F6D15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BC2E4C-69F2-4D81-9926-4E9C3687FFA0}"/>
              </a:ext>
            </a:extLst>
          </p:cNvPr>
          <p:cNvSpPr txBox="1"/>
          <p:nvPr/>
        </p:nvSpPr>
        <p:spPr>
          <a:xfrm>
            <a:off x="1727684" y="2251076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Community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Reduce energy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Generate renewable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Promote sustainable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Reduce use of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Increase recycling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Reduce waste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D4AC3F-9472-4C4A-84A9-FEF1FC805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196752"/>
            <a:ext cx="7886700" cy="7653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Projects need to achieve:</a:t>
            </a:r>
            <a:endParaRPr lang="en-GB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46" name="Group 6" descr="South Cambridgeshire District Council Logo">
            <a:extLst>
              <a:ext uri="{FF2B5EF4-FFF2-40B4-BE49-F238E27FC236}">
                <a16:creationId xmlns:a16="http://schemas.microsoft.com/office/drawing/2014/main" id="{63083CD8-B791-42F5-B8DD-FBB89E70E7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6E954E-138E-45F9-ACEB-FC65FB15C1E0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173" name="Picture 4">
              <a:extLst>
                <a:ext uri="{FF2B5EF4-FFF2-40B4-BE49-F238E27FC236}">
                  <a16:creationId xmlns:a16="http://schemas.microsoft.com/office/drawing/2014/main" id="{D7ADED73-768B-489F-99AC-D75EA3FEE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B58DA9-91D4-4A08-B297-E3C487FD811A}"/>
              </a:ext>
            </a:extLst>
          </p:cNvPr>
          <p:cNvSpPr txBox="1"/>
          <p:nvPr/>
        </p:nvSpPr>
        <p:spPr>
          <a:xfrm>
            <a:off x="1549506" y="3573016"/>
            <a:ext cx="6044988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/>
              <a:t>Capital items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And/or</a:t>
            </a:r>
          </a:p>
          <a:p>
            <a:pPr algn="ctr"/>
            <a:endParaRPr lang="en-GB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/>
              <a:t>Project costs including staff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A5FFF7-199F-4B6D-B26F-6119959DB0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268760"/>
            <a:ext cx="7886700" cy="1325563"/>
          </a:xfrm>
          <a:prstGeom prst="rect">
            <a:avLst/>
          </a:prstGeom>
        </p:spPr>
        <p:txBody>
          <a:bodyPr/>
          <a:lstStyle/>
          <a:p>
            <a:pPr rtl="0" eaLnBrk="0" fontAlgn="base" hangingPunct="0"/>
            <a:r>
              <a:rPr lang="en-GB" sz="4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Applications are invited for between £1k and 15k, can be for:</a:t>
            </a:r>
            <a:endParaRPr lang="en-GB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10">
            <a:extLst>
              <a:ext uri="{FF2B5EF4-FFF2-40B4-BE49-F238E27FC236}">
                <a16:creationId xmlns:a16="http://schemas.microsoft.com/office/drawing/2014/main" id="{48D14EAB-D1B8-41DC-AA41-F308754BA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3716338"/>
            <a:ext cx="186531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7">
            <a:extLst>
              <a:ext uri="{FF2B5EF4-FFF2-40B4-BE49-F238E27FC236}">
                <a16:creationId xmlns:a16="http://schemas.microsoft.com/office/drawing/2014/main" id="{DCF6630C-8BBC-46F1-B287-6E985A4E5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565400"/>
            <a:ext cx="86407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Arial" panose="020B0604020202020204" pitchFamily="34" charset="0"/>
              </a:rPr>
              <a:t>How well does the project align with the aims of the grant?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GB" altLang="en-US" sz="3200">
                <a:latin typeface="Arial" panose="020B0604020202020204" pitchFamily="34" charset="0"/>
              </a:rPr>
              <a:t>Community engagement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GB" altLang="en-US" sz="3200">
                <a:latin typeface="Arial" panose="020B0604020202020204" pitchFamily="34" charset="0"/>
              </a:rPr>
              <a:t>Shift to zero carbon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Arial" panose="020B0604020202020204" pitchFamily="34" charset="0"/>
              </a:rPr>
              <a:t>Value for money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Arial" panose="020B0604020202020204" pitchFamily="34" charset="0"/>
              </a:rPr>
              <a:t>Deliverability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Arial" panose="020B0604020202020204" pitchFamily="34" charset="0"/>
              </a:rPr>
              <a:t>How bold, ambitious and imaginative</a:t>
            </a:r>
            <a:endParaRPr lang="en-GB" altLang="en-US" sz="4000">
              <a:latin typeface="Arial" panose="020B0604020202020204" pitchFamily="34" charset="0"/>
            </a:endParaRP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62BB61E7-AF9B-4D36-BC8F-EA020186DB7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7938" y="1196975"/>
            <a:ext cx="87122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/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Applications will be judged on:</a:t>
            </a:r>
          </a:p>
        </p:txBody>
      </p:sp>
      <p:grpSp>
        <p:nvGrpSpPr>
          <p:cNvPr id="8194" name="Group 6" descr="South Cambridgeshire District Council Logo">
            <a:extLst>
              <a:ext uri="{FF2B5EF4-FFF2-40B4-BE49-F238E27FC236}">
                <a16:creationId xmlns:a16="http://schemas.microsoft.com/office/drawing/2014/main" id="{543AD05F-6F92-45F4-B2BB-67014ADE811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69CDFC-C887-4D86-A343-186052A8765B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199" name="Picture 4">
              <a:extLst>
                <a:ext uri="{FF2B5EF4-FFF2-40B4-BE49-F238E27FC236}">
                  <a16:creationId xmlns:a16="http://schemas.microsoft.com/office/drawing/2014/main" id="{DB9A0256-206B-479B-AF89-5219B4A5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505FE0E-8C87-412C-BE8E-DB905CA23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4279900"/>
            <a:ext cx="20891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7">
            <a:extLst>
              <a:ext uri="{FF2B5EF4-FFF2-40B4-BE49-F238E27FC236}">
                <a16:creationId xmlns:a16="http://schemas.microsoft.com/office/drawing/2014/main" id="{AD9F82DE-64DE-42A8-AA8E-00FBD327E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76475"/>
            <a:ext cx="7416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>
                <a:latin typeface="Arial" panose="020B0604020202020204" pitchFamily="34" charset="0"/>
              </a:rPr>
              <a:t>Energy improvements for a community building – tied in with a community event such as a ‘Village Energy Day’ or climate change film &amp; discussion evening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3200">
              <a:latin typeface="Arial" panose="020B0604020202020204" pitchFamily="34" charset="0"/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620265AB-7E20-4475-8D38-FD98531499A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07950" y="1196975"/>
            <a:ext cx="87122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few ideas:</a:t>
            </a:r>
          </a:p>
        </p:txBody>
      </p:sp>
      <p:grpSp>
        <p:nvGrpSpPr>
          <p:cNvPr id="9219" name="Group 6" descr="South Cambridgeshire District Council Logo">
            <a:extLst>
              <a:ext uri="{FF2B5EF4-FFF2-40B4-BE49-F238E27FC236}">
                <a16:creationId xmlns:a16="http://schemas.microsoft.com/office/drawing/2014/main" id="{F2521DAE-F1EA-4BB3-89AE-F8027DBA12A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D59232-D52E-450C-9780-7EABA08CCDC6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223" name="Picture 4">
              <a:extLst>
                <a:ext uri="{FF2B5EF4-FFF2-40B4-BE49-F238E27FC236}">
                  <a16:creationId xmlns:a16="http://schemas.microsoft.com/office/drawing/2014/main" id="{F9D3B8EE-4FC4-4C57-8915-64C11180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0">
            <a:extLst>
              <a:ext uri="{FF2B5EF4-FFF2-40B4-BE49-F238E27FC236}">
                <a16:creationId xmlns:a16="http://schemas.microsoft.com/office/drawing/2014/main" id="{DCEBC89F-090A-44C7-B3A3-DAD833C94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1BA59B-A625-4E88-AE25-AF60B12073D3}"/>
              </a:ext>
            </a:extLst>
          </p:cNvPr>
          <p:cNvSpPr txBox="1"/>
          <p:nvPr/>
        </p:nvSpPr>
        <p:spPr>
          <a:xfrm>
            <a:off x="755650" y="2276475"/>
            <a:ext cx="7416800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A project to tackle fuel poverty by providing advice and guidance to people living in cold homes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8DD7FD-AA29-435F-AC22-3899792231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139503"/>
            <a:ext cx="7886700" cy="777330"/>
          </a:xfrm>
          <a:prstGeom prst="rect">
            <a:avLst/>
          </a:prstGeom>
        </p:spPr>
        <p:txBody>
          <a:bodyPr/>
          <a:lstStyle/>
          <a:p>
            <a:r>
              <a:rPr lang="en-GB" sz="4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few ideas:</a:t>
            </a:r>
            <a:endParaRPr lang="en-GB" dirty="0"/>
          </a:p>
        </p:txBody>
      </p:sp>
      <p:grpSp>
        <p:nvGrpSpPr>
          <p:cNvPr id="10242" name="Group 6" descr="South Cambridgeshire District Council Logo">
            <a:extLst>
              <a:ext uri="{FF2B5EF4-FFF2-40B4-BE49-F238E27FC236}">
                <a16:creationId xmlns:a16="http://schemas.microsoft.com/office/drawing/2014/main" id="{056D72BC-CA45-403F-B478-8FF10A0925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D85D3D-A2B5-46A6-8CD8-CD8AFB584813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46" name="Picture 4">
              <a:extLst>
                <a:ext uri="{FF2B5EF4-FFF2-40B4-BE49-F238E27FC236}">
                  <a16:creationId xmlns:a16="http://schemas.microsoft.com/office/drawing/2014/main" id="{C6DC0DC3-1242-4071-8647-35E638239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>
            <a:extLst>
              <a:ext uri="{FF2B5EF4-FFF2-40B4-BE49-F238E27FC236}">
                <a16:creationId xmlns:a16="http://schemas.microsoft.com/office/drawing/2014/main" id="{AB103B32-21F6-45B9-982F-BAB313DC9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278438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5365FE91-F5A2-4717-96B4-CB235105C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278438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19B8FA-6F92-49E9-B71C-AC48EA622491}"/>
              </a:ext>
            </a:extLst>
          </p:cNvPr>
          <p:cNvSpPr txBox="1"/>
          <p:nvPr/>
        </p:nvSpPr>
        <p:spPr>
          <a:xfrm>
            <a:off x="755650" y="1628775"/>
            <a:ext cx="7416800" cy="3354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GB" sz="3200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Arial" panose="020B0604020202020204" pitchFamily="34" charset="0"/>
              </a:rPr>
              <a:t>A significant-scale Community Energy project such as a wind turbine or solar farm – funding for initial engagement  (further project funding could be applied for from the RCEF later)</a:t>
            </a:r>
          </a:p>
          <a:p>
            <a:pPr eaLnBrk="1" hangingPunct="1">
              <a:defRPr/>
            </a:pP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91BDC-8681-454B-86F5-6967D6C5F1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123950"/>
            <a:ext cx="7886700" cy="1009650"/>
          </a:xfrm>
          <a:prstGeom prst="rect">
            <a:avLst/>
          </a:prstGeom>
        </p:spPr>
        <p:txBody>
          <a:bodyPr/>
          <a:lstStyle/>
          <a:p>
            <a:r>
              <a:rPr lang="en-GB" sz="4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few ideas:</a:t>
            </a:r>
            <a:endParaRPr lang="en-GB" dirty="0"/>
          </a:p>
        </p:txBody>
      </p:sp>
      <p:grpSp>
        <p:nvGrpSpPr>
          <p:cNvPr id="11266" name="Group 6" descr="South Cambridgeshire District Council Logo">
            <a:extLst>
              <a:ext uri="{FF2B5EF4-FFF2-40B4-BE49-F238E27FC236}">
                <a16:creationId xmlns:a16="http://schemas.microsoft.com/office/drawing/2014/main" id="{4D873141-DF2A-4814-A09B-419C2197035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678B96-3E8B-4189-883A-CD81A3FB0CBC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271" name="Picture 4">
              <a:extLst>
                <a:ext uri="{FF2B5EF4-FFF2-40B4-BE49-F238E27FC236}">
                  <a16:creationId xmlns:a16="http://schemas.microsoft.com/office/drawing/2014/main" id="{5692F347-9812-4923-9261-26E3ADD0F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B4350A8703345A6E880C04B4C000A" ma:contentTypeVersion="6" ma:contentTypeDescription="Create a new document." ma:contentTypeScope="" ma:versionID="5526408b2394cfe32a8077d088d379dd">
  <xsd:schema xmlns:xsd="http://www.w3.org/2001/XMLSchema" xmlns:xs="http://www.w3.org/2001/XMLSchema" xmlns:p="http://schemas.microsoft.com/office/2006/metadata/properties" xmlns:ns3="72888650-0154-44b8-b6e0-82fe3ae594b7" targetNamespace="http://schemas.microsoft.com/office/2006/metadata/properties" ma:root="true" ma:fieldsID="65b44a1af53ec9d0c450b811b3fd1951" ns3:_="">
    <xsd:import namespace="72888650-0154-44b8-b6e0-82fe3ae594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88650-0154-44b8-b6e0-82fe3ae59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300AD6-F58F-4F83-AA95-EDCC34A66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888650-0154-44b8-b6e0-82fe3ae594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43EC6A-86DE-43EE-8849-5D64954A6C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0D9B94-2979-4C46-9D8D-63D7259E2A7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2888650-0154-44b8-b6e0-82fe3ae594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548</Words>
  <Application>Microsoft Office PowerPoint</Application>
  <PresentationFormat>On-screen Show (4:3)</PresentationFormat>
  <Paragraphs>121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Office Theme</vt:lpstr>
      <vt:lpstr>Zero Carbon Communities Grant</vt:lpstr>
      <vt:lpstr>Applications invited for projects which achieve:</vt:lpstr>
      <vt:lpstr>A shift towards zero carbon thro’:</vt:lpstr>
      <vt:lpstr>Projects need to achieve:</vt:lpstr>
      <vt:lpstr>Applications are invited for between £1k and 15k, can be for:</vt:lpstr>
      <vt:lpstr>Applications will be judged on:</vt:lpstr>
      <vt:lpstr>A few ideas:</vt:lpstr>
      <vt:lpstr>A few ideas:</vt:lpstr>
      <vt:lpstr>A few ideas:</vt:lpstr>
      <vt:lpstr>A few ideas:</vt:lpstr>
      <vt:lpstr>A few ideas:</vt:lpstr>
      <vt:lpstr>A few ideas:</vt:lpstr>
      <vt:lpstr>A few ideas:</vt:lpstr>
      <vt:lpstr>Who can apply?</vt:lpstr>
      <vt:lpstr>How to apply?</vt:lpstr>
      <vt:lpstr>How will applications be assessed?</vt:lpstr>
      <vt:lpstr>Key Dates</vt:lpstr>
      <vt:lpstr>Please help publicise the grant!</vt:lpstr>
      <vt:lpstr> Questions? </vt:lpstr>
    </vt:vector>
  </TitlesOfParts>
  <Company>South Cambs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Gentle</dc:creator>
  <cp:lastModifiedBy>Holah Becca</cp:lastModifiedBy>
  <cp:revision>110</cp:revision>
  <cp:lastPrinted>2019-08-02T08:03:03Z</cp:lastPrinted>
  <dcterms:created xsi:type="dcterms:W3CDTF">2013-08-28T10:19:51Z</dcterms:created>
  <dcterms:modified xsi:type="dcterms:W3CDTF">2019-09-11T12:16:51Z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tective Marking Classification">
    <vt:lpwstr>NOT PROTECTIVELY MARKED</vt:lpwstr>
  </property>
  <property fmtid="{D5CDD505-2E9C-101B-9397-08002B2CF9AE}" pid="3" name="Additional Descriptor">
    <vt:lpwstr>COMMERCIAL</vt:lpwstr>
  </property>
  <property fmtid="{D5CDD505-2E9C-101B-9397-08002B2CF9AE}" pid="4" name="Impact Level">
    <vt:i4>0</vt:i4>
  </property>
  <property fmtid="{D5CDD505-2E9C-101B-9397-08002B2CF9AE}" pid="5" name="ContentTypeId">
    <vt:lpwstr>0x010100F36B4350A8703345A6E880C04B4C000A</vt:lpwstr>
  </property>
</Properties>
</file>