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95" r:id="rId6"/>
  </p:sldMasterIdLst>
  <p:notesMasterIdLst>
    <p:notesMasterId r:id="rId20"/>
  </p:notesMasterIdLst>
  <p:sldIdLst>
    <p:sldId id="2147473012" r:id="rId7"/>
    <p:sldId id="2147473016" r:id="rId8"/>
    <p:sldId id="294" r:id="rId9"/>
    <p:sldId id="297" r:id="rId10"/>
    <p:sldId id="2147473018" r:id="rId11"/>
    <p:sldId id="2147473017" r:id="rId12"/>
    <p:sldId id="302" r:id="rId13"/>
    <p:sldId id="2147473020" r:id="rId14"/>
    <p:sldId id="609" r:id="rId15"/>
    <p:sldId id="618" r:id="rId16"/>
    <p:sldId id="2147473010" r:id="rId17"/>
    <p:sldId id="2147473011" r:id="rId18"/>
    <p:sldId id="214747301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CBAA9F-CE33-1D7D-6A03-D4A3AAEED3FD}" name="Stuart Morris" initials="SM" userId="S::Stuart.Morris@scambs.gov.uk::291b6387-bce1-472f-ad6a-859157a69dd8" providerId="AD"/>
  <p188:author id="{BEAE82A6-B4A8-5B19-1883-90C11C29C3D2}" name="Terry De Sousa" initials="TS" userId="S::terry.desousa@cambridge.gov.uk::5f23e1d6-beae-4619-b3eb-1cd3bcccd28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DDE0"/>
    <a:srgbClr val="FFCC29"/>
    <a:srgbClr val="2D73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33596E-9375-49C9-8B7B-DBEDE556A863}" type="datetimeFigureOut">
              <a:rPr lang="en-GB" smtClean="0"/>
              <a:t>11/12/2024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270F1-5837-43B1-9FAF-AF5C970BFAAF}" type="slidenum">
              <a:rPr lang="en-GB" smtClean="0"/>
              <a:t>‹#›</a:t>
            </a:fld>
            <a:endParaRPr lang="en-GB"/>
          </a:p>
        </p:txBody>
      </p:sp>
    </p:spTree>
    <p:extLst>
      <p:ext uri="{BB962C8B-B14F-4D97-AF65-F5344CB8AC3E}">
        <p14:creationId xmlns:p14="http://schemas.microsoft.com/office/powerpoint/2010/main" val="1210067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A4EB9-6CE4-4721-900D-2C7EB1BB4F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366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251A4EB9-6CE4-4721-900D-2C7EB1BB4FCA}" type="slidenum">
              <a:rPr lang="en-GB" smtClean="0"/>
              <a:t>4</a:t>
            </a:fld>
            <a:endParaRPr lang="en-GB"/>
          </a:p>
        </p:txBody>
      </p:sp>
    </p:spTree>
    <p:extLst>
      <p:ext uri="{BB962C8B-B14F-4D97-AF65-F5344CB8AC3E}">
        <p14:creationId xmlns:p14="http://schemas.microsoft.com/office/powerpoint/2010/main" val="4057839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0270F1-5837-43B1-9FAF-AF5C970BFAAF}" type="slidenum">
              <a:rPr lang="en-GB" smtClean="0"/>
              <a:t>7</a:t>
            </a:fld>
            <a:endParaRPr lang="en-GB"/>
          </a:p>
        </p:txBody>
      </p:sp>
    </p:spTree>
    <p:extLst>
      <p:ext uri="{BB962C8B-B14F-4D97-AF65-F5344CB8AC3E}">
        <p14:creationId xmlns:p14="http://schemas.microsoft.com/office/powerpoint/2010/main" val="3902980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emf"/><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3.bin"/><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4.bin"/><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5.bin"/><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6.bin"/><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7.bin"/><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8.bin"/><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9.bin"/><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0.bin"/><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1.bin"/><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5.bin"/><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6.bin"/><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7.bin"/><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8.bin"/><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hyperlink" Target="https://twitter.com/PA_Consulting" TargetMode="External"/><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hyperlink" Target="https://www.linkedin.com/company/pa-consulting" TargetMode="External"/><Relationship Id="rId5" Type="http://schemas.openxmlformats.org/officeDocument/2006/relationships/hyperlink" Target="https://www.paconsulting.com/" TargetMode="External"/><Relationship Id="rId4" Type="http://schemas.openxmlformats.org/officeDocument/2006/relationships/image" Target="../media/image1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82D3-6557-45C8-97BE-766B4ED842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4811C53-049B-4839-9F66-1331D2D31E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2C0F33-5A18-4645-9DA2-60316514DDBD}"/>
              </a:ext>
            </a:extLst>
          </p:cNvPr>
          <p:cNvSpPr>
            <a:spLocks noGrp="1"/>
          </p:cNvSpPr>
          <p:nvPr>
            <p:ph type="dt" sz="half" idx="10"/>
          </p:nvPr>
        </p:nvSpPr>
        <p:spPr/>
        <p:txBody>
          <a:bodyPr/>
          <a:lstStyle/>
          <a:p>
            <a:fld id="{9C62FEC0-9576-4608-8117-E459DC7C76B9}" type="datetimeFigureOut">
              <a:rPr lang="en-GB" smtClean="0"/>
              <a:t>11/12/2024</a:t>
            </a:fld>
            <a:endParaRPr lang="en-GB"/>
          </a:p>
        </p:txBody>
      </p:sp>
      <p:sp>
        <p:nvSpPr>
          <p:cNvPr id="5" name="Footer Placeholder 4">
            <a:extLst>
              <a:ext uri="{FF2B5EF4-FFF2-40B4-BE49-F238E27FC236}">
                <a16:creationId xmlns:a16="http://schemas.microsoft.com/office/drawing/2014/main" id="{9FBAE333-721F-4414-BD80-B91A27822B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8BBAAC-A551-4026-82A0-D3BCC9492694}"/>
              </a:ext>
            </a:extLst>
          </p:cNvPr>
          <p:cNvSpPr>
            <a:spLocks noGrp="1"/>
          </p:cNvSpPr>
          <p:nvPr>
            <p:ph type="sldNum" sz="quarter" idx="12"/>
          </p:nvPr>
        </p:nvSpPr>
        <p:spPr/>
        <p:txBody>
          <a:bodyPr/>
          <a:lstStyle/>
          <a:p>
            <a:fld id="{A56CD13F-9EAF-4CF9-AF20-C2ED181C158E}" type="slidenum">
              <a:rPr lang="en-GB" smtClean="0"/>
              <a:t>‹#›</a:t>
            </a:fld>
            <a:endParaRPr lang="en-GB"/>
          </a:p>
        </p:txBody>
      </p:sp>
    </p:spTree>
    <p:extLst>
      <p:ext uri="{BB962C8B-B14F-4D97-AF65-F5344CB8AC3E}">
        <p14:creationId xmlns:p14="http://schemas.microsoft.com/office/powerpoint/2010/main" val="1787599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88DAF-A40E-4673-8EE3-DDF477A31D9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29F65AA-F13A-4F4A-BB03-DC5D87F724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045D5F-CE5B-4A4D-B5C8-EB5CA8ED80B0}"/>
              </a:ext>
            </a:extLst>
          </p:cNvPr>
          <p:cNvSpPr>
            <a:spLocks noGrp="1"/>
          </p:cNvSpPr>
          <p:nvPr>
            <p:ph type="dt" sz="half" idx="10"/>
          </p:nvPr>
        </p:nvSpPr>
        <p:spPr/>
        <p:txBody>
          <a:bodyPr/>
          <a:lstStyle/>
          <a:p>
            <a:fld id="{9C62FEC0-9576-4608-8117-E459DC7C76B9}" type="datetimeFigureOut">
              <a:rPr lang="en-GB" smtClean="0"/>
              <a:t>11/12/2024</a:t>
            </a:fld>
            <a:endParaRPr lang="en-GB"/>
          </a:p>
        </p:txBody>
      </p:sp>
      <p:sp>
        <p:nvSpPr>
          <p:cNvPr id="5" name="Footer Placeholder 4">
            <a:extLst>
              <a:ext uri="{FF2B5EF4-FFF2-40B4-BE49-F238E27FC236}">
                <a16:creationId xmlns:a16="http://schemas.microsoft.com/office/drawing/2014/main" id="{737F52C8-7F6D-4DBB-BAB7-1DC2F7075E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0B54B0-7DD5-4EEA-8DE3-66A84990A8DC}"/>
              </a:ext>
            </a:extLst>
          </p:cNvPr>
          <p:cNvSpPr>
            <a:spLocks noGrp="1"/>
          </p:cNvSpPr>
          <p:nvPr>
            <p:ph type="sldNum" sz="quarter" idx="12"/>
          </p:nvPr>
        </p:nvSpPr>
        <p:spPr/>
        <p:txBody>
          <a:bodyPr/>
          <a:lstStyle/>
          <a:p>
            <a:fld id="{A56CD13F-9EAF-4CF9-AF20-C2ED181C158E}" type="slidenum">
              <a:rPr lang="en-GB" smtClean="0"/>
              <a:t>‹#›</a:t>
            </a:fld>
            <a:endParaRPr lang="en-GB"/>
          </a:p>
        </p:txBody>
      </p:sp>
    </p:spTree>
    <p:extLst>
      <p:ext uri="{BB962C8B-B14F-4D97-AF65-F5344CB8AC3E}">
        <p14:creationId xmlns:p14="http://schemas.microsoft.com/office/powerpoint/2010/main" val="42141919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Highlights of our work 3x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E7AC047-D42D-4F8F-ABFD-F915D8696B0E}"/>
              </a:ext>
            </a:extLst>
          </p:cNvPr>
          <p:cNvSpPr>
            <a:spLocks noGrp="1"/>
          </p:cNvSpPr>
          <p:nvPr>
            <p:ph type="title"/>
          </p:nvPr>
        </p:nvSpPr>
        <p:spPr>
          <a:xfrm>
            <a:off x="554211" y="512645"/>
            <a:ext cx="11085483" cy="792282"/>
          </a:xfrm>
        </p:spPr>
        <p:txBody>
          <a:bodyPr/>
          <a:lstStyle/>
          <a:p>
            <a:r>
              <a:rPr lang="en-GB"/>
              <a:t>Click to edit Master title style</a:t>
            </a:r>
          </a:p>
        </p:txBody>
      </p:sp>
      <p:cxnSp>
        <p:nvCxnSpPr>
          <p:cNvPr id="12" name="Straight Connector 11">
            <a:extLst>
              <a:ext uri="{FF2B5EF4-FFF2-40B4-BE49-F238E27FC236}">
                <a16:creationId xmlns:a16="http://schemas.microsoft.com/office/drawing/2014/main" id="{C401A1F9-6CC2-40D9-917B-B17E83C9C550}"/>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3EFF58A8-CB3A-41D9-A25B-51213548B3CC}"/>
              </a:ext>
            </a:extLst>
          </p:cNvPr>
          <p:cNvSpPr>
            <a:spLocks noChangeAspect="1"/>
          </p:cNvSpPr>
          <p:nvPr userDrawn="1"/>
        </p:nvSpPr>
        <p:spPr>
          <a:xfrm>
            <a:off x="557065" y="1632222"/>
            <a:ext cx="1489630" cy="3599167"/>
          </a:xfrm>
          <a:custGeom>
            <a:avLst/>
            <a:gdLst>
              <a:gd name="connsiteX0" fmla="*/ 98141 w 1871028"/>
              <a:gd name="connsiteY0" fmla="*/ 0 h 4520549"/>
              <a:gd name="connsiteX1" fmla="*/ 1871028 w 1871028"/>
              <a:gd name="connsiteY1" fmla="*/ 0 h 4520549"/>
              <a:gd name="connsiteX2" fmla="*/ 1871028 w 1871028"/>
              <a:gd name="connsiteY2" fmla="*/ 4520549 h 4520549"/>
              <a:gd name="connsiteX3" fmla="*/ 98141 w 1871028"/>
              <a:gd name="connsiteY3" fmla="*/ 4520549 h 4520549"/>
              <a:gd name="connsiteX4" fmla="*/ 0 w 1871028"/>
              <a:gd name="connsiteY4" fmla="*/ 4422408 h 4520549"/>
              <a:gd name="connsiteX5" fmla="*/ 0 w 1871028"/>
              <a:gd name="connsiteY5" fmla="*/ 98141 h 4520549"/>
              <a:gd name="connsiteX6" fmla="*/ 98141 w 1871028"/>
              <a:gd name="connsiteY6" fmla="*/ 0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028" h="4520549">
                <a:moveTo>
                  <a:pt x="98141" y="0"/>
                </a:moveTo>
                <a:lnTo>
                  <a:pt x="1871028" y="0"/>
                </a:lnTo>
                <a:lnTo>
                  <a:pt x="1871028" y="4520549"/>
                </a:lnTo>
                <a:lnTo>
                  <a:pt x="98141" y="4520549"/>
                </a:lnTo>
                <a:cubicBezTo>
                  <a:pt x="43939" y="4520549"/>
                  <a:pt x="0" y="4476610"/>
                  <a:pt x="0" y="4422408"/>
                </a:cubicBezTo>
                <a:lnTo>
                  <a:pt x="0" y="98141"/>
                </a:lnTo>
                <a:cubicBezTo>
                  <a:pt x="0" y="43939"/>
                  <a:pt x="43939" y="0"/>
                  <a:pt x="98141"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15" name="Text Placeholder 48">
            <a:extLst>
              <a:ext uri="{FF2B5EF4-FFF2-40B4-BE49-F238E27FC236}">
                <a16:creationId xmlns:a16="http://schemas.microsoft.com/office/drawing/2014/main" id="{9B00BF1C-E0E4-4D09-B306-45AC19057BDA}"/>
              </a:ext>
            </a:extLst>
          </p:cNvPr>
          <p:cNvSpPr>
            <a:spLocks noGrp="1"/>
          </p:cNvSpPr>
          <p:nvPr>
            <p:ph type="body" sz="quarter" idx="11" hasCustomPrompt="1"/>
          </p:nvPr>
        </p:nvSpPr>
        <p:spPr>
          <a:xfrm>
            <a:off x="696408" y="1782367"/>
            <a:ext cx="1210946" cy="329887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22" name="Picture Placeholder 21">
            <a:extLst>
              <a:ext uri="{FF2B5EF4-FFF2-40B4-BE49-F238E27FC236}">
                <a16:creationId xmlns:a16="http://schemas.microsoft.com/office/drawing/2014/main" id="{BA2AFAE4-C975-4180-B47A-1AB60FA30502}"/>
              </a:ext>
            </a:extLst>
          </p:cNvPr>
          <p:cNvSpPr>
            <a:spLocks noGrp="1" noChangeAspect="1"/>
          </p:cNvSpPr>
          <p:nvPr>
            <p:ph type="pic" sz="quarter" idx="10" hasCustomPrompt="1"/>
          </p:nvPr>
        </p:nvSpPr>
        <p:spPr>
          <a:xfrm>
            <a:off x="2046697" y="1632222"/>
            <a:ext cx="2114360" cy="3599167"/>
          </a:xfrm>
          <a:custGeom>
            <a:avLst/>
            <a:gdLst>
              <a:gd name="connsiteX0" fmla="*/ 0 w 2114911"/>
              <a:gd name="connsiteY0" fmla="*/ 0 h 3600000"/>
              <a:gd name="connsiteX1" fmla="*/ 2036755 w 2114911"/>
              <a:gd name="connsiteY1" fmla="*/ 0 h 3600000"/>
              <a:gd name="connsiteX2" fmla="*/ 2114911 w 2114911"/>
              <a:gd name="connsiteY2" fmla="*/ 78156 h 3600000"/>
              <a:gd name="connsiteX3" fmla="*/ 2114911 w 2114911"/>
              <a:gd name="connsiteY3" fmla="*/ 3521844 h 3600000"/>
              <a:gd name="connsiteX4" fmla="*/ 2036755 w 2114911"/>
              <a:gd name="connsiteY4" fmla="*/ 3600000 h 3600000"/>
              <a:gd name="connsiteX5" fmla="*/ 0 w 2114911"/>
              <a:gd name="connsiteY5"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4911" h="3600000">
                <a:moveTo>
                  <a:pt x="0" y="0"/>
                </a:moveTo>
                <a:lnTo>
                  <a:pt x="2036755" y="0"/>
                </a:lnTo>
                <a:cubicBezTo>
                  <a:pt x="2079920" y="0"/>
                  <a:pt x="2114911" y="34991"/>
                  <a:pt x="2114911" y="78156"/>
                </a:cubicBezTo>
                <a:lnTo>
                  <a:pt x="2114911" y="3521844"/>
                </a:lnTo>
                <a:cubicBezTo>
                  <a:pt x="2114911" y="3565009"/>
                  <a:pt x="2079920" y="3600000"/>
                  <a:pt x="2036755" y="3600000"/>
                </a:cubicBezTo>
                <a:lnTo>
                  <a:pt x="0" y="3600000"/>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23" name="Freeform: Shape 22">
            <a:extLst>
              <a:ext uri="{FF2B5EF4-FFF2-40B4-BE49-F238E27FC236}">
                <a16:creationId xmlns:a16="http://schemas.microsoft.com/office/drawing/2014/main" id="{78EC422A-B827-4CD4-8F72-696544455989}"/>
              </a:ext>
            </a:extLst>
          </p:cNvPr>
          <p:cNvSpPr>
            <a:spLocks noChangeAspect="1"/>
          </p:cNvSpPr>
          <p:nvPr userDrawn="1"/>
        </p:nvSpPr>
        <p:spPr>
          <a:xfrm>
            <a:off x="4299383" y="1632222"/>
            <a:ext cx="1489630" cy="3599167"/>
          </a:xfrm>
          <a:custGeom>
            <a:avLst/>
            <a:gdLst>
              <a:gd name="connsiteX0" fmla="*/ 98141 w 1871028"/>
              <a:gd name="connsiteY0" fmla="*/ 0 h 4520549"/>
              <a:gd name="connsiteX1" fmla="*/ 1871028 w 1871028"/>
              <a:gd name="connsiteY1" fmla="*/ 0 h 4520549"/>
              <a:gd name="connsiteX2" fmla="*/ 1871028 w 1871028"/>
              <a:gd name="connsiteY2" fmla="*/ 4520549 h 4520549"/>
              <a:gd name="connsiteX3" fmla="*/ 98141 w 1871028"/>
              <a:gd name="connsiteY3" fmla="*/ 4520549 h 4520549"/>
              <a:gd name="connsiteX4" fmla="*/ 0 w 1871028"/>
              <a:gd name="connsiteY4" fmla="*/ 4422408 h 4520549"/>
              <a:gd name="connsiteX5" fmla="*/ 0 w 1871028"/>
              <a:gd name="connsiteY5" fmla="*/ 98141 h 4520549"/>
              <a:gd name="connsiteX6" fmla="*/ 98141 w 1871028"/>
              <a:gd name="connsiteY6" fmla="*/ 0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028" h="4520549">
                <a:moveTo>
                  <a:pt x="98141" y="0"/>
                </a:moveTo>
                <a:lnTo>
                  <a:pt x="1871028" y="0"/>
                </a:lnTo>
                <a:lnTo>
                  <a:pt x="1871028" y="4520549"/>
                </a:lnTo>
                <a:lnTo>
                  <a:pt x="98141" y="4520549"/>
                </a:lnTo>
                <a:cubicBezTo>
                  <a:pt x="43939" y="4520549"/>
                  <a:pt x="0" y="4476610"/>
                  <a:pt x="0" y="4422408"/>
                </a:cubicBezTo>
                <a:lnTo>
                  <a:pt x="0" y="98141"/>
                </a:lnTo>
                <a:cubicBezTo>
                  <a:pt x="0" y="43939"/>
                  <a:pt x="43939" y="0"/>
                  <a:pt x="98141"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24" name="Text Placeholder 48">
            <a:extLst>
              <a:ext uri="{FF2B5EF4-FFF2-40B4-BE49-F238E27FC236}">
                <a16:creationId xmlns:a16="http://schemas.microsoft.com/office/drawing/2014/main" id="{41240009-F821-4CA2-BFE0-538B808C4C6F}"/>
              </a:ext>
            </a:extLst>
          </p:cNvPr>
          <p:cNvSpPr>
            <a:spLocks noGrp="1"/>
          </p:cNvSpPr>
          <p:nvPr>
            <p:ph type="body" sz="quarter" idx="12" hasCustomPrompt="1"/>
          </p:nvPr>
        </p:nvSpPr>
        <p:spPr>
          <a:xfrm>
            <a:off x="4438726" y="1782367"/>
            <a:ext cx="1210946" cy="329887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25" name="Picture Placeholder 24">
            <a:extLst>
              <a:ext uri="{FF2B5EF4-FFF2-40B4-BE49-F238E27FC236}">
                <a16:creationId xmlns:a16="http://schemas.microsoft.com/office/drawing/2014/main" id="{DF2B6CC2-C1F6-4547-92ED-A81ED2203885}"/>
              </a:ext>
            </a:extLst>
          </p:cNvPr>
          <p:cNvSpPr>
            <a:spLocks noGrp="1" noChangeAspect="1"/>
          </p:cNvSpPr>
          <p:nvPr>
            <p:ph type="pic" sz="quarter" idx="13" hasCustomPrompt="1"/>
          </p:nvPr>
        </p:nvSpPr>
        <p:spPr>
          <a:xfrm>
            <a:off x="5789015" y="1632222"/>
            <a:ext cx="2114360" cy="3599167"/>
          </a:xfrm>
          <a:custGeom>
            <a:avLst/>
            <a:gdLst>
              <a:gd name="connsiteX0" fmla="*/ 0 w 2114911"/>
              <a:gd name="connsiteY0" fmla="*/ 0 h 3600000"/>
              <a:gd name="connsiteX1" fmla="*/ 2036755 w 2114911"/>
              <a:gd name="connsiteY1" fmla="*/ 0 h 3600000"/>
              <a:gd name="connsiteX2" fmla="*/ 2114911 w 2114911"/>
              <a:gd name="connsiteY2" fmla="*/ 78156 h 3600000"/>
              <a:gd name="connsiteX3" fmla="*/ 2114911 w 2114911"/>
              <a:gd name="connsiteY3" fmla="*/ 3521844 h 3600000"/>
              <a:gd name="connsiteX4" fmla="*/ 2036755 w 2114911"/>
              <a:gd name="connsiteY4" fmla="*/ 3600000 h 3600000"/>
              <a:gd name="connsiteX5" fmla="*/ 0 w 2114911"/>
              <a:gd name="connsiteY5"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4911" h="3600000">
                <a:moveTo>
                  <a:pt x="0" y="0"/>
                </a:moveTo>
                <a:lnTo>
                  <a:pt x="2036755" y="0"/>
                </a:lnTo>
                <a:cubicBezTo>
                  <a:pt x="2079920" y="0"/>
                  <a:pt x="2114911" y="34991"/>
                  <a:pt x="2114911" y="78156"/>
                </a:cubicBezTo>
                <a:lnTo>
                  <a:pt x="2114911" y="3521844"/>
                </a:lnTo>
                <a:cubicBezTo>
                  <a:pt x="2114911" y="3565009"/>
                  <a:pt x="2079920" y="3600000"/>
                  <a:pt x="2036755" y="3600000"/>
                </a:cubicBezTo>
                <a:lnTo>
                  <a:pt x="0" y="3600000"/>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26" name="Freeform: Shape 25">
            <a:extLst>
              <a:ext uri="{FF2B5EF4-FFF2-40B4-BE49-F238E27FC236}">
                <a16:creationId xmlns:a16="http://schemas.microsoft.com/office/drawing/2014/main" id="{67F84D54-68A6-4A1E-BF1E-300E3FAD8095}"/>
              </a:ext>
            </a:extLst>
          </p:cNvPr>
          <p:cNvSpPr>
            <a:spLocks noChangeAspect="1"/>
          </p:cNvSpPr>
          <p:nvPr userDrawn="1"/>
        </p:nvSpPr>
        <p:spPr>
          <a:xfrm>
            <a:off x="8040181" y="1632222"/>
            <a:ext cx="1489630" cy="3599167"/>
          </a:xfrm>
          <a:custGeom>
            <a:avLst/>
            <a:gdLst>
              <a:gd name="connsiteX0" fmla="*/ 98141 w 1871028"/>
              <a:gd name="connsiteY0" fmla="*/ 0 h 4520549"/>
              <a:gd name="connsiteX1" fmla="*/ 1871028 w 1871028"/>
              <a:gd name="connsiteY1" fmla="*/ 0 h 4520549"/>
              <a:gd name="connsiteX2" fmla="*/ 1871028 w 1871028"/>
              <a:gd name="connsiteY2" fmla="*/ 4520549 h 4520549"/>
              <a:gd name="connsiteX3" fmla="*/ 98141 w 1871028"/>
              <a:gd name="connsiteY3" fmla="*/ 4520549 h 4520549"/>
              <a:gd name="connsiteX4" fmla="*/ 0 w 1871028"/>
              <a:gd name="connsiteY4" fmla="*/ 4422408 h 4520549"/>
              <a:gd name="connsiteX5" fmla="*/ 0 w 1871028"/>
              <a:gd name="connsiteY5" fmla="*/ 98141 h 4520549"/>
              <a:gd name="connsiteX6" fmla="*/ 98141 w 1871028"/>
              <a:gd name="connsiteY6" fmla="*/ 0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028" h="4520549">
                <a:moveTo>
                  <a:pt x="98141" y="0"/>
                </a:moveTo>
                <a:lnTo>
                  <a:pt x="1871028" y="0"/>
                </a:lnTo>
                <a:lnTo>
                  <a:pt x="1871028" y="4520549"/>
                </a:lnTo>
                <a:lnTo>
                  <a:pt x="98141" y="4520549"/>
                </a:lnTo>
                <a:cubicBezTo>
                  <a:pt x="43939" y="4520549"/>
                  <a:pt x="0" y="4476610"/>
                  <a:pt x="0" y="4422408"/>
                </a:cubicBezTo>
                <a:lnTo>
                  <a:pt x="0" y="98141"/>
                </a:lnTo>
                <a:cubicBezTo>
                  <a:pt x="0" y="43939"/>
                  <a:pt x="43939" y="0"/>
                  <a:pt x="98141"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27" name="Text Placeholder 48">
            <a:extLst>
              <a:ext uri="{FF2B5EF4-FFF2-40B4-BE49-F238E27FC236}">
                <a16:creationId xmlns:a16="http://schemas.microsoft.com/office/drawing/2014/main" id="{8BF67461-A3F9-4E52-9E4C-50D5167F21E9}"/>
              </a:ext>
            </a:extLst>
          </p:cNvPr>
          <p:cNvSpPr>
            <a:spLocks noGrp="1"/>
          </p:cNvSpPr>
          <p:nvPr>
            <p:ph type="body" sz="quarter" idx="14" hasCustomPrompt="1"/>
          </p:nvPr>
        </p:nvSpPr>
        <p:spPr>
          <a:xfrm>
            <a:off x="8179524" y="1782367"/>
            <a:ext cx="1210946" cy="329887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34" name="Picture Placeholder 33">
            <a:extLst>
              <a:ext uri="{FF2B5EF4-FFF2-40B4-BE49-F238E27FC236}">
                <a16:creationId xmlns:a16="http://schemas.microsoft.com/office/drawing/2014/main" id="{8B65A489-4451-4C78-A1BE-D88DD4832878}"/>
              </a:ext>
            </a:extLst>
          </p:cNvPr>
          <p:cNvSpPr>
            <a:spLocks noGrp="1" noChangeAspect="1"/>
          </p:cNvSpPr>
          <p:nvPr>
            <p:ph type="pic" sz="quarter" idx="15" hasCustomPrompt="1"/>
          </p:nvPr>
        </p:nvSpPr>
        <p:spPr>
          <a:xfrm>
            <a:off x="9529813" y="1632222"/>
            <a:ext cx="2114360" cy="3599167"/>
          </a:xfrm>
          <a:custGeom>
            <a:avLst/>
            <a:gdLst>
              <a:gd name="connsiteX0" fmla="*/ 0 w 2114911"/>
              <a:gd name="connsiteY0" fmla="*/ 0 h 3600000"/>
              <a:gd name="connsiteX1" fmla="*/ 2036755 w 2114911"/>
              <a:gd name="connsiteY1" fmla="*/ 0 h 3600000"/>
              <a:gd name="connsiteX2" fmla="*/ 2114911 w 2114911"/>
              <a:gd name="connsiteY2" fmla="*/ 78156 h 3600000"/>
              <a:gd name="connsiteX3" fmla="*/ 2114911 w 2114911"/>
              <a:gd name="connsiteY3" fmla="*/ 3521844 h 3600000"/>
              <a:gd name="connsiteX4" fmla="*/ 2036755 w 2114911"/>
              <a:gd name="connsiteY4" fmla="*/ 3600000 h 3600000"/>
              <a:gd name="connsiteX5" fmla="*/ 0 w 2114911"/>
              <a:gd name="connsiteY5"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4911" h="3600000">
                <a:moveTo>
                  <a:pt x="0" y="0"/>
                </a:moveTo>
                <a:lnTo>
                  <a:pt x="2036755" y="0"/>
                </a:lnTo>
                <a:cubicBezTo>
                  <a:pt x="2079920" y="0"/>
                  <a:pt x="2114911" y="34991"/>
                  <a:pt x="2114911" y="78156"/>
                </a:cubicBezTo>
                <a:lnTo>
                  <a:pt x="2114911" y="3521844"/>
                </a:lnTo>
                <a:cubicBezTo>
                  <a:pt x="2114911" y="3565009"/>
                  <a:pt x="2079920" y="3600000"/>
                  <a:pt x="2036755" y="3600000"/>
                </a:cubicBezTo>
                <a:lnTo>
                  <a:pt x="0" y="3600000"/>
                </a:lnTo>
                <a:close/>
              </a:path>
            </a:pathLst>
          </a:custGeom>
          <a:solidFill>
            <a:schemeClr val="accent5"/>
          </a:solidFill>
        </p:spPr>
        <p:txBody>
          <a:bodyPr wrap="square" anchor="ctr">
            <a:noAutofit/>
          </a:bodyPr>
          <a:lstStyle>
            <a:lvl1pPr algn="ctr">
              <a:defRPr sz="1000" b="0"/>
            </a:lvl1pPr>
          </a:lstStyle>
          <a:p>
            <a:r>
              <a:rPr lang="en-GB"/>
              <a:t>CS image here</a:t>
            </a:r>
          </a:p>
        </p:txBody>
      </p:sp>
    </p:spTree>
    <p:extLst>
      <p:ext uri="{BB962C8B-B14F-4D97-AF65-F5344CB8AC3E}">
        <p14:creationId xmlns:p14="http://schemas.microsoft.com/office/powerpoint/2010/main" val="225692622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Highlights of our work 3x1 - Dark">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E7AC047-D42D-4F8F-ABFD-F915D8696B0E}"/>
              </a:ext>
            </a:extLst>
          </p:cNvPr>
          <p:cNvSpPr>
            <a:spLocks noGrp="1"/>
          </p:cNvSpPr>
          <p:nvPr>
            <p:ph type="title"/>
          </p:nvPr>
        </p:nvSpPr>
        <p:spPr>
          <a:xfrm>
            <a:off x="554211" y="512645"/>
            <a:ext cx="11085483" cy="792282"/>
          </a:xfrm>
        </p:spPr>
        <p:txBody>
          <a:bodyPr/>
          <a:lstStyle/>
          <a:p>
            <a:r>
              <a:rPr lang="en-GB"/>
              <a:t>Click to edit Master title style</a:t>
            </a:r>
          </a:p>
        </p:txBody>
      </p:sp>
      <p:cxnSp>
        <p:nvCxnSpPr>
          <p:cNvPr id="12" name="Straight Connector 11">
            <a:extLst>
              <a:ext uri="{FF2B5EF4-FFF2-40B4-BE49-F238E27FC236}">
                <a16:creationId xmlns:a16="http://schemas.microsoft.com/office/drawing/2014/main" id="{C401A1F9-6CC2-40D9-917B-B17E83C9C550}"/>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3EFF58A8-CB3A-41D9-A25B-51213548B3CC}"/>
              </a:ext>
            </a:extLst>
          </p:cNvPr>
          <p:cNvSpPr>
            <a:spLocks noChangeAspect="1"/>
          </p:cNvSpPr>
          <p:nvPr userDrawn="1"/>
        </p:nvSpPr>
        <p:spPr>
          <a:xfrm>
            <a:off x="557065" y="1632222"/>
            <a:ext cx="1489630" cy="3599167"/>
          </a:xfrm>
          <a:custGeom>
            <a:avLst/>
            <a:gdLst>
              <a:gd name="connsiteX0" fmla="*/ 98141 w 1871028"/>
              <a:gd name="connsiteY0" fmla="*/ 0 h 4520549"/>
              <a:gd name="connsiteX1" fmla="*/ 1871028 w 1871028"/>
              <a:gd name="connsiteY1" fmla="*/ 0 h 4520549"/>
              <a:gd name="connsiteX2" fmla="*/ 1871028 w 1871028"/>
              <a:gd name="connsiteY2" fmla="*/ 4520549 h 4520549"/>
              <a:gd name="connsiteX3" fmla="*/ 98141 w 1871028"/>
              <a:gd name="connsiteY3" fmla="*/ 4520549 h 4520549"/>
              <a:gd name="connsiteX4" fmla="*/ 0 w 1871028"/>
              <a:gd name="connsiteY4" fmla="*/ 4422408 h 4520549"/>
              <a:gd name="connsiteX5" fmla="*/ 0 w 1871028"/>
              <a:gd name="connsiteY5" fmla="*/ 98141 h 4520549"/>
              <a:gd name="connsiteX6" fmla="*/ 98141 w 1871028"/>
              <a:gd name="connsiteY6" fmla="*/ 0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028" h="4520549">
                <a:moveTo>
                  <a:pt x="98141" y="0"/>
                </a:moveTo>
                <a:lnTo>
                  <a:pt x="1871028" y="0"/>
                </a:lnTo>
                <a:lnTo>
                  <a:pt x="1871028" y="4520549"/>
                </a:lnTo>
                <a:lnTo>
                  <a:pt x="98141" y="4520549"/>
                </a:lnTo>
                <a:cubicBezTo>
                  <a:pt x="43939" y="4520549"/>
                  <a:pt x="0" y="4476610"/>
                  <a:pt x="0" y="4422408"/>
                </a:cubicBezTo>
                <a:lnTo>
                  <a:pt x="0" y="98141"/>
                </a:lnTo>
                <a:cubicBezTo>
                  <a:pt x="0" y="43939"/>
                  <a:pt x="43939" y="0"/>
                  <a:pt x="98141"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15" name="Text Placeholder 48">
            <a:extLst>
              <a:ext uri="{FF2B5EF4-FFF2-40B4-BE49-F238E27FC236}">
                <a16:creationId xmlns:a16="http://schemas.microsoft.com/office/drawing/2014/main" id="{9B00BF1C-E0E4-4D09-B306-45AC19057BDA}"/>
              </a:ext>
            </a:extLst>
          </p:cNvPr>
          <p:cNvSpPr>
            <a:spLocks noGrp="1"/>
          </p:cNvSpPr>
          <p:nvPr>
            <p:ph type="body" sz="quarter" idx="11" hasCustomPrompt="1"/>
          </p:nvPr>
        </p:nvSpPr>
        <p:spPr>
          <a:xfrm>
            <a:off x="696408" y="1782367"/>
            <a:ext cx="1210946" cy="329887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22" name="Picture Placeholder 21">
            <a:extLst>
              <a:ext uri="{FF2B5EF4-FFF2-40B4-BE49-F238E27FC236}">
                <a16:creationId xmlns:a16="http://schemas.microsoft.com/office/drawing/2014/main" id="{BA2AFAE4-C975-4180-B47A-1AB60FA30502}"/>
              </a:ext>
            </a:extLst>
          </p:cNvPr>
          <p:cNvSpPr>
            <a:spLocks noGrp="1" noChangeAspect="1"/>
          </p:cNvSpPr>
          <p:nvPr>
            <p:ph type="pic" sz="quarter" idx="10" hasCustomPrompt="1"/>
          </p:nvPr>
        </p:nvSpPr>
        <p:spPr>
          <a:xfrm>
            <a:off x="2046697" y="1632222"/>
            <a:ext cx="2114360" cy="3599167"/>
          </a:xfrm>
          <a:custGeom>
            <a:avLst/>
            <a:gdLst>
              <a:gd name="connsiteX0" fmla="*/ 0 w 2114911"/>
              <a:gd name="connsiteY0" fmla="*/ 0 h 3600000"/>
              <a:gd name="connsiteX1" fmla="*/ 2036755 w 2114911"/>
              <a:gd name="connsiteY1" fmla="*/ 0 h 3600000"/>
              <a:gd name="connsiteX2" fmla="*/ 2114911 w 2114911"/>
              <a:gd name="connsiteY2" fmla="*/ 78156 h 3600000"/>
              <a:gd name="connsiteX3" fmla="*/ 2114911 w 2114911"/>
              <a:gd name="connsiteY3" fmla="*/ 3521844 h 3600000"/>
              <a:gd name="connsiteX4" fmla="*/ 2036755 w 2114911"/>
              <a:gd name="connsiteY4" fmla="*/ 3600000 h 3600000"/>
              <a:gd name="connsiteX5" fmla="*/ 0 w 2114911"/>
              <a:gd name="connsiteY5"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4911" h="3600000">
                <a:moveTo>
                  <a:pt x="0" y="0"/>
                </a:moveTo>
                <a:lnTo>
                  <a:pt x="2036755" y="0"/>
                </a:lnTo>
                <a:cubicBezTo>
                  <a:pt x="2079920" y="0"/>
                  <a:pt x="2114911" y="34991"/>
                  <a:pt x="2114911" y="78156"/>
                </a:cubicBezTo>
                <a:lnTo>
                  <a:pt x="2114911" y="3521844"/>
                </a:lnTo>
                <a:cubicBezTo>
                  <a:pt x="2114911" y="3565009"/>
                  <a:pt x="2079920" y="3600000"/>
                  <a:pt x="2036755" y="3600000"/>
                </a:cubicBezTo>
                <a:lnTo>
                  <a:pt x="0" y="3600000"/>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23" name="Freeform: Shape 22">
            <a:extLst>
              <a:ext uri="{FF2B5EF4-FFF2-40B4-BE49-F238E27FC236}">
                <a16:creationId xmlns:a16="http://schemas.microsoft.com/office/drawing/2014/main" id="{78EC422A-B827-4CD4-8F72-696544455989}"/>
              </a:ext>
            </a:extLst>
          </p:cNvPr>
          <p:cNvSpPr>
            <a:spLocks noChangeAspect="1"/>
          </p:cNvSpPr>
          <p:nvPr userDrawn="1"/>
        </p:nvSpPr>
        <p:spPr>
          <a:xfrm>
            <a:off x="4299383" y="1632222"/>
            <a:ext cx="1489630" cy="3599167"/>
          </a:xfrm>
          <a:custGeom>
            <a:avLst/>
            <a:gdLst>
              <a:gd name="connsiteX0" fmla="*/ 98141 w 1871028"/>
              <a:gd name="connsiteY0" fmla="*/ 0 h 4520549"/>
              <a:gd name="connsiteX1" fmla="*/ 1871028 w 1871028"/>
              <a:gd name="connsiteY1" fmla="*/ 0 h 4520549"/>
              <a:gd name="connsiteX2" fmla="*/ 1871028 w 1871028"/>
              <a:gd name="connsiteY2" fmla="*/ 4520549 h 4520549"/>
              <a:gd name="connsiteX3" fmla="*/ 98141 w 1871028"/>
              <a:gd name="connsiteY3" fmla="*/ 4520549 h 4520549"/>
              <a:gd name="connsiteX4" fmla="*/ 0 w 1871028"/>
              <a:gd name="connsiteY4" fmla="*/ 4422408 h 4520549"/>
              <a:gd name="connsiteX5" fmla="*/ 0 w 1871028"/>
              <a:gd name="connsiteY5" fmla="*/ 98141 h 4520549"/>
              <a:gd name="connsiteX6" fmla="*/ 98141 w 1871028"/>
              <a:gd name="connsiteY6" fmla="*/ 0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028" h="4520549">
                <a:moveTo>
                  <a:pt x="98141" y="0"/>
                </a:moveTo>
                <a:lnTo>
                  <a:pt x="1871028" y="0"/>
                </a:lnTo>
                <a:lnTo>
                  <a:pt x="1871028" y="4520549"/>
                </a:lnTo>
                <a:lnTo>
                  <a:pt x="98141" y="4520549"/>
                </a:lnTo>
                <a:cubicBezTo>
                  <a:pt x="43939" y="4520549"/>
                  <a:pt x="0" y="4476610"/>
                  <a:pt x="0" y="4422408"/>
                </a:cubicBezTo>
                <a:lnTo>
                  <a:pt x="0" y="98141"/>
                </a:lnTo>
                <a:cubicBezTo>
                  <a:pt x="0" y="43939"/>
                  <a:pt x="43939" y="0"/>
                  <a:pt x="98141"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24" name="Text Placeholder 48">
            <a:extLst>
              <a:ext uri="{FF2B5EF4-FFF2-40B4-BE49-F238E27FC236}">
                <a16:creationId xmlns:a16="http://schemas.microsoft.com/office/drawing/2014/main" id="{41240009-F821-4CA2-BFE0-538B808C4C6F}"/>
              </a:ext>
            </a:extLst>
          </p:cNvPr>
          <p:cNvSpPr>
            <a:spLocks noGrp="1"/>
          </p:cNvSpPr>
          <p:nvPr>
            <p:ph type="body" sz="quarter" idx="12" hasCustomPrompt="1"/>
          </p:nvPr>
        </p:nvSpPr>
        <p:spPr>
          <a:xfrm>
            <a:off x="4438726" y="1782367"/>
            <a:ext cx="1210946" cy="329887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25" name="Picture Placeholder 24">
            <a:extLst>
              <a:ext uri="{FF2B5EF4-FFF2-40B4-BE49-F238E27FC236}">
                <a16:creationId xmlns:a16="http://schemas.microsoft.com/office/drawing/2014/main" id="{DF2B6CC2-C1F6-4547-92ED-A81ED2203885}"/>
              </a:ext>
            </a:extLst>
          </p:cNvPr>
          <p:cNvSpPr>
            <a:spLocks noGrp="1" noChangeAspect="1"/>
          </p:cNvSpPr>
          <p:nvPr>
            <p:ph type="pic" sz="quarter" idx="13" hasCustomPrompt="1"/>
          </p:nvPr>
        </p:nvSpPr>
        <p:spPr>
          <a:xfrm>
            <a:off x="5789015" y="1632222"/>
            <a:ext cx="2114360" cy="3599167"/>
          </a:xfrm>
          <a:custGeom>
            <a:avLst/>
            <a:gdLst>
              <a:gd name="connsiteX0" fmla="*/ 0 w 2114911"/>
              <a:gd name="connsiteY0" fmla="*/ 0 h 3600000"/>
              <a:gd name="connsiteX1" fmla="*/ 2036755 w 2114911"/>
              <a:gd name="connsiteY1" fmla="*/ 0 h 3600000"/>
              <a:gd name="connsiteX2" fmla="*/ 2114911 w 2114911"/>
              <a:gd name="connsiteY2" fmla="*/ 78156 h 3600000"/>
              <a:gd name="connsiteX3" fmla="*/ 2114911 w 2114911"/>
              <a:gd name="connsiteY3" fmla="*/ 3521844 h 3600000"/>
              <a:gd name="connsiteX4" fmla="*/ 2036755 w 2114911"/>
              <a:gd name="connsiteY4" fmla="*/ 3600000 h 3600000"/>
              <a:gd name="connsiteX5" fmla="*/ 0 w 2114911"/>
              <a:gd name="connsiteY5"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4911" h="3600000">
                <a:moveTo>
                  <a:pt x="0" y="0"/>
                </a:moveTo>
                <a:lnTo>
                  <a:pt x="2036755" y="0"/>
                </a:lnTo>
                <a:cubicBezTo>
                  <a:pt x="2079920" y="0"/>
                  <a:pt x="2114911" y="34991"/>
                  <a:pt x="2114911" y="78156"/>
                </a:cubicBezTo>
                <a:lnTo>
                  <a:pt x="2114911" y="3521844"/>
                </a:lnTo>
                <a:cubicBezTo>
                  <a:pt x="2114911" y="3565009"/>
                  <a:pt x="2079920" y="3600000"/>
                  <a:pt x="2036755" y="3600000"/>
                </a:cubicBezTo>
                <a:lnTo>
                  <a:pt x="0" y="3600000"/>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26" name="Freeform: Shape 25">
            <a:extLst>
              <a:ext uri="{FF2B5EF4-FFF2-40B4-BE49-F238E27FC236}">
                <a16:creationId xmlns:a16="http://schemas.microsoft.com/office/drawing/2014/main" id="{67F84D54-68A6-4A1E-BF1E-300E3FAD8095}"/>
              </a:ext>
            </a:extLst>
          </p:cNvPr>
          <p:cNvSpPr>
            <a:spLocks noChangeAspect="1"/>
          </p:cNvSpPr>
          <p:nvPr userDrawn="1"/>
        </p:nvSpPr>
        <p:spPr>
          <a:xfrm>
            <a:off x="8040181" y="1632222"/>
            <a:ext cx="1489630" cy="3599167"/>
          </a:xfrm>
          <a:custGeom>
            <a:avLst/>
            <a:gdLst>
              <a:gd name="connsiteX0" fmla="*/ 98141 w 1871028"/>
              <a:gd name="connsiteY0" fmla="*/ 0 h 4520549"/>
              <a:gd name="connsiteX1" fmla="*/ 1871028 w 1871028"/>
              <a:gd name="connsiteY1" fmla="*/ 0 h 4520549"/>
              <a:gd name="connsiteX2" fmla="*/ 1871028 w 1871028"/>
              <a:gd name="connsiteY2" fmla="*/ 4520549 h 4520549"/>
              <a:gd name="connsiteX3" fmla="*/ 98141 w 1871028"/>
              <a:gd name="connsiteY3" fmla="*/ 4520549 h 4520549"/>
              <a:gd name="connsiteX4" fmla="*/ 0 w 1871028"/>
              <a:gd name="connsiteY4" fmla="*/ 4422408 h 4520549"/>
              <a:gd name="connsiteX5" fmla="*/ 0 w 1871028"/>
              <a:gd name="connsiteY5" fmla="*/ 98141 h 4520549"/>
              <a:gd name="connsiteX6" fmla="*/ 98141 w 1871028"/>
              <a:gd name="connsiteY6" fmla="*/ 0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028" h="4520549">
                <a:moveTo>
                  <a:pt x="98141" y="0"/>
                </a:moveTo>
                <a:lnTo>
                  <a:pt x="1871028" y="0"/>
                </a:lnTo>
                <a:lnTo>
                  <a:pt x="1871028" y="4520549"/>
                </a:lnTo>
                <a:lnTo>
                  <a:pt x="98141" y="4520549"/>
                </a:lnTo>
                <a:cubicBezTo>
                  <a:pt x="43939" y="4520549"/>
                  <a:pt x="0" y="4476610"/>
                  <a:pt x="0" y="4422408"/>
                </a:cubicBezTo>
                <a:lnTo>
                  <a:pt x="0" y="98141"/>
                </a:lnTo>
                <a:cubicBezTo>
                  <a:pt x="0" y="43939"/>
                  <a:pt x="43939" y="0"/>
                  <a:pt x="98141"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27" name="Text Placeholder 48">
            <a:extLst>
              <a:ext uri="{FF2B5EF4-FFF2-40B4-BE49-F238E27FC236}">
                <a16:creationId xmlns:a16="http://schemas.microsoft.com/office/drawing/2014/main" id="{8BF67461-A3F9-4E52-9E4C-50D5167F21E9}"/>
              </a:ext>
            </a:extLst>
          </p:cNvPr>
          <p:cNvSpPr>
            <a:spLocks noGrp="1"/>
          </p:cNvSpPr>
          <p:nvPr>
            <p:ph type="body" sz="quarter" idx="14" hasCustomPrompt="1"/>
          </p:nvPr>
        </p:nvSpPr>
        <p:spPr>
          <a:xfrm>
            <a:off x="8179524" y="1782367"/>
            <a:ext cx="1210946" cy="329887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34" name="Picture Placeholder 33">
            <a:extLst>
              <a:ext uri="{FF2B5EF4-FFF2-40B4-BE49-F238E27FC236}">
                <a16:creationId xmlns:a16="http://schemas.microsoft.com/office/drawing/2014/main" id="{8B65A489-4451-4C78-A1BE-D88DD4832878}"/>
              </a:ext>
            </a:extLst>
          </p:cNvPr>
          <p:cNvSpPr>
            <a:spLocks noGrp="1" noChangeAspect="1"/>
          </p:cNvSpPr>
          <p:nvPr>
            <p:ph type="pic" sz="quarter" idx="15" hasCustomPrompt="1"/>
          </p:nvPr>
        </p:nvSpPr>
        <p:spPr>
          <a:xfrm>
            <a:off x="9529813" y="1632222"/>
            <a:ext cx="2114360" cy="3599167"/>
          </a:xfrm>
          <a:custGeom>
            <a:avLst/>
            <a:gdLst>
              <a:gd name="connsiteX0" fmla="*/ 0 w 2114911"/>
              <a:gd name="connsiteY0" fmla="*/ 0 h 3600000"/>
              <a:gd name="connsiteX1" fmla="*/ 2036755 w 2114911"/>
              <a:gd name="connsiteY1" fmla="*/ 0 h 3600000"/>
              <a:gd name="connsiteX2" fmla="*/ 2114911 w 2114911"/>
              <a:gd name="connsiteY2" fmla="*/ 78156 h 3600000"/>
              <a:gd name="connsiteX3" fmla="*/ 2114911 w 2114911"/>
              <a:gd name="connsiteY3" fmla="*/ 3521844 h 3600000"/>
              <a:gd name="connsiteX4" fmla="*/ 2036755 w 2114911"/>
              <a:gd name="connsiteY4" fmla="*/ 3600000 h 3600000"/>
              <a:gd name="connsiteX5" fmla="*/ 0 w 2114911"/>
              <a:gd name="connsiteY5"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4911" h="3600000">
                <a:moveTo>
                  <a:pt x="0" y="0"/>
                </a:moveTo>
                <a:lnTo>
                  <a:pt x="2036755" y="0"/>
                </a:lnTo>
                <a:cubicBezTo>
                  <a:pt x="2079920" y="0"/>
                  <a:pt x="2114911" y="34991"/>
                  <a:pt x="2114911" y="78156"/>
                </a:cubicBezTo>
                <a:lnTo>
                  <a:pt x="2114911" y="3521844"/>
                </a:lnTo>
                <a:cubicBezTo>
                  <a:pt x="2114911" y="3565009"/>
                  <a:pt x="2079920" y="3600000"/>
                  <a:pt x="2036755" y="3600000"/>
                </a:cubicBezTo>
                <a:lnTo>
                  <a:pt x="0" y="3600000"/>
                </a:lnTo>
                <a:close/>
              </a:path>
            </a:pathLst>
          </a:custGeom>
          <a:solidFill>
            <a:schemeClr val="accent5"/>
          </a:solidFill>
        </p:spPr>
        <p:txBody>
          <a:bodyPr wrap="square" anchor="ctr">
            <a:noAutofit/>
          </a:bodyPr>
          <a:lstStyle>
            <a:lvl1pPr algn="ctr">
              <a:defRPr sz="1000" b="0"/>
            </a:lvl1pPr>
          </a:lstStyle>
          <a:p>
            <a:r>
              <a:rPr lang="en-GB"/>
              <a:t>CS image here</a:t>
            </a:r>
          </a:p>
        </p:txBody>
      </p:sp>
    </p:spTree>
    <p:extLst>
      <p:ext uri="{BB962C8B-B14F-4D97-AF65-F5344CB8AC3E}">
        <p14:creationId xmlns:p14="http://schemas.microsoft.com/office/powerpoint/2010/main" val="335392571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Highlights of our work 2x2">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06BFF3-511B-497A-A700-5DA175A85FBC}"/>
              </a:ext>
            </a:extLst>
          </p:cNvPr>
          <p:cNvSpPr>
            <a:spLocks noGrp="1"/>
          </p:cNvSpPr>
          <p:nvPr>
            <p:ph type="title"/>
          </p:nvPr>
        </p:nvSpPr>
        <p:spPr>
          <a:xfrm>
            <a:off x="554211" y="512645"/>
            <a:ext cx="11085483" cy="792282"/>
          </a:xfrm>
        </p:spPr>
        <p:txBody>
          <a:bodyPr/>
          <a:lstStyle/>
          <a:p>
            <a:r>
              <a:rPr lang="en-GB"/>
              <a:t>Click to edit Master title style</a:t>
            </a:r>
          </a:p>
        </p:txBody>
      </p:sp>
      <p:cxnSp>
        <p:nvCxnSpPr>
          <p:cNvPr id="18" name="Straight Connector 17">
            <a:extLst>
              <a:ext uri="{FF2B5EF4-FFF2-40B4-BE49-F238E27FC236}">
                <a16:creationId xmlns:a16="http://schemas.microsoft.com/office/drawing/2014/main" id="{BFD9EBCB-0EAA-4F9C-8604-A88FE78070B1}"/>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8BA7F858-7AE4-4041-81AA-1C01085FA915}"/>
              </a:ext>
            </a:extLst>
          </p:cNvPr>
          <p:cNvSpPr>
            <a:spLocks noGrp="1" noChangeAspect="1"/>
          </p:cNvSpPr>
          <p:nvPr>
            <p:ph type="pic" sz="quarter" idx="10" hasCustomPrompt="1"/>
          </p:nvPr>
        </p:nvSpPr>
        <p:spPr>
          <a:xfrm>
            <a:off x="2432676" y="1629986"/>
            <a:ext cx="3591906" cy="2195007"/>
          </a:xfrm>
          <a:custGeom>
            <a:avLst/>
            <a:gdLst>
              <a:gd name="connsiteX0" fmla="*/ 0 w 3592841"/>
              <a:gd name="connsiteY0" fmla="*/ 0 h 2195515"/>
              <a:gd name="connsiteX1" fmla="*/ 3488313 w 3592841"/>
              <a:gd name="connsiteY1" fmla="*/ 0 h 2195515"/>
              <a:gd name="connsiteX2" fmla="*/ 3592841 w 3592841"/>
              <a:gd name="connsiteY2" fmla="*/ 104528 h 2195515"/>
              <a:gd name="connsiteX3" fmla="*/ 3592841 w 3592841"/>
              <a:gd name="connsiteY3" fmla="*/ 2090987 h 2195515"/>
              <a:gd name="connsiteX4" fmla="*/ 3488313 w 3592841"/>
              <a:gd name="connsiteY4" fmla="*/ 2195515 h 2195515"/>
              <a:gd name="connsiteX5" fmla="*/ 0 w 3592841"/>
              <a:gd name="connsiteY5"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841" h="2195515">
                <a:moveTo>
                  <a:pt x="0" y="0"/>
                </a:moveTo>
                <a:lnTo>
                  <a:pt x="3488313" y="0"/>
                </a:lnTo>
                <a:cubicBezTo>
                  <a:pt x="3546042" y="0"/>
                  <a:pt x="3592841" y="46799"/>
                  <a:pt x="3592841" y="104528"/>
                </a:cubicBezTo>
                <a:lnTo>
                  <a:pt x="3592841" y="2090987"/>
                </a:lnTo>
                <a:cubicBezTo>
                  <a:pt x="3592841" y="2148716"/>
                  <a:pt x="3546042" y="2195515"/>
                  <a:pt x="3488313" y="2195515"/>
                </a:cubicBez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26" name="Freeform: Shape 25">
            <a:extLst>
              <a:ext uri="{FF2B5EF4-FFF2-40B4-BE49-F238E27FC236}">
                <a16:creationId xmlns:a16="http://schemas.microsoft.com/office/drawing/2014/main" id="{109E2C94-B674-4752-BAA8-B5ED5E753321}"/>
              </a:ext>
            </a:extLst>
          </p:cNvPr>
          <p:cNvSpPr/>
          <p:nvPr userDrawn="1"/>
        </p:nvSpPr>
        <p:spPr>
          <a:xfrm>
            <a:off x="554211" y="1629986"/>
            <a:ext cx="1878466" cy="2195007"/>
          </a:xfrm>
          <a:custGeom>
            <a:avLst/>
            <a:gdLst>
              <a:gd name="connsiteX0" fmla="*/ 104528 w 1878955"/>
              <a:gd name="connsiteY0" fmla="*/ 0 h 2195515"/>
              <a:gd name="connsiteX1" fmla="*/ 1878955 w 1878955"/>
              <a:gd name="connsiteY1" fmla="*/ 0 h 2195515"/>
              <a:gd name="connsiteX2" fmla="*/ 1878955 w 1878955"/>
              <a:gd name="connsiteY2" fmla="*/ 2195515 h 2195515"/>
              <a:gd name="connsiteX3" fmla="*/ 104528 w 1878955"/>
              <a:gd name="connsiteY3" fmla="*/ 2195515 h 2195515"/>
              <a:gd name="connsiteX4" fmla="*/ 0 w 1878955"/>
              <a:gd name="connsiteY4" fmla="*/ 2090987 h 2195515"/>
              <a:gd name="connsiteX5" fmla="*/ 0 w 1878955"/>
              <a:gd name="connsiteY5" fmla="*/ 104528 h 2195515"/>
              <a:gd name="connsiteX6" fmla="*/ 104528 w 1878955"/>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955" h="2195515">
                <a:moveTo>
                  <a:pt x="104528" y="0"/>
                </a:moveTo>
                <a:lnTo>
                  <a:pt x="1878955" y="0"/>
                </a:lnTo>
                <a:lnTo>
                  <a:pt x="1878955"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27" name="Text Placeholder 48">
            <a:extLst>
              <a:ext uri="{FF2B5EF4-FFF2-40B4-BE49-F238E27FC236}">
                <a16:creationId xmlns:a16="http://schemas.microsoft.com/office/drawing/2014/main" id="{72BE2FA1-7C4C-4B67-BF7C-C268BCCDE729}"/>
              </a:ext>
            </a:extLst>
          </p:cNvPr>
          <p:cNvSpPr>
            <a:spLocks noGrp="1"/>
          </p:cNvSpPr>
          <p:nvPr>
            <p:ph type="body" sz="quarter" idx="11" hasCustomPrompt="1"/>
          </p:nvPr>
        </p:nvSpPr>
        <p:spPr>
          <a:xfrm>
            <a:off x="696408" y="1793144"/>
            <a:ext cx="1584236"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36" name="Picture Placeholder 35">
            <a:extLst>
              <a:ext uri="{FF2B5EF4-FFF2-40B4-BE49-F238E27FC236}">
                <a16:creationId xmlns:a16="http://schemas.microsoft.com/office/drawing/2014/main" id="{506E9508-F5EC-4039-9C02-E0452F17FFC0}"/>
              </a:ext>
            </a:extLst>
          </p:cNvPr>
          <p:cNvSpPr>
            <a:spLocks noGrp="1" noChangeAspect="1"/>
          </p:cNvSpPr>
          <p:nvPr>
            <p:ph type="pic" sz="quarter" idx="12" hasCustomPrompt="1"/>
          </p:nvPr>
        </p:nvSpPr>
        <p:spPr>
          <a:xfrm>
            <a:off x="2432676" y="3969416"/>
            <a:ext cx="3591906" cy="2195007"/>
          </a:xfrm>
          <a:custGeom>
            <a:avLst/>
            <a:gdLst>
              <a:gd name="connsiteX0" fmla="*/ 0 w 3592841"/>
              <a:gd name="connsiteY0" fmla="*/ 0 h 2195515"/>
              <a:gd name="connsiteX1" fmla="*/ 3488313 w 3592841"/>
              <a:gd name="connsiteY1" fmla="*/ 0 h 2195515"/>
              <a:gd name="connsiteX2" fmla="*/ 3592841 w 3592841"/>
              <a:gd name="connsiteY2" fmla="*/ 104528 h 2195515"/>
              <a:gd name="connsiteX3" fmla="*/ 3592841 w 3592841"/>
              <a:gd name="connsiteY3" fmla="*/ 2090987 h 2195515"/>
              <a:gd name="connsiteX4" fmla="*/ 3488313 w 3592841"/>
              <a:gd name="connsiteY4" fmla="*/ 2195515 h 2195515"/>
              <a:gd name="connsiteX5" fmla="*/ 0 w 3592841"/>
              <a:gd name="connsiteY5"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841" h="2195515">
                <a:moveTo>
                  <a:pt x="0" y="0"/>
                </a:moveTo>
                <a:lnTo>
                  <a:pt x="3488313" y="0"/>
                </a:lnTo>
                <a:cubicBezTo>
                  <a:pt x="3546042" y="0"/>
                  <a:pt x="3592841" y="46799"/>
                  <a:pt x="3592841" y="104528"/>
                </a:cubicBezTo>
                <a:lnTo>
                  <a:pt x="3592841" y="2090987"/>
                </a:lnTo>
                <a:cubicBezTo>
                  <a:pt x="3592841" y="2148716"/>
                  <a:pt x="3546042" y="2195515"/>
                  <a:pt x="3488313" y="2195515"/>
                </a:cubicBez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37" name="Freeform: Shape 36">
            <a:extLst>
              <a:ext uri="{FF2B5EF4-FFF2-40B4-BE49-F238E27FC236}">
                <a16:creationId xmlns:a16="http://schemas.microsoft.com/office/drawing/2014/main" id="{D73200C3-FD49-4942-ADB7-84E15B94173E}"/>
              </a:ext>
            </a:extLst>
          </p:cNvPr>
          <p:cNvSpPr/>
          <p:nvPr userDrawn="1"/>
        </p:nvSpPr>
        <p:spPr>
          <a:xfrm>
            <a:off x="554211" y="3969416"/>
            <a:ext cx="1878466" cy="2195007"/>
          </a:xfrm>
          <a:custGeom>
            <a:avLst/>
            <a:gdLst>
              <a:gd name="connsiteX0" fmla="*/ 104528 w 1878955"/>
              <a:gd name="connsiteY0" fmla="*/ 0 h 2195515"/>
              <a:gd name="connsiteX1" fmla="*/ 1878955 w 1878955"/>
              <a:gd name="connsiteY1" fmla="*/ 0 h 2195515"/>
              <a:gd name="connsiteX2" fmla="*/ 1878955 w 1878955"/>
              <a:gd name="connsiteY2" fmla="*/ 2195515 h 2195515"/>
              <a:gd name="connsiteX3" fmla="*/ 104528 w 1878955"/>
              <a:gd name="connsiteY3" fmla="*/ 2195515 h 2195515"/>
              <a:gd name="connsiteX4" fmla="*/ 0 w 1878955"/>
              <a:gd name="connsiteY4" fmla="*/ 2090987 h 2195515"/>
              <a:gd name="connsiteX5" fmla="*/ 0 w 1878955"/>
              <a:gd name="connsiteY5" fmla="*/ 104528 h 2195515"/>
              <a:gd name="connsiteX6" fmla="*/ 104528 w 1878955"/>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955" h="2195515">
                <a:moveTo>
                  <a:pt x="104528" y="0"/>
                </a:moveTo>
                <a:lnTo>
                  <a:pt x="1878955" y="0"/>
                </a:lnTo>
                <a:lnTo>
                  <a:pt x="1878955"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38" name="Text Placeholder 48">
            <a:extLst>
              <a:ext uri="{FF2B5EF4-FFF2-40B4-BE49-F238E27FC236}">
                <a16:creationId xmlns:a16="http://schemas.microsoft.com/office/drawing/2014/main" id="{07EE5A08-8151-44B5-8987-2CBF278A2F65}"/>
              </a:ext>
            </a:extLst>
          </p:cNvPr>
          <p:cNvSpPr>
            <a:spLocks noGrp="1"/>
          </p:cNvSpPr>
          <p:nvPr>
            <p:ph type="body" sz="quarter" idx="13" hasCustomPrompt="1"/>
          </p:nvPr>
        </p:nvSpPr>
        <p:spPr>
          <a:xfrm>
            <a:off x="696408" y="4132574"/>
            <a:ext cx="1584236"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39" name="Picture Placeholder 38">
            <a:extLst>
              <a:ext uri="{FF2B5EF4-FFF2-40B4-BE49-F238E27FC236}">
                <a16:creationId xmlns:a16="http://schemas.microsoft.com/office/drawing/2014/main" id="{D6F71873-3F6D-4680-A325-A9B49299475C}"/>
              </a:ext>
            </a:extLst>
          </p:cNvPr>
          <p:cNvSpPr>
            <a:spLocks noGrp="1" noChangeAspect="1"/>
          </p:cNvSpPr>
          <p:nvPr>
            <p:ph type="pic" sz="quarter" idx="14" hasCustomPrompt="1"/>
          </p:nvPr>
        </p:nvSpPr>
        <p:spPr>
          <a:xfrm>
            <a:off x="8047789" y="1629986"/>
            <a:ext cx="3591906" cy="2195007"/>
          </a:xfrm>
          <a:custGeom>
            <a:avLst/>
            <a:gdLst>
              <a:gd name="connsiteX0" fmla="*/ 0 w 3592841"/>
              <a:gd name="connsiteY0" fmla="*/ 0 h 2195515"/>
              <a:gd name="connsiteX1" fmla="*/ 3488313 w 3592841"/>
              <a:gd name="connsiteY1" fmla="*/ 0 h 2195515"/>
              <a:gd name="connsiteX2" fmla="*/ 3592841 w 3592841"/>
              <a:gd name="connsiteY2" fmla="*/ 104528 h 2195515"/>
              <a:gd name="connsiteX3" fmla="*/ 3592841 w 3592841"/>
              <a:gd name="connsiteY3" fmla="*/ 2090987 h 2195515"/>
              <a:gd name="connsiteX4" fmla="*/ 3488313 w 3592841"/>
              <a:gd name="connsiteY4" fmla="*/ 2195515 h 2195515"/>
              <a:gd name="connsiteX5" fmla="*/ 0 w 3592841"/>
              <a:gd name="connsiteY5"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841" h="2195515">
                <a:moveTo>
                  <a:pt x="0" y="0"/>
                </a:moveTo>
                <a:lnTo>
                  <a:pt x="3488313" y="0"/>
                </a:lnTo>
                <a:cubicBezTo>
                  <a:pt x="3546042" y="0"/>
                  <a:pt x="3592841" y="46799"/>
                  <a:pt x="3592841" y="104528"/>
                </a:cubicBezTo>
                <a:lnTo>
                  <a:pt x="3592841" y="2090987"/>
                </a:lnTo>
                <a:cubicBezTo>
                  <a:pt x="3592841" y="2148716"/>
                  <a:pt x="3546042" y="2195515"/>
                  <a:pt x="3488313" y="2195515"/>
                </a:cubicBez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40" name="Freeform: Shape 39">
            <a:extLst>
              <a:ext uri="{FF2B5EF4-FFF2-40B4-BE49-F238E27FC236}">
                <a16:creationId xmlns:a16="http://schemas.microsoft.com/office/drawing/2014/main" id="{0B74991D-5211-43D8-9EBF-6AAC3BDEDB3F}"/>
              </a:ext>
            </a:extLst>
          </p:cNvPr>
          <p:cNvSpPr/>
          <p:nvPr userDrawn="1"/>
        </p:nvSpPr>
        <p:spPr>
          <a:xfrm>
            <a:off x="6169324" y="1629986"/>
            <a:ext cx="1878466" cy="2195007"/>
          </a:xfrm>
          <a:custGeom>
            <a:avLst/>
            <a:gdLst>
              <a:gd name="connsiteX0" fmla="*/ 104528 w 1878955"/>
              <a:gd name="connsiteY0" fmla="*/ 0 h 2195515"/>
              <a:gd name="connsiteX1" fmla="*/ 1878955 w 1878955"/>
              <a:gd name="connsiteY1" fmla="*/ 0 h 2195515"/>
              <a:gd name="connsiteX2" fmla="*/ 1878955 w 1878955"/>
              <a:gd name="connsiteY2" fmla="*/ 2195515 h 2195515"/>
              <a:gd name="connsiteX3" fmla="*/ 104528 w 1878955"/>
              <a:gd name="connsiteY3" fmla="*/ 2195515 h 2195515"/>
              <a:gd name="connsiteX4" fmla="*/ 0 w 1878955"/>
              <a:gd name="connsiteY4" fmla="*/ 2090987 h 2195515"/>
              <a:gd name="connsiteX5" fmla="*/ 0 w 1878955"/>
              <a:gd name="connsiteY5" fmla="*/ 104528 h 2195515"/>
              <a:gd name="connsiteX6" fmla="*/ 104528 w 1878955"/>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955" h="2195515">
                <a:moveTo>
                  <a:pt x="104528" y="0"/>
                </a:moveTo>
                <a:lnTo>
                  <a:pt x="1878955" y="0"/>
                </a:lnTo>
                <a:lnTo>
                  <a:pt x="1878955"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41" name="Text Placeholder 48">
            <a:extLst>
              <a:ext uri="{FF2B5EF4-FFF2-40B4-BE49-F238E27FC236}">
                <a16:creationId xmlns:a16="http://schemas.microsoft.com/office/drawing/2014/main" id="{5D6275F9-70E6-4A32-9E06-AC04258D95E6}"/>
              </a:ext>
            </a:extLst>
          </p:cNvPr>
          <p:cNvSpPr>
            <a:spLocks noGrp="1"/>
          </p:cNvSpPr>
          <p:nvPr>
            <p:ph type="body" sz="quarter" idx="15" hasCustomPrompt="1"/>
          </p:nvPr>
        </p:nvSpPr>
        <p:spPr>
          <a:xfrm>
            <a:off x="6311521" y="1793144"/>
            <a:ext cx="1584236"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42" name="Picture Placeholder 41">
            <a:extLst>
              <a:ext uri="{FF2B5EF4-FFF2-40B4-BE49-F238E27FC236}">
                <a16:creationId xmlns:a16="http://schemas.microsoft.com/office/drawing/2014/main" id="{A25AE47A-A81D-4750-BDD7-86F587DB4A29}"/>
              </a:ext>
            </a:extLst>
          </p:cNvPr>
          <p:cNvSpPr>
            <a:spLocks noGrp="1" noChangeAspect="1"/>
          </p:cNvSpPr>
          <p:nvPr>
            <p:ph type="pic" sz="quarter" idx="16" hasCustomPrompt="1"/>
          </p:nvPr>
        </p:nvSpPr>
        <p:spPr>
          <a:xfrm>
            <a:off x="8047789" y="3969416"/>
            <a:ext cx="3591906" cy="2195007"/>
          </a:xfrm>
          <a:custGeom>
            <a:avLst/>
            <a:gdLst>
              <a:gd name="connsiteX0" fmla="*/ 0 w 3592841"/>
              <a:gd name="connsiteY0" fmla="*/ 0 h 2195515"/>
              <a:gd name="connsiteX1" fmla="*/ 3488313 w 3592841"/>
              <a:gd name="connsiteY1" fmla="*/ 0 h 2195515"/>
              <a:gd name="connsiteX2" fmla="*/ 3592841 w 3592841"/>
              <a:gd name="connsiteY2" fmla="*/ 104528 h 2195515"/>
              <a:gd name="connsiteX3" fmla="*/ 3592841 w 3592841"/>
              <a:gd name="connsiteY3" fmla="*/ 2090987 h 2195515"/>
              <a:gd name="connsiteX4" fmla="*/ 3488313 w 3592841"/>
              <a:gd name="connsiteY4" fmla="*/ 2195515 h 2195515"/>
              <a:gd name="connsiteX5" fmla="*/ 0 w 3592841"/>
              <a:gd name="connsiteY5"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841" h="2195515">
                <a:moveTo>
                  <a:pt x="0" y="0"/>
                </a:moveTo>
                <a:lnTo>
                  <a:pt x="3488313" y="0"/>
                </a:lnTo>
                <a:cubicBezTo>
                  <a:pt x="3546042" y="0"/>
                  <a:pt x="3592841" y="46799"/>
                  <a:pt x="3592841" y="104528"/>
                </a:cubicBezTo>
                <a:lnTo>
                  <a:pt x="3592841" y="2090987"/>
                </a:lnTo>
                <a:cubicBezTo>
                  <a:pt x="3592841" y="2148716"/>
                  <a:pt x="3546042" y="2195515"/>
                  <a:pt x="3488313" y="2195515"/>
                </a:cubicBez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43" name="Freeform: Shape 42">
            <a:extLst>
              <a:ext uri="{FF2B5EF4-FFF2-40B4-BE49-F238E27FC236}">
                <a16:creationId xmlns:a16="http://schemas.microsoft.com/office/drawing/2014/main" id="{BD738F05-1D01-4571-8498-1362582D0202}"/>
              </a:ext>
            </a:extLst>
          </p:cNvPr>
          <p:cNvSpPr/>
          <p:nvPr userDrawn="1"/>
        </p:nvSpPr>
        <p:spPr>
          <a:xfrm>
            <a:off x="6169324" y="3969416"/>
            <a:ext cx="1878466" cy="2195007"/>
          </a:xfrm>
          <a:custGeom>
            <a:avLst/>
            <a:gdLst>
              <a:gd name="connsiteX0" fmla="*/ 104528 w 1878955"/>
              <a:gd name="connsiteY0" fmla="*/ 0 h 2195515"/>
              <a:gd name="connsiteX1" fmla="*/ 1878955 w 1878955"/>
              <a:gd name="connsiteY1" fmla="*/ 0 h 2195515"/>
              <a:gd name="connsiteX2" fmla="*/ 1878955 w 1878955"/>
              <a:gd name="connsiteY2" fmla="*/ 2195515 h 2195515"/>
              <a:gd name="connsiteX3" fmla="*/ 104528 w 1878955"/>
              <a:gd name="connsiteY3" fmla="*/ 2195515 h 2195515"/>
              <a:gd name="connsiteX4" fmla="*/ 0 w 1878955"/>
              <a:gd name="connsiteY4" fmla="*/ 2090987 h 2195515"/>
              <a:gd name="connsiteX5" fmla="*/ 0 w 1878955"/>
              <a:gd name="connsiteY5" fmla="*/ 104528 h 2195515"/>
              <a:gd name="connsiteX6" fmla="*/ 104528 w 1878955"/>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955" h="2195515">
                <a:moveTo>
                  <a:pt x="104528" y="0"/>
                </a:moveTo>
                <a:lnTo>
                  <a:pt x="1878955" y="0"/>
                </a:lnTo>
                <a:lnTo>
                  <a:pt x="1878955"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44" name="Text Placeholder 48">
            <a:extLst>
              <a:ext uri="{FF2B5EF4-FFF2-40B4-BE49-F238E27FC236}">
                <a16:creationId xmlns:a16="http://schemas.microsoft.com/office/drawing/2014/main" id="{43B5CD61-0250-4B2D-AC21-8A4258DA97C3}"/>
              </a:ext>
            </a:extLst>
          </p:cNvPr>
          <p:cNvSpPr>
            <a:spLocks noGrp="1"/>
          </p:cNvSpPr>
          <p:nvPr>
            <p:ph type="body" sz="quarter" idx="17" hasCustomPrompt="1"/>
          </p:nvPr>
        </p:nvSpPr>
        <p:spPr>
          <a:xfrm>
            <a:off x="6311521" y="4132574"/>
            <a:ext cx="1584236"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Tree>
    <p:extLst>
      <p:ext uri="{BB962C8B-B14F-4D97-AF65-F5344CB8AC3E}">
        <p14:creationId xmlns:p14="http://schemas.microsoft.com/office/powerpoint/2010/main" val="2641913725"/>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Highlights of our work 2x2 - Dark">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06BFF3-511B-497A-A700-5DA175A85FBC}"/>
              </a:ext>
            </a:extLst>
          </p:cNvPr>
          <p:cNvSpPr>
            <a:spLocks noGrp="1"/>
          </p:cNvSpPr>
          <p:nvPr>
            <p:ph type="title"/>
          </p:nvPr>
        </p:nvSpPr>
        <p:spPr>
          <a:xfrm>
            <a:off x="554211" y="512645"/>
            <a:ext cx="11085483" cy="792282"/>
          </a:xfrm>
        </p:spPr>
        <p:txBody>
          <a:bodyPr/>
          <a:lstStyle/>
          <a:p>
            <a:r>
              <a:rPr lang="en-GB"/>
              <a:t>Click to edit Master title style</a:t>
            </a:r>
          </a:p>
        </p:txBody>
      </p:sp>
      <p:cxnSp>
        <p:nvCxnSpPr>
          <p:cNvPr id="18" name="Straight Connector 17">
            <a:extLst>
              <a:ext uri="{FF2B5EF4-FFF2-40B4-BE49-F238E27FC236}">
                <a16:creationId xmlns:a16="http://schemas.microsoft.com/office/drawing/2014/main" id="{BFD9EBCB-0EAA-4F9C-8604-A88FE78070B1}"/>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8BA7F858-7AE4-4041-81AA-1C01085FA915}"/>
              </a:ext>
            </a:extLst>
          </p:cNvPr>
          <p:cNvSpPr>
            <a:spLocks noGrp="1" noChangeAspect="1"/>
          </p:cNvSpPr>
          <p:nvPr>
            <p:ph type="pic" sz="quarter" idx="10" hasCustomPrompt="1"/>
          </p:nvPr>
        </p:nvSpPr>
        <p:spPr>
          <a:xfrm>
            <a:off x="2432676" y="1629986"/>
            <a:ext cx="3591906" cy="2195007"/>
          </a:xfrm>
          <a:custGeom>
            <a:avLst/>
            <a:gdLst>
              <a:gd name="connsiteX0" fmla="*/ 0 w 3592841"/>
              <a:gd name="connsiteY0" fmla="*/ 0 h 2195515"/>
              <a:gd name="connsiteX1" fmla="*/ 3488313 w 3592841"/>
              <a:gd name="connsiteY1" fmla="*/ 0 h 2195515"/>
              <a:gd name="connsiteX2" fmla="*/ 3592841 w 3592841"/>
              <a:gd name="connsiteY2" fmla="*/ 104528 h 2195515"/>
              <a:gd name="connsiteX3" fmla="*/ 3592841 w 3592841"/>
              <a:gd name="connsiteY3" fmla="*/ 2090987 h 2195515"/>
              <a:gd name="connsiteX4" fmla="*/ 3488313 w 3592841"/>
              <a:gd name="connsiteY4" fmla="*/ 2195515 h 2195515"/>
              <a:gd name="connsiteX5" fmla="*/ 0 w 3592841"/>
              <a:gd name="connsiteY5"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841" h="2195515">
                <a:moveTo>
                  <a:pt x="0" y="0"/>
                </a:moveTo>
                <a:lnTo>
                  <a:pt x="3488313" y="0"/>
                </a:lnTo>
                <a:cubicBezTo>
                  <a:pt x="3546042" y="0"/>
                  <a:pt x="3592841" y="46799"/>
                  <a:pt x="3592841" y="104528"/>
                </a:cubicBezTo>
                <a:lnTo>
                  <a:pt x="3592841" y="2090987"/>
                </a:lnTo>
                <a:cubicBezTo>
                  <a:pt x="3592841" y="2148716"/>
                  <a:pt x="3546042" y="2195515"/>
                  <a:pt x="3488313" y="2195515"/>
                </a:cubicBez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26" name="Freeform: Shape 25">
            <a:extLst>
              <a:ext uri="{FF2B5EF4-FFF2-40B4-BE49-F238E27FC236}">
                <a16:creationId xmlns:a16="http://schemas.microsoft.com/office/drawing/2014/main" id="{109E2C94-B674-4752-BAA8-B5ED5E753321}"/>
              </a:ext>
            </a:extLst>
          </p:cNvPr>
          <p:cNvSpPr/>
          <p:nvPr userDrawn="1"/>
        </p:nvSpPr>
        <p:spPr>
          <a:xfrm>
            <a:off x="554211" y="1629986"/>
            <a:ext cx="1878466" cy="2195007"/>
          </a:xfrm>
          <a:custGeom>
            <a:avLst/>
            <a:gdLst>
              <a:gd name="connsiteX0" fmla="*/ 104528 w 1878955"/>
              <a:gd name="connsiteY0" fmla="*/ 0 h 2195515"/>
              <a:gd name="connsiteX1" fmla="*/ 1878955 w 1878955"/>
              <a:gd name="connsiteY1" fmla="*/ 0 h 2195515"/>
              <a:gd name="connsiteX2" fmla="*/ 1878955 w 1878955"/>
              <a:gd name="connsiteY2" fmla="*/ 2195515 h 2195515"/>
              <a:gd name="connsiteX3" fmla="*/ 104528 w 1878955"/>
              <a:gd name="connsiteY3" fmla="*/ 2195515 h 2195515"/>
              <a:gd name="connsiteX4" fmla="*/ 0 w 1878955"/>
              <a:gd name="connsiteY4" fmla="*/ 2090987 h 2195515"/>
              <a:gd name="connsiteX5" fmla="*/ 0 w 1878955"/>
              <a:gd name="connsiteY5" fmla="*/ 104528 h 2195515"/>
              <a:gd name="connsiteX6" fmla="*/ 104528 w 1878955"/>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955" h="2195515">
                <a:moveTo>
                  <a:pt x="104528" y="0"/>
                </a:moveTo>
                <a:lnTo>
                  <a:pt x="1878955" y="0"/>
                </a:lnTo>
                <a:lnTo>
                  <a:pt x="1878955"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27" name="Text Placeholder 48">
            <a:extLst>
              <a:ext uri="{FF2B5EF4-FFF2-40B4-BE49-F238E27FC236}">
                <a16:creationId xmlns:a16="http://schemas.microsoft.com/office/drawing/2014/main" id="{72BE2FA1-7C4C-4B67-BF7C-C268BCCDE729}"/>
              </a:ext>
            </a:extLst>
          </p:cNvPr>
          <p:cNvSpPr>
            <a:spLocks noGrp="1"/>
          </p:cNvSpPr>
          <p:nvPr>
            <p:ph type="body" sz="quarter" idx="11" hasCustomPrompt="1"/>
          </p:nvPr>
        </p:nvSpPr>
        <p:spPr>
          <a:xfrm>
            <a:off x="696408" y="1793144"/>
            <a:ext cx="1584236"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36" name="Picture Placeholder 35">
            <a:extLst>
              <a:ext uri="{FF2B5EF4-FFF2-40B4-BE49-F238E27FC236}">
                <a16:creationId xmlns:a16="http://schemas.microsoft.com/office/drawing/2014/main" id="{506E9508-F5EC-4039-9C02-E0452F17FFC0}"/>
              </a:ext>
            </a:extLst>
          </p:cNvPr>
          <p:cNvSpPr>
            <a:spLocks noGrp="1" noChangeAspect="1"/>
          </p:cNvSpPr>
          <p:nvPr>
            <p:ph type="pic" sz="quarter" idx="12" hasCustomPrompt="1"/>
          </p:nvPr>
        </p:nvSpPr>
        <p:spPr>
          <a:xfrm>
            <a:off x="2432676" y="3969416"/>
            <a:ext cx="3591906" cy="2195007"/>
          </a:xfrm>
          <a:custGeom>
            <a:avLst/>
            <a:gdLst>
              <a:gd name="connsiteX0" fmla="*/ 0 w 3592841"/>
              <a:gd name="connsiteY0" fmla="*/ 0 h 2195515"/>
              <a:gd name="connsiteX1" fmla="*/ 3488313 w 3592841"/>
              <a:gd name="connsiteY1" fmla="*/ 0 h 2195515"/>
              <a:gd name="connsiteX2" fmla="*/ 3592841 w 3592841"/>
              <a:gd name="connsiteY2" fmla="*/ 104528 h 2195515"/>
              <a:gd name="connsiteX3" fmla="*/ 3592841 w 3592841"/>
              <a:gd name="connsiteY3" fmla="*/ 2090987 h 2195515"/>
              <a:gd name="connsiteX4" fmla="*/ 3488313 w 3592841"/>
              <a:gd name="connsiteY4" fmla="*/ 2195515 h 2195515"/>
              <a:gd name="connsiteX5" fmla="*/ 0 w 3592841"/>
              <a:gd name="connsiteY5"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841" h="2195515">
                <a:moveTo>
                  <a:pt x="0" y="0"/>
                </a:moveTo>
                <a:lnTo>
                  <a:pt x="3488313" y="0"/>
                </a:lnTo>
                <a:cubicBezTo>
                  <a:pt x="3546042" y="0"/>
                  <a:pt x="3592841" y="46799"/>
                  <a:pt x="3592841" y="104528"/>
                </a:cubicBezTo>
                <a:lnTo>
                  <a:pt x="3592841" y="2090987"/>
                </a:lnTo>
                <a:cubicBezTo>
                  <a:pt x="3592841" y="2148716"/>
                  <a:pt x="3546042" y="2195515"/>
                  <a:pt x="3488313" y="2195515"/>
                </a:cubicBez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37" name="Freeform: Shape 36">
            <a:extLst>
              <a:ext uri="{FF2B5EF4-FFF2-40B4-BE49-F238E27FC236}">
                <a16:creationId xmlns:a16="http://schemas.microsoft.com/office/drawing/2014/main" id="{D73200C3-FD49-4942-ADB7-84E15B94173E}"/>
              </a:ext>
            </a:extLst>
          </p:cNvPr>
          <p:cNvSpPr/>
          <p:nvPr userDrawn="1"/>
        </p:nvSpPr>
        <p:spPr>
          <a:xfrm>
            <a:off x="554211" y="3969416"/>
            <a:ext cx="1878466" cy="2195007"/>
          </a:xfrm>
          <a:custGeom>
            <a:avLst/>
            <a:gdLst>
              <a:gd name="connsiteX0" fmla="*/ 104528 w 1878955"/>
              <a:gd name="connsiteY0" fmla="*/ 0 h 2195515"/>
              <a:gd name="connsiteX1" fmla="*/ 1878955 w 1878955"/>
              <a:gd name="connsiteY1" fmla="*/ 0 h 2195515"/>
              <a:gd name="connsiteX2" fmla="*/ 1878955 w 1878955"/>
              <a:gd name="connsiteY2" fmla="*/ 2195515 h 2195515"/>
              <a:gd name="connsiteX3" fmla="*/ 104528 w 1878955"/>
              <a:gd name="connsiteY3" fmla="*/ 2195515 h 2195515"/>
              <a:gd name="connsiteX4" fmla="*/ 0 w 1878955"/>
              <a:gd name="connsiteY4" fmla="*/ 2090987 h 2195515"/>
              <a:gd name="connsiteX5" fmla="*/ 0 w 1878955"/>
              <a:gd name="connsiteY5" fmla="*/ 104528 h 2195515"/>
              <a:gd name="connsiteX6" fmla="*/ 104528 w 1878955"/>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955" h="2195515">
                <a:moveTo>
                  <a:pt x="104528" y="0"/>
                </a:moveTo>
                <a:lnTo>
                  <a:pt x="1878955" y="0"/>
                </a:lnTo>
                <a:lnTo>
                  <a:pt x="1878955"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38" name="Text Placeholder 48">
            <a:extLst>
              <a:ext uri="{FF2B5EF4-FFF2-40B4-BE49-F238E27FC236}">
                <a16:creationId xmlns:a16="http://schemas.microsoft.com/office/drawing/2014/main" id="{07EE5A08-8151-44B5-8987-2CBF278A2F65}"/>
              </a:ext>
            </a:extLst>
          </p:cNvPr>
          <p:cNvSpPr>
            <a:spLocks noGrp="1"/>
          </p:cNvSpPr>
          <p:nvPr>
            <p:ph type="body" sz="quarter" idx="13" hasCustomPrompt="1"/>
          </p:nvPr>
        </p:nvSpPr>
        <p:spPr>
          <a:xfrm>
            <a:off x="696408" y="4132574"/>
            <a:ext cx="1584236"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39" name="Picture Placeholder 38">
            <a:extLst>
              <a:ext uri="{FF2B5EF4-FFF2-40B4-BE49-F238E27FC236}">
                <a16:creationId xmlns:a16="http://schemas.microsoft.com/office/drawing/2014/main" id="{D6F71873-3F6D-4680-A325-A9B49299475C}"/>
              </a:ext>
            </a:extLst>
          </p:cNvPr>
          <p:cNvSpPr>
            <a:spLocks noGrp="1" noChangeAspect="1"/>
          </p:cNvSpPr>
          <p:nvPr>
            <p:ph type="pic" sz="quarter" idx="14" hasCustomPrompt="1"/>
          </p:nvPr>
        </p:nvSpPr>
        <p:spPr>
          <a:xfrm>
            <a:off x="8047789" y="1629986"/>
            <a:ext cx="3591906" cy="2195007"/>
          </a:xfrm>
          <a:custGeom>
            <a:avLst/>
            <a:gdLst>
              <a:gd name="connsiteX0" fmla="*/ 0 w 3592841"/>
              <a:gd name="connsiteY0" fmla="*/ 0 h 2195515"/>
              <a:gd name="connsiteX1" fmla="*/ 3488313 w 3592841"/>
              <a:gd name="connsiteY1" fmla="*/ 0 h 2195515"/>
              <a:gd name="connsiteX2" fmla="*/ 3592841 w 3592841"/>
              <a:gd name="connsiteY2" fmla="*/ 104528 h 2195515"/>
              <a:gd name="connsiteX3" fmla="*/ 3592841 w 3592841"/>
              <a:gd name="connsiteY3" fmla="*/ 2090987 h 2195515"/>
              <a:gd name="connsiteX4" fmla="*/ 3488313 w 3592841"/>
              <a:gd name="connsiteY4" fmla="*/ 2195515 h 2195515"/>
              <a:gd name="connsiteX5" fmla="*/ 0 w 3592841"/>
              <a:gd name="connsiteY5"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841" h="2195515">
                <a:moveTo>
                  <a:pt x="0" y="0"/>
                </a:moveTo>
                <a:lnTo>
                  <a:pt x="3488313" y="0"/>
                </a:lnTo>
                <a:cubicBezTo>
                  <a:pt x="3546042" y="0"/>
                  <a:pt x="3592841" y="46799"/>
                  <a:pt x="3592841" y="104528"/>
                </a:cubicBezTo>
                <a:lnTo>
                  <a:pt x="3592841" y="2090987"/>
                </a:lnTo>
                <a:cubicBezTo>
                  <a:pt x="3592841" y="2148716"/>
                  <a:pt x="3546042" y="2195515"/>
                  <a:pt x="3488313" y="2195515"/>
                </a:cubicBez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40" name="Freeform: Shape 39">
            <a:extLst>
              <a:ext uri="{FF2B5EF4-FFF2-40B4-BE49-F238E27FC236}">
                <a16:creationId xmlns:a16="http://schemas.microsoft.com/office/drawing/2014/main" id="{0B74991D-5211-43D8-9EBF-6AAC3BDEDB3F}"/>
              </a:ext>
            </a:extLst>
          </p:cNvPr>
          <p:cNvSpPr/>
          <p:nvPr userDrawn="1"/>
        </p:nvSpPr>
        <p:spPr>
          <a:xfrm>
            <a:off x="6169324" y="1629986"/>
            <a:ext cx="1878466" cy="2195007"/>
          </a:xfrm>
          <a:custGeom>
            <a:avLst/>
            <a:gdLst>
              <a:gd name="connsiteX0" fmla="*/ 104528 w 1878955"/>
              <a:gd name="connsiteY0" fmla="*/ 0 h 2195515"/>
              <a:gd name="connsiteX1" fmla="*/ 1878955 w 1878955"/>
              <a:gd name="connsiteY1" fmla="*/ 0 h 2195515"/>
              <a:gd name="connsiteX2" fmla="*/ 1878955 w 1878955"/>
              <a:gd name="connsiteY2" fmla="*/ 2195515 h 2195515"/>
              <a:gd name="connsiteX3" fmla="*/ 104528 w 1878955"/>
              <a:gd name="connsiteY3" fmla="*/ 2195515 h 2195515"/>
              <a:gd name="connsiteX4" fmla="*/ 0 w 1878955"/>
              <a:gd name="connsiteY4" fmla="*/ 2090987 h 2195515"/>
              <a:gd name="connsiteX5" fmla="*/ 0 w 1878955"/>
              <a:gd name="connsiteY5" fmla="*/ 104528 h 2195515"/>
              <a:gd name="connsiteX6" fmla="*/ 104528 w 1878955"/>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955" h="2195515">
                <a:moveTo>
                  <a:pt x="104528" y="0"/>
                </a:moveTo>
                <a:lnTo>
                  <a:pt x="1878955" y="0"/>
                </a:lnTo>
                <a:lnTo>
                  <a:pt x="1878955"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41" name="Text Placeholder 48">
            <a:extLst>
              <a:ext uri="{FF2B5EF4-FFF2-40B4-BE49-F238E27FC236}">
                <a16:creationId xmlns:a16="http://schemas.microsoft.com/office/drawing/2014/main" id="{5D6275F9-70E6-4A32-9E06-AC04258D95E6}"/>
              </a:ext>
            </a:extLst>
          </p:cNvPr>
          <p:cNvSpPr>
            <a:spLocks noGrp="1"/>
          </p:cNvSpPr>
          <p:nvPr>
            <p:ph type="body" sz="quarter" idx="15" hasCustomPrompt="1"/>
          </p:nvPr>
        </p:nvSpPr>
        <p:spPr>
          <a:xfrm>
            <a:off x="6311521" y="1793144"/>
            <a:ext cx="1584236"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42" name="Picture Placeholder 41">
            <a:extLst>
              <a:ext uri="{FF2B5EF4-FFF2-40B4-BE49-F238E27FC236}">
                <a16:creationId xmlns:a16="http://schemas.microsoft.com/office/drawing/2014/main" id="{A25AE47A-A81D-4750-BDD7-86F587DB4A29}"/>
              </a:ext>
            </a:extLst>
          </p:cNvPr>
          <p:cNvSpPr>
            <a:spLocks noGrp="1" noChangeAspect="1"/>
          </p:cNvSpPr>
          <p:nvPr>
            <p:ph type="pic" sz="quarter" idx="16" hasCustomPrompt="1"/>
          </p:nvPr>
        </p:nvSpPr>
        <p:spPr>
          <a:xfrm>
            <a:off x="8047789" y="3969416"/>
            <a:ext cx="3591906" cy="2195007"/>
          </a:xfrm>
          <a:custGeom>
            <a:avLst/>
            <a:gdLst>
              <a:gd name="connsiteX0" fmla="*/ 0 w 3592841"/>
              <a:gd name="connsiteY0" fmla="*/ 0 h 2195515"/>
              <a:gd name="connsiteX1" fmla="*/ 3488313 w 3592841"/>
              <a:gd name="connsiteY1" fmla="*/ 0 h 2195515"/>
              <a:gd name="connsiteX2" fmla="*/ 3592841 w 3592841"/>
              <a:gd name="connsiteY2" fmla="*/ 104528 h 2195515"/>
              <a:gd name="connsiteX3" fmla="*/ 3592841 w 3592841"/>
              <a:gd name="connsiteY3" fmla="*/ 2090987 h 2195515"/>
              <a:gd name="connsiteX4" fmla="*/ 3488313 w 3592841"/>
              <a:gd name="connsiteY4" fmla="*/ 2195515 h 2195515"/>
              <a:gd name="connsiteX5" fmla="*/ 0 w 3592841"/>
              <a:gd name="connsiteY5"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841" h="2195515">
                <a:moveTo>
                  <a:pt x="0" y="0"/>
                </a:moveTo>
                <a:lnTo>
                  <a:pt x="3488313" y="0"/>
                </a:lnTo>
                <a:cubicBezTo>
                  <a:pt x="3546042" y="0"/>
                  <a:pt x="3592841" y="46799"/>
                  <a:pt x="3592841" y="104528"/>
                </a:cubicBezTo>
                <a:lnTo>
                  <a:pt x="3592841" y="2090987"/>
                </a:lnTo>
                <a:cubicBezTo>
                  <a:pt x="3592841" y="2148716"/>
                  <a:pt x="3546042" y="2195515"/>
                  <a:pt x="3488313" y="2195515"/>
                </a:cubicBez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43" name="Freeform: Shape 42">
            <a:extLst>
              <a:ext uri="{FF2B5EF4-FFF2-40B4-BE49-F238E27FC236}">
                <a16:creationId xmlns:a16="http://schemas.microsoft.com/office/drawing/2014/main" id="{BD738F05-1D01-4571-8498-1362582D0202}"/>
              </a:ext>
            </a:extLst>
          </p:cNvPr>
          <p:cNvSpPr/>
          <p:nvPr userDrawn="1"/>
        </p:nvSpPr>
        <p:spPr>
          <a:xfrm>
            <a:off x="6169324" y="3969416"/>
            <a:ext cx="1878466" cy="2195007"/>
          </a:xfrm>
          <a:custGeom>
            <a:avLst/>
            <a:gdLst>
              <a:gd name="connsiteX0" fmla="*/ 104528 w 1878955"/>
              <a:gd name="connsiteY0" fmla="*/ 0 h 2195515"/>
              <a:gd name="connsiteX1" fmla="*/ 1878955 w 1878955"/>
              <a:gd name="connsiteY1" fmla="*/ 0 h 2195515"/>
              <a:gd name="connsiteX2" fmla="*/ 1878955 w 1878955"/>
              <a:gd name="connsiteY2" fmla="*/ 2195515 h 2195515"/>
              <a:gd name="connsiteX3" fmla="*/ 104528 w 1878955"/>
              <a:gd name="connsiteY3" fmla="*/ 2195515 h 2195515"/>
              <a:gd name="connsiteX4" fmla="*/ 0 w 1878955"/>
              <a:gd name="connsiteY4" fmla="*/ 2090987 h 2195515"/>
              <a:gd name="connsiteX5" fmla="*/ 0 w 1878955"/>
              <a:gd name="connsiteY5" fmla="*/ 104528 h 2195515"/>
              <a:gd name="connsiteX6" fmla="*/ 104528 w 1878955"/>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955" h="2195515">
                <a:moveTo>
                  <a:pt x="104528" y="0"/>
                </a:moveTo>
                <a:lnTo>
                  <a:pt x="1878955" y="0"/>
                </a:lnTo>
                <a:lnTo>
                  <a:pt x="1878955"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44" name="Text Placeholder 48">
            <a:extLst>
              <a:ext uri="{FF2B5EF4-FFF2-40B4-BE49-F238E27FC236}">
                <a16:creationId xmlns:a16="http://schemas.microsoft.com/office/drawing/2014/main" id="{43B5CD61-0250-4B2D-AC21-8A4258DA97C3}"/>
              </a:ext>
            </a:extLst>
          </p:cNvPr>
          <p:cNvSpPr>
            <a:spLocks noGrp="1"/>
          </p:cNvSpPr>
          <p:nvPr>
            <p:ph type="body" sz="quarter" idx="17" hasCustomPrompt="1"/>
          </p:nvPr>
        </p:nvSpPr>
        <p:spPr>
          <a:xfrm>
            <a:off x="6311521" y="4132574"/>
            <a:ext cx="1584236"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Tree>
    <p:extLst>
      <p:ext uri="{BB962C8B-B14F-4D97-AF65-F5344CB8AC3E}">
        <p14:creationId xmlns:p14="http://schemas.microsoft.com/office/powerpoint/2010/main" val="200753507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Highlights of our work 3x2">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79AC41B-EF54-4BA2-B71C-8094D37FDA9C}"/>
              </a:ext>
            </a:extLst>
          </p:cNvPr>
          <p:cNvSpPr>
            <a:spLocks noGrp="1"/>
          </p:cNvSpPr>
          <p:nvPr>
            <p:ph type="title"/>
          </p:nvPr>
        </p:nvSpPr>
        <p:spPr>
          <a:xfrm>
            <a:off x="554211" y="512645"/>
            <a:ext cx="11085483" cy="792282"/>
          </a:xfrm>
        </p:spPr>
        <p:txBody>
          <a:bodyPr/>
          <a:lstStyle/>
          <a:p>
            <a:r>
              <a:rPr lang="en-GB"/>
              <a:t>Click to edit Master title style</a:t>
            </a:r>
          </a:p>
        </p:txBody>
      </p:sp>
      <p:cxnSp>
        <p:nvCxnSpPr>
          <p:cNvPr id="18" name="Straight Connector 17">
            <a:extLst>
              <a:ext uri="{FF2B5EF4-FFF2-40B4-BE49-F238E27FC236}">
                <a16:creationId xmlns:a16="http://schemas.microsoft.com/office/drawing/2014/main" id="{1C3DE315-6EFA-440C-BDEE-FC4E76D6B5DC}"/>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50" name="Freeform: Shape 49">
            <a:extLst>
              <a:ext uri="{FF2B5EF4-FFF2-40B4-BE49-F238E27FC236}">
                <a16:creationId xmlns:a16="http://schemas.microsoft.com/office/drawing/2014/main" id="{5C594562-12BB-4690-B5A6-C9E84F779AEC}"/>
              </a:ext>
            </a:extLst>
          </p:cNvPr>
          <p:cNvSpPr/>
          <p:nvPr userDrawn="1"/>
        </p:nvSpPr>
        <p:spPr>
          <a:xfrm>
            <a:off x="554211"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52" name="Text Placeholder 48">
            <a:extLst>
              <a:ext uri="{FF2B5EF4-FFF2-40B4-BE49-F238E27FC236}">
                <a16:creationId xmlns:a16="http://schemas.microsoft.com/office/drawing/2014/main" id="{B3E3884F-770C-470B-8D26-8C6B2799B4CD}"/>
              </a:ext>
            </a:extLst>
          </p:cNvPr>
          <p:cNvSpPr>
            <a:spLocks noGrp="1"/>
          </p:cNvSpPr>
          <p:nvPr>
            <p:ph type="body" sz="quarter" idx="11" hasCustomPrompt="1"/>
          </p:nvPr>
        </p:nvSpPr>
        <p:spPr>
          <a:xfrm>
            <a:off x="696409" y="179314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53" name="Freeform: Shape 52">
            <a:extLst>
              <a:ext uri="{FF2B5EF4-FFF2-40B4-BE49-F238E27FC236}">
                <a16:creationId xmlns:a16="http://schemas.microsoft.com/office/drawing/2014/main" id="{E70F2418-B818-4714-A303-ED0BA33B0198}"/>
              </a:ext>
            </a:extLst>
          </p:cNvPr>
          <p:cNvSpPr/>
          <p:nvPr userDrawn="1"/>
        </p:nvSpPr>
        <p:spPr>
          <a:xfrm>
            <a:off x="4298148"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55" name="Text Placeholder 48">
            <a:extLst>
              <a:ext uri="{FF2B5EF4-FFF2-40B4-BE49-F238E27FC236}">
                <a16:creationId xmlns:a16="http://schemas.microsoft.com/office/drawing/2014/main" id="{FBBBD63F-776D-4BEC-9F0A-5BD1FF1EA9B2}"/>
              </a:ext>
            </a:extLst>
          </p:cNvPr>
          <p:cNvSpPr>
            <a:spLocks noGrp="1"/>
          </p:cNvSpPr>
          <p:nvPr>
            <p:ph type="body" sz="quarter" idx="13" hasCustomPrompt="1"/>
          </p:nvPr>
        </p:nvSpPr>
        <p:spPr>
          <a:xfrm>
            <a:off x="4440346" y="179314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56" name="Freeform: Shape 55">
            <a:extLst>
              <a:ext uri="{FF2B5EF4-FFF2-40B4-BE49-F238E27FC236}">
                <a16:creationId xmlns:a16="http://schemas.microsoft.com/office/drawing/2014/main" id="{A24BCF58-6B91-4B5D-8652-43913F594141}"/>
              </a:ext>
            </a:extLst>
          </p:cNvPr>
          <p:cNvSpPr/>
          <p:nvPr userDrawn="1"/>
        </p:nvSpPr>
        <p:spPr>
          <a:xfrm>
            <a:off x="8040499"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58" name="Text Placeholder 48">
            <a:extLst>
              <a:ext uri="{FF2B5EF4-FFF2-40B4-BE49-F238E27FC236}">
                <a16:creationId xmlns:a16="http://schemas.microsoft.com/office/drawing/2014/main" id="{1CE496AA-A0DA-4BFC-BD90-13E6958D08E0}"/>
              </a:ext>
            </a:extLst>
          </p:cNvPr>
          <p:cNvSpPr>
            <a:spLocks noGrp="1"/>
          </p:cNvSpPr>
          <p:nvPr>
            <p:ph type="body" sz="quarter" idx="15" hasCustomPrompt="1"/>
          </p:nvPr>
        </p:nvSpPr>
        <p:spPr>
          <a:xfrm>
            <a:off x="8182696" y="179314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61" name="Picture Placeholder 60">
            <a:extLst>
              <a:ext uri="{FF2B5EF4-FFF2-40B4-BE49-F238E27FC236}">
                <a16:creationId xmlns:a16="http://schemas.microsoft.com/office/drawing/2014/main" id="{0CD398D6-8FEB-4682-A66E-F4A82060B948}"/>
              </a:ext>
            </a:extLst>
          </p:cNvPr>
          <p:cNvSpPr>
            <a:spLocks noGrp="1" noChangeAspect="1"/>
          </p:cNvSpPr>
          <p:nvPr>
            <p:ph type="pic" sz="quarter" idx="17" hasCustomPrompt="1"/>
          </p:nvPr>
        </p:nvSpPr>
        <p:spPr>
          <a:xfrm>
            <a:off x="2280643" y="162998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62" name="Picture Placeholder 61">
            <a:extLst>
              <a:ext uri="{FF2B5EF4-FFF2-40B4-BE49-F238E27FC236}">
                <a16:creationId xmlns:a16="http://schemas.microsoft.com/office/drawing/2014/main" id="{34BD673D-057B-46EC-8687-13FD9A8D0842}"/>
              </a:ext>
            </a:extLst>
          </p:cNvPr>
          <p:cNvSpPr>
            <a:spLocks noGrp="1" noChangeAspect="1"/>
          </p:cNvSpPr>
          <p:nvPr>
            <p:ph type="pic" sz="quarter" idx="18" hasCustomPrompt="1"/>
          </p:nvPr>
        </p:nvSpPr>
        <p:spPr>
          <a:xfrm>
            <a:off x="6020451" y="162998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63" name="Picture Placeholder 62">
            <a:extLst>
              <a:ext uri="{FF2B5EF4-FFF2-40B4-BE49-F238E27FC236}">
                <a16:creationId xmlns:a16="http://schemas.microsoft.com/office/drawing/2014/main" id="{C7B7B8C1-5170-4AFD-9E07-DADDEDBA5314}"/>
              </a:ext>
            </a:extLst>
          </p:cNvPr>
          <p:cNvSpPr>
            <a:spLocks noGrp="1" noChangeAspect="1"/>
          </p:cNvSpPr>
          <p:nvPr>
            <p:ph type="pic" sz="quarter" idx="19" hasCustomPrompt="1"/>
          </p:nvPr>
        </p:nvSpPr>
        <p:spPr>
          <a:xfrm>
            <a:off x="9770740" y="162998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64" name="Freeform: Shape 63">
            <a:extLst>
              <a:ext uri="{FF2B5EF4-FFF2-40B4-BE49-F238E27FC236}">
                <a16:creationId xmlns:a16="http://schemas.microsoft.com/office/drawing/2014/main" id="{7FFB90EE-5B78-4382-B16A-59B6BFC51FEB}"/>
              </a:ext>
            </a:extLst>
          </p:cNvPr>
          <p:cNvSpPr/>
          <p:nvPr userDrawn="1"/>
        </p:nvSpPr>
        <p:spPr>
          <a:xfrm>
            <a:off x="554211" y="396941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65" name="Text Placeholder 48">
            <a:extLst>
              <a:ext uri="{FF2B5EF4-FFF2-40B4-BE49-F238E27FC236}">
                <a16:creationId xmlns:a16="http://schemas.microsoft.com/office/drawing/2014/main" id="{290D9629-AF39-45C0-A821-DDA3778B2A3B}"/>
              </a:ext>
            </a:extLst>
          </p:cNvPr>
          <p:cNvSpPr>
            <a:spLocks noGrp="1"/>
          </p:cNvSpPr>
          <p:nvPr>
            <p:ph type="body" sz="quarter" idx="20" hasCustomPrompt="1"/>
          </p:nvPr>
        </p:nvSpPr>
        <p:spPr>
          <a:xfrm>
            <a:off x="696409" y="413257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66" name="Freeform: Shape 65">
            <a:extLst>
              <a:ext uri="{FF2B5EF4-FFF2-40B4-BE49-F238E27FC236}">
                <a16:creationId xmlns:a16="http://schemas.microsoft.com/office/drawing/2014/main" id="{6A05FFF8-7B8D-49A2-84A6-E22E4FE6732F}"/>
              </a:ext>
            </a:extLst>
          </p:cNvPr>
          <p:cNvSpPr/>
          <p:nvPr userDrawn="1"/>
        </p:nvSpPr>
        <p:spPr>
          <a:xfrm>
            <a:off x="4298148" y="396941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67" name="Text Placeholder 48">
            <a:extLst>
              <a:ext uri="{FF2B5EF4-FFF2-40B4-BE49-F238E27FC236}">
                <a16:creationId xmlns:a16="http://schemas.microsoft.com/office/drawing/2014/main" id="{16190777-7397-408B-9A92-BEF01A894F95}"/>
              </a:ext>
            </a:extLst>
          </p:cNvPr>
          <p:cNvSpPr>
            <a:spLocks noGrp="1"/>
          </p:cNvSpPr>
          <p:nvPr>
            <p:ph type="body" sz="quarter" idx="21" hasCustomPrompt="1"/>
          </p:nvPr>
        </p:nvSpPr>
        <p:spPr>
          <a:xfrm>
            <a:off x="4440346" y="413257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68" name="Freeform: Shape 67">
            <a:extLst>
              <a:ext uri="{FF2B5EF4-FFF2-40B4-BE49-F238E27FC236}">
                <a16:creationId xmlns:a16="http://schemas.microsoft.com/office/drawing/2014/main" id="{970CD49B-57D6-40A7-8EBF-5FBF16916BC4}"/>
              </a:ext>
            </a:extLst>
          </p:cNvPr>
          <p:cNvSpPr/>
          <p:nvPr userDrawn="1"/>
        </p:nvSpPr>
        <p:spPr>
          <a:xfrm>
            <a:off x="8040499" y="396941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69" name="Text Placeholder 48">
            <a:extLst>
              <a:ext uri="{FF2B5EF4-FFF2-40B4-BE49-F238E27FC236}">
                <a16:creationId xmlns:a16="http://schemas.microsoft.com/office/drawing/2014/main" id="{45FCEF01-675C-4940-8F0B-1E7835624645}"/>
              </a:ext>
            </a:extLst>
          </p:cNvPr>
          <p:cNvSpPr>
            <a:spLocks noGrp="1"/>
          </p:cNvSpPr>
          <p:nvPr>
            <p:ph type="body" sz="quarter" idx="22" hasCustomPrompt="1"/>
          </p:nvPr>
        </p:nvSpPr>
        <p:spPr>
          <a:xfrm>
            <a:off x="8182696" y="413257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70" name="Picture Placeholder 69">
            <a:extLst>
              <a:ext uri="{FF2B5EF4-FFF2-40B4-BE49-F238E27FC236}">
                <a16:creationId xmlns:a16="http://schemas.microsoft.com/office/drawing/2014/main" id="{FC3A66DB-C02F-4A5B-B68A-2026CAED5C5A}"/>
              </a:ext>
            </a:extLst>
          </p:cNvPr>
          <p:cNvSpPr>
            <a:spLocks noGrp="1" noChangeAspect="1"/>
          </p:cNvSpPr>
          <p:nvPr>
            <p:ph type="pic" sz="quarter" idx="23" hasCustomPrompt="1"/>
          </p:nvPr>
        </p:nvSpPr>
        <p:spPr>
          <a:xfrm>
            <a:off x="2280643" y="396941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71" name="Picture Placeholder 70">
            <a:extLst>
              <a:ext uri="{FF2B5EF4-FFF2-40B4-BE49-F238E27FC236}">
                <a16:creationId xmlns:a16="http://schemas.microsoft.com/office/drawing/2014/main" id="{4E2E4E18-39A2-4C3D-B763-5952500F6C20}"/>
              </a:ext>
            </a:extLst>
          </p:cNvPr>
          <p:cNvSpPr>
            <a:spLocks noGrp="1" noChangeAspect="1"/>
          </p:cNvSpPr>
          <p:nvPr>
            <p:ph type="pic" sz="quarter" idx="24" hasCustomPrompt="1"/>
          </p:nvPr>
        </p:nvSpPr>
        <p:spPr>
          <a:xfrm>
            <a:off x="6020451" y="396941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72" name="Picture Placeholder 71">
            <a:extLst>
              <a:ext uri="{FF2B5EF4-FFF2-40B4-BE49-F238E27FC236}">
                <a16:creationId xmlns:a16="http://schemas.microsoft.com/office/drawing/2014/main" id="{D75FC110-3F5C-4ADE-AF97-C24EE4B5B63D}"/>
              </a:ext>
            </a:extLst>
          </p:cNvPr>
          <p:cNvSpPr>
            <a:spLocks noGrp="1" noChangeAspect="1"/>
          </p:cNvSpPr>
          <p:nvPr>
            <p:ph type="pic" sz="quarter" idx="25" hasCustomPrompt="1"/>
          </p:nvPr>
        </p:nvSpPr>
        <p:spPr>
          <a:xfrm>
            <a:off x="9770740" y="396941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Tree>
    <p:extLst>
      <p:ext uri="{BB962C8B-B14F-4D97-AF65-F5344CB8AC3E}">
        <p14:creationId xmlns:p14="http://schemas.microsoft.com/office/powerpoint/2010/main" val="239573079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Highlights of our work 3x2 - Dark">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79AC41B-EF54-4BA2-B71C-8094D37FDA9C}"/>
              </a:ext>
            </a:extLst>
          </p:cNvPr>
          <p:cNvSpPr>
            <a:spLocks noGrp="1"/>
          </p:cNvSpPr>
          <p:nvPr>
            <p:ph type="title"/>
          </p:nvPr>
        </p:nvSpPr>
        <p:spPr>
          <a:xfrm>
            <a:off x="554211" y="512645"/>
            <a:ext cx="11085483" cy="792282"/>
          </a:xfrm>
        </p:spPr>
        <p:txBody>
          <a:bodyPr/>
          <a:lstStyle/>
          <a:p>
            <a:r>
              <a:rPr lang="en-GB"/>
              <a:t>Click to edit Master title style</a:t>
            </a:r>
          </a:p>
        </p:txBody>
      </p:sp>
      <p:cxnSp>
        <p:nvCxnSpPr>
          <p:cNvPr id="18" name="Straight Connector 17">
            <a:extLst>
              <a:ext uri="{FF2B5EF4-FFF2-40B4-BE49-F238E27FC236}">
                <a16:creationId xmlns:a16="http://schemas.microsoft.com/office/drawing/2014/main" id="{1C3DE315-6EFA-440C-BDEE-FC4E76D6B5DC}"/>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50" name="Freeform: Shape 49">
            <a:extLst>
              <a:ext uri="{FF2B5EF4-FFF2-40B4-BE49-F238E27FC236}">
                <a16:creationId xmlns:a16="http://schemas.microsoft.com/office/drawing/2014/main" id="{5C594562-12BB-4690-B5A6-C9E84F779AEC}"/>
              </a:ext>
            </a:extLst>
          </p:cNvPr>
          <p:cNvSpPr/>
          <p:nvPr userDrawn="1"/>
        </p:nvSpPr>
        <p:spPr>
          <a:xfrm>
            <a:off x="554211"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52" name="Text Placeholder 48">
            <a:extLst>
              <a:ext uri="{FF2B5EF4-FFF2-40B4-BE49-F238E27FC236}">
                <a16:creationId xmlns:a16="http://schemas.microsoft.com/office/drawing/2014/main" id="{B3E3884F-770C-470B-8D26-8C6B2799B4CD}"/>
              </a:ext>
            </a:extLst>
          </p:cNvPr>
          <p:cNvSpPr>
            <a:spLocks noGrp="1"/>
          </p:cNvSpPr>
          <p:nvPr>
            <p:ph type="body" sz="quarter" idx="11" hasCustomPrompt="1"/>
          </p:nvPr>
        </p:nvSpPr>
        <p:spPr>
          <a:xfrm>
            <a:off x="696409" y="179314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53" name="Freeform: Shape 52">
            <a:extLst>
              <a:ext uri="{FF2B5EF4-FFF2-40B4-BE49-F238E27FC236}">
                <a16:creationId xmlns:a16="http://schemas.microsoft.com/office/drawing/2014/main" id="{E70F2418-B818-4714-A303-ED0BA33B0198}"/>
              </a:ext>
            </a:extLst>
          </p:cNvPr>
          <p:cNvSpPr/>
          <p:nvPr userDrawn="1"/>
        </p:nvSpPr>
        <p:spPr>
          <a:xfrm>
            <a:off x="4298148"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55" name="Text Placeholder 48">
            <a:extLst>
              <a:ext uri="{FF2B5EF4-FFF2-40B4-BE49-F238E27FC236}">
                <a16:creationId xmlns:a16="http://schemas.microsoft.com/office/drawing/2014/main" id="{FBBBD63F-776D-4BEC-9F0A-5BD1FF1EA9B2}"/>
              </a:ext>
            </a:extLst>
          </p:cNvPr>
          <p:cNvSpPr>
            <a:spLocks noGrp="1"/>
          </p:cNvSpPr>
          <p:nvPr>
            <p:ph type="body" sz="quarter" idx="13" hasCustomPrompt="1"/>
          </p:nvPr>
        </p:nvSpPr>
        <p:spPr>
          <a:xfrm>
            <a:off x="4440346" y="179314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56" name="Freeform: Shape 55">
            <a:extLst>
              <a:ext uri="{FF2B5EF4-FFF2-40B4-BE49-F238E27FC236}">
                <a16:creationId xmlns:a16="http://schemas.microsoft.com/office/drawing/2014/main" id="{A24BCF58-6B91-4B5D-8652-43913F594141}"/>
              </a:ext>
            </a:extLst>
          </p:cNvPr>
          <p:cNvSpPr/>
          <p:nvPr userDrawn="1"/>
        </p:nvSpPr>
        <p:spPr>
          <a:xfrm>
            <a:off x="8040499"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58" name="Text Placeholder 48">
            <a:extLst>
              <a:ext uri="{FF2B5EF4-FFF2-40B4-BE49-F238E27FC236}">
                <a16:creationId xmlns:a16="http://schemas.microsoft.com/office/drawing/2014/main" id="{1CE496AA-A0DA-4BFC-BD90-13E6958D08E0}"/>
              </a:ext>
            </a:extLst>
          </p:cNvPr>
          <p:cNvSpPr>
            <a:spLocks noGrp="1"/>
          </p:cNvSpPr>
          <p:nvPr>
            <p:ph type="body" sz="quarter" idx="15" hasCustomPrompt="1"/>
          </p:nvPr>
        </p:nvSpPr>
        <p:spPr>
          <a:xfrm>
            <a:off x="8182696" y="179314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61" name="Picture Placeholder 60">
            <a:extLst>
              <a:ext uri="{FF2B5EF4-FFF2-40B4-BE49-F238E27FC236}">
                <a16:creationId xmlns:a16="http://schemas.microsoft.com/office/drawing/2014/main" id="{0CD398D6-8FEB-4682-A66E-F4A82060B948}"/>
              </a:ext>
            </a:extLst>
          </p:cNvPr>
          <p:cNvSpPr>
            <a:spLocks noGrp="1" noChangeAspect="1"/>
          </p:cNvSpPr>
          <p:nvPr>
            <p:ph type="pic" sz="quarter" idx="17" hasCustomPrompt="1"/>
          </p:nvPr>
        </p:nvSpPr>
        <p:spPr>
          <a:xfrm>
            <a:off x="2280643" y="162998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62" name="Picture Placeholder 61">
            <a:extLst>
              <a:ext uri="{FF2B5EF4-FFF2-40B4-BE49-F238E27FC236}">
                <a16:creationId xmlns:a16="http://schemas.microsoft.com/office/drawing/2014/main" id="{34BD673D-057B-46EC-8687-13FD9A8D0842}"/>
              </a:ext>
            </a:extLst>
          </p:cNvPr>
          <p:cNvSpPr>
            <a:spLocks noGrp="1" noChangeAspect="1"/>
          </p:cNvSpPr>
          <p:nvPr>
            <p:ph type="pic" sz="quarter" idx="18" hasCustomPrompt="1"/>
          </p:nvPr>
        </p:nvSpPr>
        <p:spPr>
          <a:xfrm>
            <a:off x="6020451" y="162998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63" name="Picture Placeholder 62">
            <a:extLst>
              <a:ext uri="{FF2B5EF4-FFF2-40B4-BE49-F238E27FC236}">
                <a16:creationId xmlns:a16="http://schemas.microsoft.com/office/drawing/2014/main" id="{C7B7B8C1-5170-4AFD-9E07-DADDEDBA5314}"/>
              </a:ext>
            </a:extLst>
          </p:cNvPr>
          <p:cNvSpPr>
            <a:spLocks noGrp="1" noChangeAspect="1"/>
          </p:cNvSpPr>
          <p:nvPr>
            <p:ph type="pic" sz="quarter" idx="19" hasCustomPrompt="1"/>
          </p:nvPr>
        </p:nvSpPr>
        <p:spPr>
          <a:xfrm>
            <a:off x="9770740" y="162998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64" name="Freeform: Shape 63">
            <a:extLst>
              <a:ext uri="{FF2B5EF4-FFF2-40B4-BE49-F238E27FC236}">
                <a16:creationId xmlns:a16="http://schemas.microsoft.com/office/drawing/2014/main" id="{7FFB90EE-5B78-4382-B16A-59B6BFC51FEB}"/>
              </a:ext>
            </a:extLst>
          </p:cNvPr>
          <p:cNvSpPr/>
          <p:nvPr userDrawn="1"/>
        </p:nvSpPr>
        <p:spPr>
          <a:xfrm>
            <a:off x="554211" y="396941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65" name="Text Placeholder 48">
            <a:extLst>
              <a:ext uri="{FF2B5EF4-FFF2-40B4-BE49-F238E27FC236}">
                <a16:creationId xmlns:a16="http://schemas.microsoft.com/office/drawing/2014/main" id="{290D9629-AF39-45C0-A821-DDA3778B2A3B}"/>
              </a:ext>
            </a:extLst>
          </p:cNvPr>
          <p:cNvSpPr>
            <a:spLocks noGrp="1"/>
          </p:cNvSpPr>
          <p:nvPr>
            <p:ph type="body" sz="quarter" idx="20" hasCustomPrompt="1"/>
          </p:nvPr>
        </p:nvSpPr>
        <p:spPr>
          <a:xfrm>
            <a:off x="696409" y="413257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66" name="Freeform: Shape 65">
            <a:extLst>
              <a:ext uri="{FF2B5EF4-FFF2-40B4-BE49-F238E27FC236}">
                <a16:creationId xmlns:a16="http://schemas.microsoft.com/office/drawing/2014/main" id="{6A05FFF8-7B8D-49A2-84A6-E22E4FE6732F}"/>
              </a:ext>
            </a:extLst>
          </p:cNvPr>
          <p:cNvSpPr/>
          <p:nvPr userDrawn="1"/>
        </p:nvSpPr>
        <p:spPr>
          <a:xfrm>
            <a:off x="4298148" y="396941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67" name="Text Placeholder 48">
            <a:extLst>
              <a:ext uri="{FF2B5EF4-FFF2-40B4-BE49-F238E27FC236}">
                <a16:creationId xmlns:a16="http://schemas.microsoft.com/office/drawing/2014/main" id="{16190777-7397-408B-9A92-BEF01A894F95}"/>
              </a:ext>
            </a:extLst>
          </p:cNvPr>
          <p:cNvSpPr>
            <a:spLocks noGrp="1"/>
          </p:cNvSpPr>
          <p:nvPr>
            <p:ph type="body" sz="quarter" idx="21" hasCustomPrompt="1"/>
          </p:nvPr>
        </p:nvSpPr>
        <p:spPr>
          <a:xfrm>
            <a:off x="4440346" y="413257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68" name="Freeform: Shape 67">
            <a:extLst>
              <a:ext uri="{FF2B5EF4-FFF2-40B4-BE49-F238E27FC236}">
                <a16:creationId xmlns:a16="http://schemas.microsoft.com/office/drawing/2014/main" id="{970CD49B-57D6-40A7-8EBF-5FBF16916BC4}"/>
              </a:ext>
            </a:extLst>
          </p:cNvPr>
          <p:cNvSpPr/>
          <p:nvPr userDrawn="1"/>
        </p:nvSpPr>
        <p:spPr>
          <a:xfrm>
            <a:off x="8040499" y="396941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69" name="Text Placeholder 48">
            <a:extLst>
              <a:ext uri="{FF2B5EF4-FFF2-40B4-BE49-F238E27FC236}">
                <a16:creationId xmlns:a16="http://schemas.microsoft.com/office/drawing/2014/main" id="{45FCEF01-675C-4940-8F0B-1E7835624645}"/>
              </a:ext>
            </a:extLst>
          </p:cNvPr>
          <p:cNvSpPr>
            <a:spLocks noGrp="1"/>
          </p:cNvSpPr>
          <p:nvPr>
            <p:ph type="body" sz="quarter" idx="22" hasCustomPrompt="1"/>
          </p:nvPr>
        </p:nvSpPr>
        <p:spPr>
          <a:xfrm>
            <a:off x="8182696" y="4132574"/>
            <a:ext cx="1432205"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70" name="Picture Placeholder 69">
            <a:extLst>
              <a:ext uri="{FF2B5EF4-FFF2-40B4-BE49-F238E27FC236}">
                <a16:creationId xmlns:a16="http://schemas.microsoft.com/office/drawing/2014/main" id="{FC3A66DB-C02F-4A5B-B68A-2026CAED5C5A}"/>
              </a:ext>
            </a:extLst>
          </p:cNvPr>
          <p:cNvSpPr>
            <a:spLocks noGrp="1" noChangeAspect="1"/>
          </p:cNvSpPr>
          <p:nvPr>
            <p:ph type="pic" sz="quarter" idx="23" hasCustomPrompt="1"/>
          </p:nvPr>
        </p:nvSpPr>
        <p:spPr>
          <a:xfrm>
            <a:off x="2280643" y="396941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71" name="Picture Placeholder 70">
            <a:extLst>
              <a:ext uri="{FF2B5EF4-FFF2-40B4-BE49-F238E27FC236}">
                <a16:creationId xmlns:a16="http://schemas.microsoft.com/office/drawing/2014/main" id="{4E2E4E18-39A2-4C3D-B763-5952500F6C20}"/>
              </a:ext>
            </a:extLst>
          </p:cNvPr>
          <p:cNvSpPr>
            <a:spLocks noGrp="1" noChangeAspect="1"/>
          </p:cNvSpPr>
          <p:nvPr>
            <p:ph type="pic" sz="quarter" idx="24" hasCustomPrompt="1"/>
          </p:nvPr>
        </p:nvSpPr>
        <p:spPr>
          <a:xfrm>
            <a:off x="6020451" y="396941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72" name="Picture Placeholder 71">
            <a:extLst>
              <a:ext uri="{FF2B5EF4-FFF2-40B4-BE49-F238E27FC236}">
                <a16:creationId xmlns:a16="http://schemas.microsoft.com/office/drawing/2014/main" id="{D75FC110-3F5C-4ADE-AF97-C24EE4B5B63D}"/>
              </a:ext>
            </a:extLst>
          </p:cNvPr>
          <p:cNvSpPr>
            <a:spLocks noGrp="1" noChangeAspect="1"/>
          </p:cNvSpPr>
          <p:nvPr>
            <p:ph type="pic" sz="quarter" idx="25" hasCustomPrompt="1"/>
          </p:nvPr>
        </p:nvSpPr>
        <p:spPr>
          <a:xfrm>
            <a:off x="9770740" y="3969416"/>
            <a:ext cx="1875306" cy="2195007"/>
          </a:xfrm>
          <a:custGeom>
            <a:avLst/>
            <a:gdLst>
              <a:gd name="connsiteX0" fmla="*/ 0 w 1875794"/>
              <a:gd name="connsiteY0" fmla="*/ 0 h 2195515"/>
              <a:gd name="connsiteX1" fmla="*/ 610547 w 1875794"/>
              <a:gd name="connsiteY1" fmla="*/ 0 h 2195515"/>
              <a:gd name="connsiteX2" fmla="*/ 832097 w 1875794"/>
              <a:gd name="connsiteY2" fmla="*/ 0 h 2195515"/>
              <a:gd name="connsiteX3" fmla="*/ 939169 w 1875794"/>
              <a:gd name="connsiteY3" fmla="*/ 0 h 2195515"/>
              <a:gd name="connsiteX4" fmla="*/ 1442644 w 1875794"/>
              <a:gd name="connsiteY4" fmla="*/ 0 h 2195515"/>
              <a:gd name="connsiteX5" fmla="*/ 1771266 w 1875794"/>
              <a:gd name="connsiteY5" fmla="*/ 0 h 2195515"/>
              <a:gd name="connsiteX6" fmla="*/ 1875794 w 1875794"/>
              <a:gd name="connsiteY6" fmla="*/ 104528 h 2195515"/>
              <a:gd name="connsiteX7" fmla="*/ 1875794 w 1875794"/>
              <a:gd name="connsiteY7" fmla="*/ 2090987 h 2195515"/>
              <a:gd name="connsiteX8" fmla="*/ 1771266 w 1875794"/>
              <a:gd name="connsiteY8" fmla="*/ 2195515 h 2195515"/>
              <a:gd name="connsiteX9" fmla="*/ 1442644 w 1875794"/>
              <a:gd name="connsiteY9" fmla="*/ 2195515 h 2195515"/>
              <a:gd name="connsiteX10" fmla="*/ 939169 w 1875794"/>
              <a:gd name="connsiteY10" fmla="*/ 2195515 h 2195515"/>
              <a:gd name="connsiteX11" fmla="*/ 832097 w 1875794"/>
              <a:gd name="connsiteY11" fmla="*/ 2195515 h 2195515"/>
              <a:gd name="connsiteX12" fmla="*/ 610547 w 1875794"/>
              <a:gd name="connsiteY12" fmla="*/ 2195515 h 2195515"/>
              <a:gd name="connsiteX13" fmla="*/ 0 w 1875794"/>
              <a:gd name="connsiteY13"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794" h="2195515">
                <a:moveTo>
                  <a:pt x="0" y="0"/>
                </a:moveTo>
                <a:lnTo>
                  <a:pt x="610547" y="0"/>
                </a:lnTo>
                <a:lnTo>
                  <a:pt x="832097" y="0"/>
                </a:lnTo>
                <a:lnTo>
                  <a:pt x="939169" y="0"/>
                </a:lnTo>
                <a:lnTo>
                  <a:pt x="1442644" y="0"/>
                </a:lnTo>
                <a:lnTo>
                  <a:pt x="1771266" y="0"/>
                </a:lnTo>
                <a:cubicBezTo>
                  <a:pt x="1828995" y="0"/>
                  <a:pt x="1875794" y="46799"/>
                  <a:pt x="1875794" y="104528"/>
                </a:cubicBezTo>
                <a:lnTo>
                  <a:pt x="1875794" y="2090987"/>
                </a:lnTo>
                <a:cubicBezTo>
                  <a:pt x="1875794" y="2148716"/>
                  <a:pt x="1828995" y="2195515"/>
                  <a:pt x="1771266" y="2195515"/>
                </a:cubicBezTo>
                <a:lnTo>
                  <a:pt x="1442644" y="2195515"/>
                </a:lnTo>
                <a:lnTo>
                  <a:pt x="939169" y="2195515"/>
                </a:lnTo>
                <a:lnTo>
                  <a:pt x="832097" y="2195515"/>
                </a:lnTo>
                <a:lnTo>
                  <a:pt x="610547"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Tree>
    <p:extLst>
      <p:ext uri="{BB962C8B-B14F-4D97-AF65-F5344CB8AC3E}">
        <p14:creationId xmlns:p14="http://schemas.microsoft.com/office/powerpoint/2010/main" val="208920229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Highlights of our work 4x2">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032F8D8D-BCFD-47C1-9BB6-C2FF2AD28002}"/>
              </a:ext>
            </a:extLst>
          </p:cNvPr>
          <p:cNvSpPr/>
          <p:nvPr userDrawn="1"/>
        </p:nvSpPr>
        <p:spPr>
          <a:xfrm>
            <a:off x="554211"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86" name="Picture Placeholder 85">
            <a:extLst>
              <a:ext uri="{FF2B5EF4-FFF2-40B4-BE49-F238E27FC236}">
                <a16:creationId xmlns:a16="http://schemas.microsoft.com/office/drawing/2014/main" id="{94F5AF70-4DF4-441B-A168-E03D2F746370}"/>
              </a:ext>
            </a:extLst>
          </p:cNvPr>
          <p:cNvSpPr>
            <a:spLocks noGrp="1" noChangeAspect="1"/>
          </p:cNvSpPr>
          <p:nvPr>
            <p:ph type="pic" sz="quarter" idx="10" hasCustomPrompt="1"/>
          </p:nvPr>
        </p:nvSpPr>
        <p:spPr>
          <a:xfrm>
            <a:off x="2000302" y="1629986"/>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23" name="Text Placeholder 48">
            <a:extLst>
              <a:ext uri="{FF2B5EF4-FFF2-40B4-BE49-F238E27FC236}">
                <a16:creationId xmlns:a16="http://schemas.microsoft.com/office/drawing/2014/main" id="{38BA50E9-3C9E-4EA4-832D-18B54C668465}"/>
              </a:ext>
            </a:extLst>
          </p:cNvPr>
          <p:cNvSpPr>
            <a:spLocks noGrp="1"/>
          </p:cNvSpPr>
          <p:nvPr>
            <p:ph type="body" sz="quarter" idx="11" hasCustomPrompt="1"/>
          </p:nvPr>
        </p:nvSpPr>
        <p:spPr>
          <a:xfrm>
            <a:off x="696408" y="1793144"/>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38" name="Freeform: Shape 37">
            <a:extLst>
              <a:ext uri="{FF2B5EF4-FFF2-40B4-BE49-F238E27FC236}">
                <a16:creationId xmlns:a16="http://schemas.microsoft.com/office/drawing/2014/main" id="{D21A8208-BC97-4284-8860-068079C5BF53}"/>
              </a:ext>
            </a:extLst>
          </p:cNvPr>
          <p:cNvSpPr/>
          <p:nvPr userDrawn="1"/>
        </p:nvSpPr>
        <p:spPr>
          <a:xfrm>
            <a:off x="3369056"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87" name="Picture Placeholder 86">
            <a:extLst>
              <a:ext uri="{FF2B5EF4-FFF2-40B4-BE49-F238E27FC236}">
                <a16:creationId xmlns:a16="http://schemas.microsoft.com/office/drawing/2014/main" id="{824F529F-34DE-402C-810F-C88ED957D1AC}"/>
              </a:ext>
            </a:extLst>
          </p:cNvPr>
          <p:cNvSpPr>
            <a:spLocks noGrp="1" noChangeAspect="1"/>
          </p:cNvSpPr>
          <p:nvPr>
            <p:ph type="pic" sz="quarter" idx="12" hasCustomPrompt="1"/>
          </p:nvPr>
        </p:nvSpPr>
        <p:spPr>
          <a:xfrm>
            <a:off x="4815147" y="1629986"/>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40" name="Text Placeholder 48">
            <a:extLst>
              <a:ext uri="{FF2B5EF4-FFF2-40B4-BE49-F238E27FC236}">
                <a16:creationId xmlns:a16="http://schemas.microsoft.com/office/drawing/2014/main" id="{E6C0F9A8-7838-4D67-AEF2-80AABBF2B748}"/>
              </a:ext>
            </a:extLst>
          </p:cNvPr>
          <p:cNvSpPr>
            <a:spLocks noGrp="1"/>
          </p:cNvSpPr>
          <p:nvPr>
            <p:ph type="body" sz="quarter" idx="13" hasCustomPrompt="1"/>
          </p:nvPr>
        </p:nvSpPr>
        <p:spPr>
          <a:xfrm>
            <a:off x="3511253" y="1793144"/>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41" name="Freeform: Shape 40">
            <a:extLst>
              <a:ext uri="{FF2B5EF4-FFF2-40B4-BE49-F238E27FC236}">
                <a16:creationId xmlns:a16="http://schemas.microsoft.com/office/drawing/2014/main" id="{42974F72-B661-4291-AAD7-B8CC573D5A2F}"/>
              </a:ext>
            </a:extLst>
          </p:cNvPr>
          <p:cNvSpPr/>
          <p:nvPr userDrawn="1"/>
        </p:nvSpPr>
        <p:spPr>
          <a:xfrm>
            <a:off x="6160132"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43" name="Text Placeholder 48">
            <a:extLst>
              <a:ext uri="{FF2B5EF4-FFF2-40B4-BE49-F238E27FC236}">
                <a16:creationId xmlns:a16="http://schemas.microsoft.com/office/drawing/2014/main" id="{4FDFC470-AE34-40A8-8946-2A83DD938A40}"/>
              </a:ext>
            </a:extLst>
          </p:cNvPr>
          <p:cNvSpPr>
            <a:spLocks noGrp="1"/>
          </p:cNvSpPr>
          <p:nvPr>
            <p:ph type="body" sz="quarter" idx="15" hasCustomPrompt="1"/>
          </p:nvPr>
        </p:nvSpPr>
        <p:spPr>
          <a:xfrm>
            <a:off x="6302329" y="1793144"/>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44" name="Freeform: Shape 43">
            <a:extLst>
              <a:ext uri="{FF2B5EF4-FFF2-40B4-BE49-F238E27FC236}">
                <a16:creationId xmlns:a16="http://schemas.microsoft.com/office/drawing/2014/main" id="{36EA0BB4-DC47-41B3-80D8-1EF78BE0A89F}"/>
              </a:ext>
            </a:extLst>
          </p:cNvPr>
          <p:cNvSpPr/>
          <p:nvPr userDrawn="1"/>
        </p:nvSpPr>
        <p:spPr>
          <a:xfrm>
            <a:off x="8976880"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46" name="Text Placeholder 48">
            <a:extLst>
              <a:ext uri="{FF2B5EF4-FFF2-40B4-BE49-F238E27FC236}">
                <a16:creationId xmlns:a16="http://schemas.microsoft.com/office/drawing/2014/main" id="{80446F8B-73BE-49E5-88C9-574D72493D8C}"/>
              </a:ext>
            </a:extLst>
          </p:cNvPr>
          <p:cNvSpPr>
            <a:spLocks noGrp="1"/>
          </p:cNvSpPr>
          <p:nvPr>
            <p:ph type="body" sz="quarter" idx="17" hasCustomPrompt="1"/>
          </p:nvPr>
        </p:nvSpPr>
        <p:spPr>
          <a:xfrm>
            <a:off x="9119077" y="1793144"/>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48" name="Freeform: Shape 47">
            <a:extLst>
              <a:ext uri="{FF2B5EF4-FFF2-40B4-BE49-F238E27FC236}">
                <a16:creationId xmlns:a16="http://schemas.microsoft.com/office/drawing/2014/main" id="{59FAAFB9-5C5E-41C8-B615-64A0793E622B}"/>
              </a:ext>
            </a:extLst>
          </p:cNvPr>
          <p:cNvSpPr/>
          <p:nvPr userDrawn="1"/>
        </p:nvSpPr>
        <p:spPr>
          <a:xfrm>
            <a:off x="554211" y="3988151"/>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55" name="Text Placeholder 48">
            <a:extLst>
              <a:ext uri="{FF2B5EF4-FFF2-40B4-BE49-F238E27FC236}">
                <a16:creationId xmlns:a16="http://schemas.microsoft.com/office/drawing/2014/main" id="{3CED25B5-FC6B-4B4D-BED4-AD4C90204C46}"/>
              </a:ext>
            </a:extLst>
          </p:cNvPr>
          <p:cNvSpPr>
            <a:spLocks noGrp="1"/>
          </p:cNvSpPr>
          <p:nvPr>
            <p:ph type="body" sz="quarter" idx="19" hasCustomPrompt="1"/>
          </p:nvPr>
        </p:nvSpPr>
        <p:spPr>
          <a:xfrm>
            <a:off x="696408" y="4151309"/>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58" name="Freeform: Shape 57">
            <a:extLst>
              <a:ext uri="{FF2B5EF4-FFF2-40B4-BE49-F238E27FC236}">
                <a16:creationId xmlns:a16="http://schemas.microsoft.com/office/drawing/2014/main" id="{A8875462-3003-4BF2-9456-D801E673EC9A}"/>
              </a:ext>
            </a:extLst>
          </p:cNvPr>
          <p:cNvSpPr/>
          <p:nvPr userDrawn="1"/>
        </p:nvSpPr>
        <p:spPr>
          <a:xfrm>
            <a:off x="3369056" y="3988151"/>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68" name="Text Placeholder 48">
            <a:extLst>
              <a:ext uri="{FF2B5EF4-FFF2-40B4-BE49-F238E27FC236}">
                <a16:creationId xmlns:a16="http://schemas.microsoft.com/office/drawing/2014/main" id="{2013551A-EDD0-4897-8369-F621AA06117A}"/>
              </a:ext>
            </a:extLst>
          </p:cNvPr>
          <p:cNvSpPr>
            <a:spLocks noGrp="1"/>
          </p:cNvSpPr>
          <p:nvPr>
            <p:ph type="body" sz="quarter" idx="21" hasCustomPrompt="1"/>
          </p:nvPr>
        </p:nvSpPr>
        <p:spPr>
          <a:xfrm>
            <a:off x="3511253" y="4151309"/>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69" name="Freeform: Shape 68">
            <a:extLst>
              <a:ext uri="{FF2B5EF4-FFF2-40B4-BE49-F238E27FC236}">
                <a16:creationId xmlns:a16="http://schemas.microsoft.com/office/drawing/2014/main" id="{AD448FD4-FD64-4663-A4A1-4C2DFB5D8229}"/>
              </a:ext>
            </a:extLst>
          </p:cNvPr>
          <p:cNvSpPr/>
          <p:nvPr userDrawn="1"/>
        </p:nvSpPr>
        <p:spPr>
          <a:xfrm>
            <a:off x="6160132" y="3988151"/>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71" name="Text Placeholder 48">
            <a:extLst>
              <a:ext uri="{FF2B5EF4-FFF2-40B4-BE49-F238E27FC236}">
                <a16:creationId xmlns:a16="http://schemas.microsoft.com/office/drawing/2014/main" id="{A5510759-64C6-4512-BC51-17DF4988D402}"/>
              </a:ext>
            </a:extLst>
          </p:cNvPr>
          <p:cNvSpPr>
            <a:spLocks noGrp="1"/>
          </p:cNvSpPr>
          <p:nvPr>
            <p:ph type="body" sz="quarter" idx="23" hasCustomPrompt="1"/>
          </p:nvPr>
        </p:nvSpPr>
        <p:spPr>
          <a:xfrm>
            <a:off x="6302329" y="4151309"/>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72" name="Freeform: Shape 71">
            <a:extLst>
              <a:ext uri="{FF2B5EF4-FFF2-40B4-BE49-F238E27FC236}">
                <a16:creationId xmlns:a16="http://schemas.microsoft.com/office/drawing/2014/main" id="{B45F2DEC-447F-4B13-B464-B8208BACD5CC}"/>
              </a:ext>
            </a:extLst>
          </p:cNvPr>
          <p:cNvSpPr/>
          <p:nvPr userDrawn="1"/>
        </p:nvSpPr>
        <p:spPr>
          <a:xfrm>
            <a:off x="8976880" y="3988151"/>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74" name="Text Placeholder 48">
            <a:extLst>
              <a:ext uri="{FF2B5EF4-FFF2-40B4-BE49-F238E27FC236}">
                <a16:creationId xmlns:a16="http://schemas.microsoft.com/office/drawing/2014/main" id="{C73F0E3B-0E2D-4A4E-A478-798C381790F7}"/>
              </a:ext>
            </a:extLst>
          </p:cNvPr>
          <p:cNvSpPr>
            <a:spLocks noGrp="1"/>
          </p:cNvSpPr>
          <p:nvPr>
            <p:ph type="body" sz="quarter" idx="25" hasCustomPrompt="1"/>
          </p:nvPr>
        </p:nvSpPr>
        <p:spPr>
          <a:xfrm>
            <a:off x="9119077" y="4151309"/>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75" name="Title 1">
            <a:extLst>
              <a:ext uri="{FF2B5EF4-FFF2-40B4-BE49-F238E27FC236}">
                <a16:creationId xmlns:a16="http://schemas.microsoft.com/office/drawing/2014/main" id="{DF21845E-EA93-4FD8-981A-4DD46A12B62C}"/>
              </a:ext>
            </a:extLst>
          </p:cNvPr>
          <p:cNvSpPr>
            <a:spLocks noGrp="1"/>
          </p:cNvSpPr>
          <p:nvPr>
            <p:ph type="title"/>
          </p:nvPr>
        </p:nvSpPr>
        <p:spPr>
          <a:xfrm>
            <a:off x="554211" y="512645"/>
            <a:ext cx="11085483" cy="792282"/>
          </a:xfrm>
        </p:spPr>
        <p:txBody>
          <a:bodyPr/>
          <a:lstStyle/>
          <a:p>
            <a:r>
              <a:rPr lang="en-GB"/>
              <a:t>Click to edit Master title style</a:t>
            </a:r>
          </a:p>
        </p:txBody>
      </p:sp>
      <p:cxnSp>
        <p:nvCxnSpPr>
          <p:cNvPr id="76" name="Straight Connector 75">
            <a:extLst>
              <a:ext uri="{FF2B5EF4-FFF2-40B4-BE49-F238E27FC236}">
                <a16:creationId xmlns:a16="http://schemas.microsoft.com/office/drawing/2014/main" id="{7F0F2FDD-0EB9-4E1F-ABCF-92081F1D68BD}"/>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88" name="Picture Placeholder 87">
            <a:extLst>
              <a:ext uri="{FF2B5EF4-FFF2-40B4-BE49-F238E27FC236}">
                <a16:creationId xmlns:a16="http://schemas.microsoft.com/office/drawing/2014/main" id="{231497BB-B355-4271-A469-AC3056F5D150}"/>
              </a:ext>
            </a:extLst>
          </p:cNvPr>
          <p:cNvSpPr>
            <a:spLocks noGrp="1" noChangeAspect="1"/>
          </p:cNvSpPr>
          <p:nvPr>
            <p:ph type="pic" sz="quarter" idx="28" hasCustomPrompt="1"/>
          </p:nvPr>
        </p:nvSpPr>
        <p:spPr>
          <a:xfrm>
            <a:off x="7606222" y="1629986"/>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89" name="Picture Placeholder 88">
            <a:extLst>
              <a:ext uri="{FF2B5EF4-FFF2-40B4-BE49-F238E27FC236}">
                <a16:creationId xmlns:a16="http://schemas.microsoft.com/office/drawing/2014/main" id="{748EBAAF-690A-415F-9035-D3B48692CDEA}"/>
              </a:ext>
            </a:extLst>
          </p:cNvPr>
          <p:cNvSpPr>
            <a:spLocks noGrp="1" noChangeAspect="1"/>
          </p:cNvSpPr>
          <p:nvPr>
            <p:ph type="pic" sz="quarter" idx="29" hasCustomPrompt="1"/>
          </p:nvPr>
        </p:nvSpPr>
        <p:spPr>
          <a:xfrm>
            <a:off x="10422970" y="1629986"/>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90" name="Picture Placeholder 89">
            <a:extLst>
              <a:ext uri="{FF2B5EF4-FFF2-40B4-BE49-F238E27FC236}">
                <a16:creationId xmlns:a16="http://schemas.microsoft.com/office/drawing/2014/main" id="{ED222160-73E2-419F-A55F-D537D95F5C41}"/>
              </a:ext>
            </a:extLst>
          </p:cNvPr>
          <p:cNvSpPr>
            <a:spLocks noGrp="1" noChangeAspect="1"/>
          </p:cNvSpPr>
          <p:nvPr>
            <p:ph type="pic" sz="quarter" idx="30" hasCustomPrompt="1"/>
          </p:nvPr>
        </p:nvSpPr>
        <p:spPr>
          <a:xfrm>
            <a:off x="2000302" y="3988151"/>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91" name="Picture Placeholder 90">
            <a:extLst>
              <a:ext uri="{FF2B5EF4-FFF2-40B4-BE49-F238E27FC236}">
                <a16:creationId xmlns:a16="http://schemas.microsoft.com/office/drawing/2014/main" id="{0F7DC294-8AE6-409F-B72D-34DEF00FF23E}"/>
              </a:ext>
            </a:extLst>
          </p:cNvPr>
          <p:cNvSpPr>
            <a:spLocks noGrp="1" noChangeAspect="1"/>
          </p:cNvSpPr>
          <p:nvPr>
            <p:ph type="pic" sz="quarter" idx="31" hasCustomPrompt="1"/>
          </p:nvPr>
        </p:nvSpPr>
        <p:spPr>
          <a:xfrm>
            <a:off x="4815147" y="3988151"/>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92" name="Picture Placeholder 91">
            <a:extLst>
              <a:ext uri="{FF2B5EF4-FFF2-40B4-BE49-F238E27FC236}">
                <a16:creationId xmlns:a16="http://schemas.microsoft.com/office/drawing/2014/main" id="{CA13FE95-260D-456A-A7E2-3313D7B9E9F4}"/>
              </a:ext>
            </a:extLst>
          </p:cNvPr>
          <p:cNvSpPr>
            <a:spLocks noGrp="1" noChangeAspect="1"/>
          </p:cNvSpPr>
          <p:nvPr>
            <p:ph type="pic" sz="quarter" idx="32" hasCustomPrompt="1"/>
          </p:nvPr>
        </p:nvSpPr>
        <p:spPr>
          <a:xfrm>
            <a:off x="7606222" y="3988151"/>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93" name="Picture Placeholder 92">
            <a:extLst>
              <a:ext uri="{FF2B5EF4-FFF2-40B4-BE49-F238E27FC236}">
                <a16:creationId xmlns:a16="http://schemas.microsoft.com/office/drawing/2014/main" id="{23795E9B-049A-4CBB-9FF2-A769B26F7518}"/>
              </a:ext>
            </a:extLst>
          </p:cNvPr>
          <p:cNvSpPr>
            <a:spLocks noGrp="1" noChangeAspect="1"/>
          </p:cNvSpPr>
          <p:nvPr>
            <p:ph type="pic" sz="quarter" idx="33" hasCustomPrompt="1"/>
          </p:nvPr>
        </p:nvSpPr>
        <p:spPr>
          <a:xfrm>
            <a:off x="10422970" y="3988151"/>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Tree>
    <p:extLst>
      <p:ext uri="{BB962C8B-B14F-4D97-AF65-F5344CB8AC3E}">
        <p14:creationId xmlns:p14="http://schemas.microsoft.com/office/powerpoint/2010/main" val="1469869364"/>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Highlights of our work 4x2 - Dark">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032F8D8D-BCFD-47C1-9BB6-C2FF2AD28002}"/>
              </a:ext>
            </a:extLst>
          </p:cNvPr>
          <p:cNvSpPr/>
          <p:nvPr userDrawn="1"/>
        </p:nvSpPr>
        <p:spPr>
          <a:xfrm>
            <a:off x="554211"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86" name="Picture Placeholder 85">
            <a:extLst>
              <a:ext uri="{FF2B5EF4-FFF2-40B4-BE49-F238E27FC236}">
                <a16:creationId xmlns:a16="http://schemas.microsoft.com/office/drawing/2014/main" id="{94F5AF70-4DF4-441B-A168-E03D2F746370}"/>
              </a:ext>
            </a:extLst>
          </p:cNvPr>
          <p:cNvSpPr>
            <a:spLocks noGrp="1" noChangeAspect="1"/>
          </p:cNvSpPr>
          <p:nvPr>
            <p:ph type="pic" sz="quarter" idx="10" hasCustomPrompt="1"/>
          </p:nvPr>
        </p:nvSpPr>
        <p:spPr>
          <a:xfrm>
            <a:off x="2000302" y="1629986"/>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23" name="Text Placeholder 48">
            <a:extLst>
              <a:ext uri="{FF2B5EF4-FFF2-40B4-BE49-F238E27FC236}">
                <a16:creationId xmlns:a16="http://schemas.microsoft.com/office/drawing/2014/main" id="{38BA50E9-3C9E-4EA4-832D-18B54C668465}"/>
              </a:ext>
            </a:extLst>
          </p:cNvPr>
          <p:cNvSpPr>
            <a:spLocks noGrp="1"/>
          </p:cNvSpPr>
          <p:nvPr>
            <p:ph type="body" sz="quarter" idx="11" hasCustomPrompt="1"/>
          </p:nvPr>
        </p:nvSpPr>
        <p:spPr>
          <a:xfrm>
            <a:off x="696408" y="1793144"/>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38" name="Freeform: Shape 37">
            <a:extLst>
              <a:ext uri="{FF2B5EF4-FFF2-40B4-BE49-F238E27FC236}">
                <a16:creationId xmlns:a16="http://schemas.microsoft.com/office/drawing/2014/main" id="{D21A8208-BC97-4284-8860-068079C5BF53}"/>
              </a:ext>
            </a:extLst>
          </p:cNvPr>
          <p:cNvSpPr/>
          <p:nvPr userDrawn="1"/>
        </p:nvSpPr>
        <p:spPr>
          <a:xfrm>
            <a:off x="3369056"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87" name="Picture Placeholder 86">
            <a:extLst>
              <a:ext uri="{FF2B5EF4-FFF2-40B4-BE49-F238E27FC236}">
                <a16:creationId xmlns:a16="http://schemas.microsoft.com/office/drawing/2014/main" id="{824F529F-34DE-402C-810F-C88ED957D1AC}"/>
              </a:ext>
            </a:extLst>
          </p:cNvPr>
          <p:cNvSpPr>
            <a:spLocks noGrp="1" noChangeAspect="1"/>
          </p:cNvSpPr>
          <p:nvPr>
            <p:ph type="pic" sz="quarter" idx="12" hasCustomPrompt="1"/>
          </p:nvPr>
        </p:nvSpPr>
        <p:spPr>
          <a:xfrm>
            <a:off x="4815147" y="1629986"/>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40" name="Text Placeholder 48">
            <a:extLst>
              <a:ext uri="{FF2B5EF4-FFF2-40B4-BE49-F238E27FC236}">
                <a16:creationId xmlns:a16="http://schemas.microsoft.com/office/drawing/2014/main" id="{E6C0F9A8-7838-4D67-AEF2-80AABBF2B748}"/>
              </a:ext>
            </a:extLst>
          </p:cNvPr>
          <p:cNvSpPr>
            <a:spLocks noGrp="1"/>
          </p:cNvSpPr>
          <p:nvPr>
            <p:ph type="body" sz="quarter" idx="13" hasCustomPrompt="1"/>
          </p:nvPr>
        </p:nvSpPr>
        <p:spPr>
          <a:xfrm>
            <a:off x="3511253" y="1793144"/>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41" name="Freeform: Shape 40">
            <a:extLst>
              <a:ext uri="{FF2B5EF4-FFF2-40B4-BE49-F238E27FC236}">
                <a16:creationId xmlns:a16="http://schemas.microsoft.com/office/drawing/2014/main" id="{42974F72-B661-4291-AAD7-B8CC573D5A2F}"/>
              </a:ext>
            </a:extLst>
          </p:cNvPr>
          <p:cNvSpPr/>
          <p:nvPr userDrawn="1"/>
        </p:nvSpPr>
        <p:spPr>
          <a:xfrm>
            <a:off x="6160132"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43" name="Text Placeholder 48">
            <a:extLst>
              <a:ext uri="{FF2B5EF4-FFF2-40B4-BE49-F238E27FC236}">
                <a16:creationId xmlns:a16="http://schemas.microsoft.com/office/drawing/2014/main" id="{4FDFC470-AE34-40A8-8946-2A83DD938A40}"/>
              </a:ext>
            </a:extLst>
          </p:cNvPr>
          <p:cNvSpPr>
            <a:spLocks noGrp="1"/>
          </p:cNvSpPr>
          <p:nvPr>
            <p:ph type="body" sz="quarter" idx="15" hasCustomPrompt="1"/>
          </p:nvPr>
        </p:nvSpPr>
        <p:spPr>
          <a:xfrm>
            <a:off x="6302329" y="1793144"/>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44" name="Freeform: Shape 43">
            <a:extLst>
              <a:ext uri="{FF2B5EF4-FFF2-40B4-BE49-F238E27FC236}">
                <a16:creationId xmlns:a16="http://schemas.microsoft.com/office/drawing/2014/main" id="{36EA0BB4-DC47-41B3-80D8-1EF78BE0A89F}"/>
              </a:ext>
            </a:extLst>
          </p:cNvPr>
          <p:cNvSpPr/>
          <p:nvPr userDrawn="1"/>
        </p:nvSpPr>
        <p:spPr>
          <a:xfrm>
            <a:off x="8976880" y="1629986"/>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46" name="Text Placeholder 48">
            <a:extLst>
              <a:ext uri="{FF2B5EF4-FFF2-40B4-BE49-F238E27FC236}">
                <a16:creationId xmlns:a16="http://schemas.microsoft.com/office/drawing/2014/main" id="{80446F8B-73BE-49E5-88C9-574D72493D8C}"/>
              </a:ext>
            </a:extLst>
          </p:cNvPr>
          <p:cNvSpPr>
            <a:spLocks noGrp="1"/>
          </p:cNvSpPr>
          <p:nvPr>
            <p:ph type="body" sz="quarter" idx="17" hasCustomPrompt="1"/>
          </p:nvPr>
        </p:nvSpPr>
        <p:spPr>
          <a:xfrm>
            <a:off x="9119077" y="1793144"/>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48" name="Freeform: Shape 47">
            <a:extLst>
              <a:ext uri="{FF2B5EF4-FFF2-40B4-BE49-F238E27FC236}">
                <a16:creationId xmlns:a16="http://schemas.microsoft.com/office/drawing/2014/main" id="{59FAAFB9-5C5E-41C8-B615-64A0793E622B}"/>
              </a:ext>
            </a:extLst>
          </p:cNvPr>
          <p:cNvSpPr/>
          <p:nvPr userDrawn="1"/>
        </p:nvSpPr>
        <p:spPr>
          <a:xfrm>
            <a:off x="554211" y="3988151"/>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55" name="Text Placeholder 48">
            <a:extLst>
              <a:ext uri="{FF2B5EF4-FFF2-40B4-BE49-F238E27FC236}">
                <a16:creationId xmlns:a16="http://schemas.microsoft.com/office/drawing/2014/main" id="{3CED25B5-FC6B-4B4D-BED4-AD4C90204C46}"/>
              </a:ext>
            </a:extLst>
          </p:cNvPr>
          <p:cNvSpPr>
            <a:spLocks noGrp="1"/>
          </p:cNvSpPr>
          <p:nvPr>
            <p:ph type="body" sz="quarter" idx="19" hasCustomPrompt="1"/>
          </p:nvPr>
        </p:nvSpPr>
        <p:spPr>
          <a:xfrm>
            <a:off x="696408" y="4151309"/>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58" name="Freeform: Shape 57">
            <a:extLst>
              <a:ext uri="{FF2B5EF4-FFF2-40B4-BE49-F238E27FC236}">
                <a16:creationId xmlns:a16="http://schemas.microsoft.com/office/drawing/2014/main" id="{A8875462-3003-4BF2-9456-D801E673EC9A}"/>
              </a:ext>
            </a:extLst>
          </p:cNvPr>
          <p:cNvSpPr/>
          <p:nvPr userDrawn="1"/>
        </p:nvSpPr>
        <p:spPr>
          <a:xfrm>
            <a:off x="3369056" y="3988151"/>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68" name="Text Placeholder 48">
            <a:extLst>
              <a:ext uri="{FF2B5EF4-FFF2-40B4-BE49-F238E27FC236}">
                <a16:creationId xmlns:a16="http://schemas.microsoft.com/office/drawing/2014/main" id="{2013551A-EDD0-4897-8369-F621AA06117A}"/>
              </a:ext>
            </a:extLst>
          </p:cNvPr>
          <p:cNvSpPr>
            <a:spLocks noGrp="1"/>
          </p:cNvSpPr>
          <p:nvPr>
            <p:ph type="body" sz="quarter" idx="21" hasCustomPrompt="1"/>
          </p:nvPr>
        </p:nvSpPr>
        <p:spPr>
          <a:xfrm>
            <a:off x="3511253" y="4151309"/>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69" name="Freeform: Shape 68">
            <a:extLst>
              <a:ext uri="{FF2B5EF4-FFF2-40B4-BE49-F238E27FC236}">
                <a16:creationId xmlns:a16="http://schemas.microsoft.com/office/drawing/2014/main" id="{AD448FD4-FD64-4663-A4A1-4C2DFB5D8229}"/>
              </a:ext>
            </a:extLst>
          </p:cNvPr>
          <p:cNvSpPr/>
          <p:nvPr userDrawn="1"/>
        </p:nvSpPr>
        <p:spPr>
          <a:xfrm>
            <a:off x="6160132" y="3988151"/>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71" name="Text Placeholder 48">
            <a:extLst>
              <a:ext uri="{FF2B5EF4-FFF2-40B4-BE49-F238E27FC236}">
                <a16:creationId xmlns:a16="http://schemas.microsoft.com/office/drawing/2014/main" id="{A5510759-64C6-4512-BC51-17DF4988D402}"/>
              </a:ext>
            </a:extLst>
          </p:cNvPr>
          <p:cNvSpPr>
            <a:spLocks noGrp="1"/>
          </p:cNvSpPr>
          <p:nvPr>
            <p:ph type="body" sz="quarter" idx="23" hasCustomPrompt="1"/>
          </p:nvPr>
        </p:nvSpPr>
        <p:spPr>
          <a:xfrm>
            <a:off x="6302329" y="4151309"/>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72" name="Freeform: Shape 71">
            <a:extLst>
              <a:ext uri="{FF2B5EF4-FFF2-40B4-BE49-F238E27FC236}">
                <a16:creationId xmlns:a16="http://schemas.microsoft.com/office/drawing/2014/main" id="{B45F2DEC-447F-4B13-B464-B8208BACD5CC}"/>
              </a:ext>
            </a:extLst>
          </p:cNvPr>
          <p:cNvSpPr/>
          <p:nvPr userDrawn="1"/>
        </p:nvSpPr>
        <p:spPr>
          <a:xfrm>
            <a:off x="8976880" y="3988151"/>
            <a:ext cx="1726433" cy="2195007"/>
          </a:xfrm>
          <a:custGeom>
            <a:avLst/>
            <a:gdLst>
              <a:gd name="connsiteX0" fmla="*/ 104528 w 1726883"/>
              <a:gd name="connsiteY0" fmla="*/ 0 h 2195515"/>
              <a:gd name="connsiteX1" fmla="*/ 1726883 w 1726883"/>
              <a:gd name="connsiteY1" fmla="*/ 0 h 2195515"/>
              <a:gd name="connsiteX2" fmla="*/ 1726883 w 1726883"/>
              <a:gd name="connsiteY2" fmla="*/ 2195515 h 2195515"/>
              <a:gd name="connsiteX3" fmla="*/ 104528 w 1726883"/>
              <a:gd name="connsiteY3" fmla="*/ 2195515 h 2195515"/>
              <a:gd name="connsiteX4" fmla="*/ 0 w 1726883"/>
              <a:gd name="connsiteY4" fmla="*/ 2090987 h 2195515"/>
              <a:gd name="connsiteX5" fmla="*/ 0 w 1726883"/>
              <a:gd name="connsiteY5" fmla="*/ 104528 h 2195515"/>
              <a:gd name="connsiteX6" fmla="*/ 104528 w 1726883"/>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883" h="2195515">
                <a:moveTo>
                  <a:pt x="104528" y="0"/>
                </a:moveTo>
                <a:lnTo>
                  <a:pt x="1726883" y="0"/>
                </a:lnTo>
                <a:lnTo>
                  <a:pt x="1726883"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74" name="Text Placeholder 48">
            <a:extLst>
              <a:ext uri="{FF2B5EF4-FFF2-40B4-BE49-F238E27FC236}">
                <a16:creationId xmlns:a16="http://schemas.microsoft.com/office/drawing/2014/main" id="{C73F0E3B-0E2D-4A4E-A478-798C381790F7}"/>
              </a:ext>
            </a:extLst>
          </p:cNvPr>
          <p:cNvSpPr>
            <a:spLocks noGrp="1"/>
          </p:cNvSpPr>
          <p:nvPr>
            <p:ph type="body" sz="quarter" idx="25" hasCustomPrompt="1"/>
          </p:nvPr>
        </p:nvSpPr>
        <p:spPr>
          <a:xfrm>
            <a:off x="9119077" y="4151309"/>
            <a:ext cx="1149959" cy="1868689"/>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75" name="Title 1">
            <a:extLst>
              <a:ext uri="{FF2B5EF4-FFF2-40B4-BE49-F238E27FC236}">
                <a16:creationId xmlns:a16="http://schemas.microsoft.com/office/drawing/2014/main" id="{DF21845E-EA93-4FD8-981A-4DD46A12B62C}"/>
              </a:ext>
            </a:extLst>
          </p:cNvPr>
          <p:cNvSpPr>
            <a:spLocks noGrp="1"/>
          </p:cNvSpPr>
          <p:nvPr>
            <p:ph type="title"/>
          </p:nvPr>
        </p:nvSpPr>
        <p:spPr>
          <a:xfrm>
            <a:off x="554211" y="512645"/>
            <a:ext cx="11085483" cy="792282"/>
          </a:xfrm>
        </p:spPr>
        <p:txBody>
          <a:bodyPr/>
          <a:lstStyle/>
          <a:p>
            <a:r>
              <a:rPr lang="en-GB"/>
              <a:t>Click to edit Master title style</a:t>
            </a:r>
          </a:p>
        </p:txBody>
      </p:sp>
      <p:cxnSp>
        <p:nvCxnSpPr>
          <p:cNvPr id="76" name="Straight Connector 75">
            <a:extLst>
              <a:ext uri="{FF2B5EF4-FFF2-40B4-BE49-F238E27FC236}">
                <a16:creationId xmlns:a16="http://schemas.microsoft.com/office/drawing/2014/main" id="{7F0F2FDD-0EB9-4E1F-ABCF-92081F1D68BD}"/>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88" name="Picture Placeholder 87">
            <a:extLst>
              <a:ext uri="{FF2B5EF4-FFF2-40B4-BE49-F238E27FC236}">
                <a16:creationId xmlns:a16="http://schemas.microsoft.com/office/drawing/2014/main" id="{231497BB-B355-4271-A469-AC3056F5D150}"/>
              </a:ext>
            </a:extLst>
          </p:cNvPr>
          <p:cNvSpPr>
            <a:spLocks noGrp="1" noChangeAspect="1"/>
          </p:cNvSpPr>
          <p:nvPr>
            <p:ph type="pic" sz="quarter" idx="28" hasCustomPrompt="1"/>
          </p:nvPr>
        </p:nvSpPr>
        <p:spPr>
          <a:xfrm>
            <a:off x="7606222" y="1629986"/>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89" name="Picture Placeholder 88">
            <a:extLst>
              <a:ext uri="{FF2B5EF4-FFF2-40B4-BE49-F238E27FC236}">
                <a16:creationId xmlns:a16="http://schemas.microsoft.com/office/drawing/2014/main" id="{748EBAAF-690A-415F-9035-D3B48692CDEA}"/>
              </a:ext>
            </a:extLst>
          </p:cNvPr>
          <p:cNvSpPr>
            <a:spLocks noGrp="1" noChangeAspect="1"/>
          </p:cNvSpPr>
          <p:nvPr>
            <p:ph type="pic" sz="quarter" idx="29" hasCustomPrompt="1"/>
          </p:nvPr>
        </p:nvSpPr>
        <p:spPr>
          <a:xfrm>
            <a:off x="10422970" y="1629986"/>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90" name="Picture Placeholder 89">
            <a:extLst>
              <a:ext uri="{FF2B5EF4-FFF2-40B4-BE49-F238E27FC236}">
                <a16:creationId xmlns:a16="http://schemas.microsoft.com/office/drawing/2014/main" id="{ED222160-73E2-419F-A55F-D537D95F5C41}"/>
              </a:ext>
            </a:extLst>
          </p:cNvPr>
          <p:cNvSpPr>
            <a:spLocks noGrp="1" noChangeAspect="1"/>
          </p:cNvSpPr>
          <p:nvPr>
            <p:ph type="pic" sz="quarter" idx="30" hasCustomPrompt="1"/>
          </p:nvPr>
        </p:nvSpPr>
        <p:spPr>
          <a:xfrm>
            <a:off x="2000302" y="3988151"/>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91" name="Picture Placeholder 90">
            <a:extLst>
              <a:ext uri="{FF2B5EF4-FFF2-40B4-BE49-F238E27FC236}">
                <a16:creationId xmlns:a16="http://schemas.microsoft.com/office/drawing/2014/main" id="{0F7DC294-8AE6-409F-B72D-34DEF00FF23E}"/>
              </a:ext>
            </a:extLst>
          </p:cNvPr>
          <p:cNvSpPr>
            <a:spLocks noGrp="1" noChangeAspect="1"/>
          </p:cNvSpPr>
          <p:nvPr>
            <p:ph type="pic" sz="quarter" idx="31" hasCustomPrompt="1"/>
          </p:nvPr>
        </p:nvSpPr>
        <p:spPr>
          <a:xfrm>
            <a:off x="4815147" y="3988151"/>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92" name="Picture Placeholder 91">
            <a:extLst>
              <a:ext uri="{FF2B5EF4-FFF2-40B4-BE49-F238E27FC236}">
                <a16:creationId xmlns:a16="http://schemas.microsoft.com/office/drawing/2014/main" id="{CA13FE95-260D-456A-A7E2-3313D7B9E9F4}"/>
              </a:ext>
            </a:extLst>
          </p:cNvPr>
          <p:cNvSpPr>
            <a:spLocks noGrp="1" noChangeAspect="1"/>
          </p:cNvSpPr>
          <p:nvPr>
            <p:ph type="pic" sz="quarter" idx="32" hasCustomPrompt="1"/>
          </p:nvPr>
        </p:nvSpPr>
        <p:spPr>
          <a:xfrm>
            <a:off x="7606222" y="3988151"/>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93" name="Picture Placeholder 92">
            <a:extLst>
              <a:ext uri="{FF2B5EF4-FFF2-40B4-BE49-F238E27FC236}">
                <a16:creationId xmlns:a16="http://schemas.microsoft.com/office/drawing/2014/main" id="{23795E9B-049A-4CBB-9FF2-A769B26F7518}"/>
              </a:ext>
            </a:extLst>
          </p:cNvPr>
          <p:cNvSpPr>
            <a:spLocks noGrp="1" noChangeAspect="1"/>
          </p:cNvSpPr>
          <p:nvPr>
            <p:ph type="pic" sz="quarter" idx="33" hasCustomPrompt="1"/>
          </p:nvPr>
        </p:nvSpPr>
        <p:spPr>
          <a:xfrm>
            <a:off x="10422970" y="3988151"/>
            <a:ext cx="1216724" cy="2195007"/>
          </a:xfrm>
          <a:custGeom>
            <a:avLst/>
            <a:gdLst>
              <a:gd name="connsiteX0" fmla="*/ 0 w 1217041"/>
              <a:gd name="connsiteY0" fmla="*/ 0 h 2195515"/>
              <a:gd name="connsiteX1" fmla="*/ 280416 w 1217041"/>
              <a:gd name="connsiteY1" fmla="*/ 0 h 2195515"/>
              <a:gd name="connsiteX2" fmla="*/ 832097 w 1217041"/>
              <a:gd name="connsiteY2" fmla="*/ 0 h 2195515"/>
              <a:gd name="connsiteX3" fmla="*/ 1112513 w 1217041"/>
              <a:gd name="connsiteY3" fmla="*/ 0 h 2195515"/>
              <a:gd name="connsiteX4" fmla="*/ 1217041 w 1217041"/>
              <a:gd name="connsiteY4" fmla="*/ 104528 h 2195515"/>
              <a:gd name="connsiteX5" fmla="*/ 1217041 w 1217041"/>
              <a:gd name="connsiteY5" fmla="*/ 2090987 h 2195515"/>
              <a:gd name="connsiteX6" fmla="*/ 1112513 w 1217041"/>
              <a:gd name="connsiteY6" fmla="*/ 2195515 h 2195515"/>
              <a:gd name="connsiteX7" fmla="*/ 832097 w 1217041"/>
              <a:gd name="connsiteY7" fmla="*/ 2195515 h 2195515"/>
              <a:gd name="connsiteX8" fmla="*/ 280416 w 1217041"/>
              <a:gd name="connsiteY8" fmla="*/ 2195515 h 2195515"/>
              <a:gd name="connsiteX9" fmla="*/ 0 w 1217041"/>
              <a:gd name="connsiteY9" fmla="*/ 2195515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041" h="2195515">
                <a:moveTo>
                  <a:pt x="0" y="0"/>
                </a:moveTo>
                <a:lnTo>
                  <a:pt x="280416" y="0"/>
                </a:lnTo>
                <a:lnTo>
                  <a:pt x="832097" y="0"/>
                </a:lnTo>
                <a:lnTo>
                  <a:pt x="1112513" y="0"/>
                </a:lnTo>
                <a:cubicBezTo>
                  <a:pt x="1170242" y="0"/>
                  <a:pt x="1217041" y="46799"/>
                  <a:pt x="1217041" y="104528"/>
                </a:cubicBezTo>
                <a:lnTo>
                  <a:pt x="1217041" y="2090987"/>
                </a:lnTo>
                <a:cubicBezTo>
                  <a:pt x="1217041" y="2148716"/>
                  <a:pt x="1170242" y="2195515"/>
                  <a:pt x="1112513" y="2195515"/>
                </a:cubicBezTo>
                <a:lnTo>
                  <a:pt x="832097" y="2195515"/>
                </a:lnTo>
                <a:lnTo>
                  <a:pt x="280416" y="2195515"/>
                </a:lnTo>
                <a:lnTo>
                  <a:pt x="0" y="2195515"/>
                </a:lnTo>
                <a:close/>
              </a:path>
            </a:pathLst>
          </a:custGeom>
          <a:solidFill>
            <a:schemeClr val="accent5"/>
          </a:solidFill>
        </p:spPr>
        <p:txBody>
          <a:bodyPr wrap="square" anchor="ctr">
            <a:noAutofit/>
          </a:bodyPr>
          <a:lstStyle>
            <a:lvl1pPr algn="ctr">
              <a:defRPr sz="1000" b="0"/>
            </a:lvl1pPr>
          </a:lstStyle>
          <a:p>
            <a:r>
              <a:rPr lang="en-GB"/>
              <a:t>CS image here</a:t>
            </a:r>
          </a:p>
        </p:txBody>
      </p:sp>
    </p:spTree>
    <p:extLst>
      <p:ext uri="{BB962C8B-B14F-4D97-AF65-F5344CB8AC3E}">
        <p14:creationId xmlns:p14="http://schemas.microsoft.com/office/powerpoint/2010/main" val="341576077"/>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Highlights of our work 3x3">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D4FD8C0F-A2E1-4175-B0EA-9D41952AE502}"/>
              </a:ext>
            </a:extLst>
          </p:cNvPr>
          <p:cNvSpPr>
            <a:spLocks noGrp="1"/>
          </p:cNvSpPr>
          <p:nvPr>
            <p:ph type="title"/>
          </p:nvPr>
        </p:nvSpPr>
        <p:spPr>
          <a:xfrm>
            <a:off x="554211" y="512645"/>
            <a:ext cx="11085483" cy="792282"/>
          </a:xfrm>
        </p:spPr>
        <p:txBody>
          <a:bodyPr/>
          <a:lstStyle/>
          <a:p>
            <a:r>
              <a:rPr lang="en-GB"/>
              <a:t>Click to edit Master title style</a:t>
            </a:r>
          </a:p>
        </p:txBody>
      </p:sp>
      <p:cxnSp>
        <p:nvCxnSpPr>
          <p:cNvPr id="24" name="Straight Connector 23">
            <a:extLst>
              <a:ext uri="{FF2B5EF4-FFF2-40B4-BE49-F238E27FC236}">
                <a16:creationId xmlns:a16="http://schemas.microsoft.com/office/drawing/2014/main" id="{07C11DAB-AB70-4C91-B31A-9624E311870A}"/>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E995A02E-2C22-4BE6-97A0-FD799B0B8CE5}"/>
              </a:ext>
            </a:extLst>
          </p:cNvPr>
          <p:cNvSpPr/>
          <p:nvPr userDrawn="1"/>
        </p:nvSpPr>
        <p:spPr>
          <a:xfrm flipH="1">
            <a:off x="552306" y="162998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52" name="Text Placeholder 48">
            <a:extLst>
              <a:ext uri="{FF2B5EF4-FFF2-40B4-BE49-F238E27FC236}">
                <a16:creationId xmlns:a16="http://schemas.microsoft.com/office/drawing/2014/main" id="{A40F23B4-14A3-4E04-928D-15ABC36C1A49}"/>
              </a:ext>
            </a:extLst>
          </p:cNvPr>
          <p:cNvSpPr>
            <a:spLocks noGrp="1"/>
          </p:cNvSpPr>
          <p:nvPr>
            <p:ph type="body" sz="quarter" idx="11" hasCustomPrompt="1"/>
          </p:nvPr>
        </p:nvSpPr>
        <p:spPr>
          <a:xfrm>
            <a:off x="657691" y="1754226"/>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75" name="Picture Placeholder 74">
            <a:extLst>
              <a:ext uri="{FF2B5EF4-FFF2-40B4-BE49-F238E27FC236}">
                <a16:creationId xmlns:a16="http://schemas.microsoft.com/office/drawing/2014/main" id="{2FFB3B21-27E0-420B-93E9-5480D9BB26F7}"/>
              </a:ext>
            </a:extLst>
          </p:cNvPr>
          <p:cNvSpPr>
            <a:spLocks noGrp="1"/>
          </p:cNvSpPr>
          <p:nvPr>
            <p:ph type="pic" sz="quarter" idx="59" hasCustomPrompt="1"/>
          </p:nvPr>
        </p:nvSpPr>
        <p:spPr>
          <a:xfrm>
            <a:off x="2266043" y="1629986"/>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76" name="Freeform: Shape 75">
            <a:extLst>
              <a:ext uri="{FF2B5EF4-FFF2-40B4-BE49-F238E27FC236}">
                <a16:creationId xmlns:a16="http://schemas.microsoft.com/office/drawing/2014/main" id="{3D41B089-617F-4E27-9FD7-38FA8B7A4FDA}"/>
              </a:ext>
            </a:extLst>
          </p:cNvPr>
          <p:cNvSpPr/>
          <p:nvPr userDrawn="1"/>
        </p:nvSpPr>
        <p:spPr>
          <a:xfrm flipH="1">
            <a:off x="4297007" y="162998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77" name="Text Placeholder 48">
            <a:extLst>
              <a:ext uri="{FF2B5EF4-FFF2-40B4-BE49-F238E27FC236}">
                <a16:creationId xmlns:a16="http://schemas.microsoft.com/office/drawing/2014/main" id="{5CA431EE-DE37-4AE4-924E-3675A47F71F9}"/>
              </a:ext>
            </a:extLst>
          </p:cNvPr>
          <p:cNvSpPr>
            <a:spLocks noGrp="1"/>
          </p:cNvSpPr>
          <p:nvPr>
            <p:ph type="body" sz="quarter" idx="60" hasCustomPrompt="1"/>
          </p:nvPr>
        </p:nvSpPr>
        <p:spPr>
          <a:xfrm>
            <a:off x="4402392" y="1754226"/>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78" name="Picture Placeholder 77">
            <a:extLst>
              <a:ext uri="{FF2B5EF4-FFF2-40B4-BE49-F238E27FC236}">
                <a16:creationId xmlns:a16="http://schemas.microsoft.com/office/drawing/2014/main" id="{EFB78DDC-1C88-416B-9769-3A65B94A15D0}"/>
              </a:ext>
            </a:extLst>
          </p:cNvPr>
          <p:cNvSpPr>
            <a:spLocks noGrp="1"/>
          </p:cNvSpPr>
          <p:nvPr>
            <p:ph type="pic" sz="quarter" idx="61" hasCustomPrompt="1"/>
          </p:nvPr>
        </p:nvSpPr>
        <p:spPr>
          <a:xfrm>
            <a:off x="6010744" y="1629986"/>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79" name="Freeform: Shape 78">
            <a:extLst>
              <a:ext uri="{FF2B5EF4-FFF2-40B4-BE49-F238E27FC236}">
                <a16:creationId xmlns:a16="http://schemas.microsoft.com/office/drawing/2014/main" id="{A06F32B8-220A-4CC2-89FF-74178197C110}"/>
              </a:ext>
            </a:extLst>
          </p:cNvPr>
          <p:cNvSpPr/>
          <p:nvPr userDrawn="1"/>
        </p:nvSpPr>
        <p:spPr>
          <a:xfrm flipH="1">
            <a:off x="8041707" y="162998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80" name="Text Placeholder 48">
            <a:extLst>
              <a:ext uri="{FF2B5EF4-FFF2-40B4-BE49-F238E27FC236}">
                <a16:creationId xmlns:a16="http://schemas.microsoft.com/office/drawing/2014/main" id="{773E2874-C6B7-46CF-873B-D3441014368E}"/>
              </a:ext>
            </a:extLst>
          </p:cNvPr>
          <p:cNvSpPr>
            <a:spLocks noGrp="1"/>
          </p:cNvSpPr>
          <p:nvPr>
            <p:ph type="body" sz="quarter" idx="62" hasCustomPrompt="1"/>
          </p:nvPr>
        </p:nvSpPr>
        <p:spPr>
          <a:xfrm>
            <a:off x="8147092" y="1754226"/>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81" name="Picture Placeholder 80">
            <a:extLst>
              <a:ext uri="{FF2B5EF4-FFF2-40B4-BE49-F238E27FC236}">
                <a16:creationId xmlns:a16="http://schemas.microsoft.com/office/drawing/2014/main" id="{2084AE6F-A82C-4036-A06E-7AE9A3CAD1B1}"/>
              </a:ext>
            </a:extLst>
          </p:cNvPr>
          <p:cNvSpPr>
            <a:spLocks noGrp="1"/>
          </p:cNvSpPr>
          <p:nvPr>
            <p:ph type="pic" sz="quarter" idx="63" hasCustomPrompt="1"/>
          </p:nvPr>
        </p:nvSpPr>
        <p:spPr>
          <a:xfrm>
            <a:off x="9755445" y="1629986"/>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2" name="Freeform: Shape 81">
            <a:extLst>
              <a:ext uri="{FF2B5EF4-FFF2-40B4-BE49-F238E27FC236}">
                <a16:creationId xmlns:a16="http://schemas.microsoft.com/office/drawing/2014/main" id="{8D098917-081F-4354-8234-1C19086959A3}"/>
              </a:ext>
            </a:extLst>
          </p:cNvPr>
          <p:cNvSpPr/>
          <p:nvPr userDrawn="1"/>
        </p:nvSpPr>
        <p:spPr>
          <a:xfrm flipH="1">
            <a:off x="552306" y="3205299"/>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83" name="Text Placeholder 48">
            <a:extLst>
              <a:ext uri="{FF2B5EF4-FFF2-40B4-BE49-F238E27FC236}">
                <a16:creationId xmlns:a16="http://schemas.microsoft.com/office/drawing/2014/main" id="{81940A38-A938-41EA-ADF4-0322F50FDF49}"/>
              </a:ext>
            </a:extLst>
          </p:cNvPr>
          <p:cNvSpPr>
            <a:spLocks noGrp="1"/>
          </p:cNvSpPr>
          <p:nvPr>
            <p:ph type="body" sz="quarter" idx="64" hasCustomPrompt="1"/>
          </p:nvPr>
        </p:nvSpPr>
        <p:spPr>
          <a:xfrm>
            <a:off x="657691" y="3329540"/>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84" name="Picture Placeholder 83">
            <a:extLst>
              <a:ext uri="{FF2B5EF4-FFF2-40B4-BE49-F238E27FC236}">
                <a16:creationId xmlns:a16="http://schemas.microsoft.com/office/drawing/2014/main" id="{9B3A8624-B87E-4F26-A7E4-606C6FF2D149}"/>
              </a:ext>
            </a:extLst>
          </p:cNvPr>
          <p:cNvSpPr>
            <a:spLocks noGrp="1"/>
          </p:cNvSpPr>
          <p:nvPr>
            <p:ph type="pic" sz="quarter" idx="65" hasCustomPrompt="1"/>
          </p:nvPr>
        </p:nvSpPr>
        <p:spPr>
          <a:xfrm>
            <a:off x="2266043" y="3205300"/>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5" name="Freeform: Shape 84">
            <a:extLst>
              <a:ext uri="{FF2B5EF4-FFF2-40B4-BE49-F238E27FC236}">
                <a16:creationId xmlns:a16="http://schemas.microsoft.com/office/drawing/2014/main" id="{F88E3FA5-5485-40D0-887B-E9D4F282112F}"/>
              </a:ext>
            </a:extLst>
          </p:cNvPr>
          <p:cNvSpPr/>
          <p:nvPr userDrawn="1"/>
        </p:nvSpPr>
        <p:spPr>
          <a:xfrm flipH="1">
            <a:off x="4297007" y="3205299"/>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86" name="Text Placeholder 48">
            <a:extLst>
              <a:ext uri="{FF2B5EF4-FFF2-40B4-BE49-F238E27FC236}">
                <a16:creationId xmlns:a16="http://schemas.microsoft.com/office/drawing/2014/main" id="{BAB8058B-94CA-46A8-8177-3D23CC4B0B44}"/>
              </a:ext>
            </a:extLst>
          </p:cNvPr>
          <p:cNvSpPr>
            <a:spLocks noGrp="1"/>
          </p:cNvSpPr>
          <p:nvPr>
            <p:ph type="body" sz="quarter" idx="66" hasCustomPrompt="1"/>
          </p:nvPr>
        </p:nvSpPr>
        <p:spPr>
          <a:xfrm>
            <a:off x="4402392" y="3329540"/>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87" name="Picture Placeholder 86">
            <a:extLst>
              <a:ext uri="{FF2B5EF4-FFF2-40B4-BE49-F238E27FC236}">
                <a16:creationId xmlns:a16="http://schemas.microsoft.com/office/drawing/2014/main" id="{796B6A7E-ACE9-43C4-839F-D05405480001}"/>
              </a:ext>
            </a:extLst>
          </p:cNvPr>
          <p:cNvSpPr>
            <a:spLocks noGrp="1"/>
          </p:cNvSpPr>
          <p:nvPr>
            <p:ph type="pic" sz="quarter" idx="67" hasCustomPrompt="1"/>
          </p:nvPr>
        </p:nvSpPr>
        <p:spPr>
          <a:xfrm>
            <a:off x="6010744" y="3205300"/>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8" name="Freeform: Shape 87">
            <a:extLst>
              <a:ext uri="{FF2B5EF4-FFF2-40B4-BE49-F238E27FC236}">
                <a16:creationId xmlns:a16="http://schemas.microsoft.com/office/drawing/2014/main" id="{856CBE8E-B510-4763-B8C6-30593384778D}"/>
              </a:ext>
            </a:extLst>
          </p:cNvPr>
          <p:cNvSpPr/>
          <p:nvPr userDrawn="1"/>
        </p:nvSpPr>
        <p:spPr>
          <a:xfrm flipH="1">
            <a:off x="8041707" y="3205299"/>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89" name="Text Placeholder 48">
            <a:extLst>
              <a:ext uri="{FF2B5EF4-FFF2-40B4-BE49-F238E27FC236}">
                <a16:creationId xmlns:a16="http://schemas.microsoft.com/office/drawing/2014/main" id="{6F7756B7-32B9-4CB1-AFB8-9A2615BC521D}"/>
              </a:ext>
            </a:extLst>
          </p:cNvPr>
          <p:cNvSpPr>
            <a:spLocks noGrp="1"/>
          </p:cNvSpPr>
          <p:nvPr>
            <p:ph type="body" sz="quarter" idx="68" hasCustomPrompt="1"/>
          </p:nvPr>
        </p:nvSpPr>
        <p:spPr>
          <a:xfrm>
            <a:off x="8147092" y="3329540"/>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90" name="Picture Placeholder 89">
            <a:extLst>
              <a:ext uri="{FF2B5EF4-FFF2-40B4-BE49-F238E27FC236}">
                <a16:creationId xmlns:a16="http://schemas.microsoft.com/office/drawing/2014/main" id="{7DD1FCB5-20ED-4229-887E-F9A938FCDE4D}"/>
              </a:ext>
            </a:extLst>
          </p:cNvPr>
          <p:cNvSpPr>
            <a:spLocks noGrp="1"/>
          </p:cNvSpPr>
          <p:nvPr>
            <p:ph type="pic" sz="quarter" idx="69" hasCustomPrompt="1"/>
          </p:nvPr>
        </p:nvSpPr>
        <p:spPr>
          <a:xfrm>
            <a:off x="9755445" y="3205300"/>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91" name="Freeform: Shape 90">
            <a:extLst>
              <a:ext uri="{FF2B5EF4-FFF2-40B4-BE49-F238E27FC236}">
                <a16:creationId xmlns:a16="http://schemas.microsoft.com/office/drawing/2014/main" id="{4C398AA6-92F2-4F01-9B0F-E9BA2DC9B908}"/>
              </a:ext>
            </a:extLst>
          </p:cNvPr>
          <p:cNvSpPr/>
          <p:nvPr userDrawn="1"/>
        </p:nvSpPr>
        <p:spPr>
          <a:xfrm flipH="1">
            <a:off x="552306" y="478061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92" name="Text Placeholder 48">
            <a:extLst>
              <a:ext uri="{FF2B5EF4-FFF2-40B4-BE49-F238E27FC236}">
                <a16:creationId xmlns:a16="http://schemas.microsoft.com/office/drawing/2014/main" id="{96321074-E91D-46BD-B501-B9EBE993A34E}"/>
              </a:ext>
            </a:extLst>
          </p:cNvPr>
          <p:cNvSpPr>
            <a:spLocks noGrp="1"/>
          </p:cNvSpPr>
          <p:nvPr>
            <p:ph type="body" sz="quarter" idx="70" hasCustomPrompt="1"/>
          </p:nvPr>
        </p:nvSpPr>
        <p:spPr>
          <a:xfrm>
            <a:off x="657691" y="4904855"/>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93" name="Picture Placeholder 92">
            <a:extLst>
              <a:ext uri="{FF2B5EF4-FFF2-40B4-BE49-F238E27FC236}">
                <a16:creationId xmlns:a16="http://schemas.microsoft.com/office/drawing/2014/main" id="{31952B9D-3239-4612-9C0A-BD13019D8594}"/>
              </a:ext>
            </a:extLst>
          </p:cNvPr>
          <p:cNvSpPr>
            <a:spLocks noGrp="1"/>
          </p:cNvSpPr>
          <p:nvPr>
            <p:ph type="pic" sz="quarter" idx="71" hasCustomPrompt="1"/>
          </p:nvPr>
        </p:nvSpPr>
        <p:spPr>
          <a:xfrm>
            <a:off x="2266043" y="4780615"/>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94" name="Freeform: Shape 93">
            <a:extLst>
              <a:ext uri="{FF2B5EF4-FFF2-40B4-BE49-F238E27FC236}">
                <a16:creationId xmlns:a16="http://schemas.microsoft.com/office/drawing/2014/main" id="{84098359-8B78-436F-A4DE-56E597BC25A9}"/>
              </a:ext>
            </a:extLst>
          </p:cNvPr>
          <p:cNvSpPr/>
          <p:nvPr userDrawn="1"/>
        </p:nvSpPr>
        <p:spPr>
          <a:xfrm flipH="1">
            <a:off x="4297007" y="478061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95" name="Text Placeholder 48">
            <a:extLst>
              <a:ext uri="{FF2B5EF4-FFF2-40B4-BE49-F238E27FC236}">
                <a16:creationId xmlns:a16="http://schemas.microsoft.com/office/drawing/2014/main" id="{CC78ECDB-6352-42AC-9B98-9BE2B342FA9A}"/>
              </a:ext>
            </a:extLst>
          </p:cNvPr>
          <p:cNvSpPr>
            <a:spLocks noGrp="1"/>
          </p:cNvSpPr>
          <p:nvPr>
            <p:ph type="body" sz="quarter" idx="72" hasCustomPrompt="1"/>
          </p:nvPr>
        </p:nvSpPr>
        <p:spPr>
          <a:xfrm>
            <a:off x="4402392" y="4904855"/>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96" name="Picture Placeholder 95">
            <a:extLst>
              <a:ext uri="{FF2B5EF4-FFF2-40B4-BE49-F238E27FC236}">
                <a16:creationId xmlns:a16="http://schemas.microsoft.com/office/drawing/2014/main" id="{ABC80AA4-C739-45DF-AB5C-6B0FE9D62782}"/>
              </a:ext>
            </a:extLst>
          </p:cNvPr>
          <p:cNvSpPr>
            <a:spLocks noGrp="1"/>
          </p:cNvSpPr>
          <p:nvPr>
            <p:ph type="pic" sz="quarter" idx="73" hasCustomPrompt="1"/>
          </p:nvPr>
        </p:nvSpPr>
        <p:spPr>
          <a:xfrm>
            <a:off x="6010744" y="4780615"/>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97" name="Freeform: Shape 96">
            <a:extLst>
              <a:ext uri="{FF2B5EF4-FFF2-40B4-BE49-F238E27FC236}">
                <a16:creationId xmlns:a16="http://schemas.microsoft.com/office/drawing/2014/main" id="{50510BFB-3357-44D2-A994-1EE41361D32F}"/>
              </a:ext>
            </a:extLst>
          </p:cNvPr>
          <p:cNvSpPr/>
          <p:nvPr userDrawn="1"/>
        </p:nvSpPr>
        <p:spPr>
          <a:xfrm flipH="1">
            <a:off x="8041707" y="478061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98" name="Text Placeholder 48">
            <a:extLst>
              <a:ext uri="{FF2B5EF4-FFF2-40B4-BE49-F238E27FC236}">
                <a16:creationId xmlns:a16="http://schemas.microsoft.com/office/drawing/2014/main" id="{2FBD423A-D670-4284-9973-07AC75B45B70}"/>
              </a:ext>
            </a:extLst>
          </p:cNvPr>
          <p:cNvSpPr>
            <a:spLocks noGrp="1"/>
          </p:cNvSpPr>
          <p:nvPr>
            <p:ph type="body" sz="quarter" idx="74" hasCustomPrompt="1"/>
          </p:nvPr>
        </p:nvSpPr>
        <p:spPr>
          <a:xfrm>
            <a:off x="8147092" y="4904855"/>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99" name="Picture Placeholder 98">
            <a:extLst>
              <a:ext uri="{FF2B5EF4-FFF2-40B4-BE49-F238E27FC236}">
                <a16:creationId xmlns:a16="http://schemas.microsoft.com/office/drawing/2014/main" id="{5699DB29-6D21-4EE9-BBED-08501C255B23}"/>
              </a:ext>
            </a:extLst>
          </p:cNvPr>
          <p:cNvSpPr>
            <a:spLocks noGrp="1"/>
          </p:cNvSpPr>
          <p:nvPr>
            <p:ph type="pic" sz="quarter" idx="75" hasCustomPrompt="1"/>
          </p:nvPr>
        </p:nvSpPr>
        <p:spPr>
          <a:xfrm>
            <a:off x="9755445" y="4780615"/>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Tree>
    <p:extLst>
      <p:ext uri="{BB962C8B-B14F-4D97-AF65-F5344CB8AC3E}">
        <p14:creationId xmlns:p14="http://schemas.microsoft.com/office/powerpoint/2010/main" val="265240858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Highlights of our work 3x3 - Dark">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D4FD8C0F-A2E1-4175-B0EA-9D41952AE502}"/>
              </a:ext>
            </a:extLst>
          </p:cNvPr>
          <p:cNvSpPr>
            <a:spLocks noGrp="1"/>
          </p:cNvSpPr>
          <p:nvPr>
            <p:ph type="title"/>
          </p:nvPr>
        </p:nvSpPr>
        <p:spPr>
          <a:xfrm>
            <a:off x="554211" y="512645"/>
            <a:ext cx="11085483" cy="792282"/>
          </a:xfrm>
        </p:spPr>
        <p:txBody>
          <a:bodyPr/>
          <a:lstStyle/>
          <a:p>
            <a:r>
              <a:rPr lang="en-GB"/>
              <a:t>Click to edit Master title style</a:t>
            </a:r>
          </a:p>
        </p:txBody>
      </p:sp>
      <p:cxnSp>
        <p:nvCxnSpPr>
          <p:cNvPr id="24" name="Straight Connector 23">
            <a:extLst>
              <a:ext uri="{FF2B5EF4-FFF2-40B4-BE49-F238E27FC236}">
                <a16:creationId xmlns:a16="http://schemas.microsoft.com/office/drawing/2014/main" id="{07C11DAB-AB70-4C91-B31A-9624E311870A}"/>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E995A02E-2C22-4BE6-97A0-FD799B0B8CE5}"/>
              </a:ext>
            </a:extLst>
          </p:cNvPr>
          <p:cNvSpPr/>
          <p:nvPr userDrawn="1"/>
        </p:nvSpPr>
        <p:spPr>
          <a:xfrm flipH="1">
            <a:off x="552306" y="162998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52" name="Text Placeholder 48">
            <a:extLst>
              <a:ext uri="{FF2B5EF4-FFF2-40B4-BE49-F238E27FC236}">
                <a16:creationId xmlns:a16="http://schemas.microsoft.com/office/drawing/2014/main" id="{A40F23B4-14A3-4E04-928D-15ABC36C1A49}"/>
              </a:ext>
            </a:extLst>
          </p:cNvPr>
          <p:cNvSpPr>
            <a:spLocks noGrp="1"/>
          </p:cNvSpPr>
          <p:nvPr>
            <p:ph type="body" sz="quarter" idx="11" hasCustomPrompt="1"/>
          </p:nvPr>
        </p:nvSpPr>
        <p:spPr>
          <a:xfrm>
            <a:off x="657691" y="1754226"/>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75" name="Picture Placeholder 74">
            <a:extLst>
              <a:ext uri="{FF2B5EF4-FFF2-40B4-BE49-F238E27FC236}">
                <a16:creationId xmlns:a16="http://schemas.microsoft.com/office/drawing/2014/main" id="{2FFB3B21-27E0-420B-93E9-5480D9BB26F7}"/>
              </a:ext>
            </a:extLst>
          </p:cNvPr>
          <p:cNvSpPr>
            <a:spLocks noGrp="1"/>
          </p:cNvSpPr>
          <p:nvPr>
            <p:ph type="pic" sz="quarter" idx="59" hasCustomPrompt="1"/>
          </p:nvPr>
        </p:nvSpPr>
        <p:spPr>
          <a:xfrm>
            <a:off x="2266043" y="1629986"/>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76" name="Freeform: Shape 75">
            <a:extLst>
              <a:ext uri="{FF2B5EF4-FFF2-40B4-BE49-F238E27FC236}">
                <a16:creationId xmlns:a16="http://schemas.microsoft.com/office/drawing/2014/main" id="{3D41B089-617F-4E27-9FD7-38FA8B7A4FDA}"/>
              </a:ext>
            </a:extLst>
          </p:cNvPr>
          <p:cNvSpPr/>
          <p:nvPr userDrawn="1"/>
        </p:nvSpPr>
        <p:spPr>
          <a:xfrm flipH="1">
            <a:off x="4297007" y="162998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77" name="Text Placeholder 48">
            <a:extLst>
              <a:ext uri="{FF2B5EF4-FFF2-40B4-BE49-F238E27FC236}">
                <a16:creationId xmlns:a16="http://schemas.microsoft.com/office/drawing/2014/main" id="{5CA431EE-DE37-4AE4-924E-3675A47F71F9}"/>
              </a:ext>
            </a:extLst>
          </p:cNvPr>
          <p:cNvSpPr>
            <a:spLocks noGrp="1"/>
          </p:cNvSpPr>
          <p:nvPr>
            <p:ph type="body" sz="quarter" idx="60" hasCustomPrompt="1"/>
          </p:nvPr>
        </p:nvSpPr>
        <p:spPr>
          <a:xfrm>
            <a:off x="4402392" y="1754226"/>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78" name="Picture Placeholder 77">
            <a:extLst>
              <a:ext uri="{FF2B5EF4-FFF2-40B4-BE49-F238E27FC236}">
                <a16:creationId xmlns:a16="http://schemas.microsoft.com/office/drawing/2014/main" id="{EFB78DDC-1C88-416B-9769-3A65B94A15D0}"/>
              </a:ext>
            </a:extLst>
          </p:cNvPr>
          <p:cNvSpPr>
            <a:spLocks noGrp="1"/>
          </p:cNvSpPr>
          <p:nvPr>
            <p:ph type="pic" sz="quarter" idx="61" hasCustomPrompt="1"/>
          </p:nvPr>
        </p:nvSpPr>
        <p:spPr>
          <a:xfrm>
            <a:off x="6010744" y="1629986"/>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79" name="Freeform: Shape 78">
            <a:extLst>
              <a:ext uri="{FF2B5EF4-FFF2-40B4-BE49-F238E27FC236}">
                <a16:creationId xmlns:a16="http://schemas.microsoft.com/office/drawing/2014/main" id="{A06F32B8-220A-4CC2-89FF-74178197C110}"/>
              </a:ext>
            </a:extLst>
          </p:cNvPr>
          <p:cNvSpPr/>
          <p:nvPr userDrawn="1"/>
        </p:nvSpPr>
        <p:spPr>
          <a:xfrm flipH="1">
            <a:off x="8041707" y="162998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80" name="Text Placeholder 48">
            <a:extLst>
              <a:ext uri="{FF2B5EF4-FFF2-40B4-BE49-F238E27FC236}">
                <a16:creationId xmlns:a16="http://schemas.microsoft.com/office/drawing/2014/main" id="{773E2874-C6B7-46CF-873B-D3441014368E}"/>
              </a:ext>
            </a:extLst>
          </p:cNvPr>
          <p:cNvSpPr>
            <a:spLocks noGrp="1"/>
          </p:cNvSpPr>
          <p:nvPr>
            <p:ph type="body" sz="quarter" idx="62" hasCustomPrompt="1"/>
          </p:nvPr>
        </p:nvSpPr>
        <p:spPr>
          <a:xfrm>
            <a:off x="8147092" y="1754226"/>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81" name="Picture Placeholder 80">
            <a:extLst>
              <a:ext uri="{FF2B5EF4-FFF2-40B4-BE49-F238E27FC236}">
                <a16:creationId xmlns:a16="http://schemas.microsoft.com/office/drawing/2014/main" id="{2084AE6F-A82C-4036-A06E-7AE9A3CAD1B1}"/>
              </a:ext>
            </a:extLst>
          </p:cNvPr>
          <p:cNvSpPr>
            <a:spLocks noGrp="1"/>
          </p:cNvSpPr>
          <p:nvPr>
            <p:ph type="pic" sz="quarter" idx="63" hasCustomPrompt="1"/>
          </p:nvPr>
        </p:nvSpPr>
        <p:spPr>
          <a:xfrm>
            <a:off x="9755445" y="1629986"/>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2" name="Freeform: Shape 81">
            <a:extLst>
              <a:ext uri="{FF2B5EF4-FFF2-40B4-BE49-F238E27FC236}">
                <a16:creationId xmlns:a16="http://schemas.microsoft.com/office/drawing/2014/main" id="{8D098917-081F-4354-8234-1C19086959A3}"/>
              </a:ext>
            </a:extLst>
          </p:cNvPr>
          <p:cNvSpPr/>
          <p:nvPr userDrawn="1"/>
        </p:nvSpPr>
        <p:spPr>
          <a:xfrm flipH="1">
            <a:off x="552306" y="3205299"/>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83" name="Text Placeholder 48">
            <a:extLst>
              <a:ext uri="{FF2B5EF4-FFF2-40B4-BE49-F238E27FC236}">
                <a16:creationId xmlns:a16="http://schemas.microsoft.com/office/drawing/2014/main" id="{81940A38-A938-41EA-ADF4-0322F50FDF49}"/>
              </a:ext>
            </a:extLst>
          </p:cNvPr>
          <p:cNvSpPr>
            <a:spLocks noGrp="1"/>
          </p:cNvSpPr>
          <p:nvPr>
            <p:ph type="body" sz="quarter" idx="64" hasCustomPrompt="1"/>
          </p:nvPr>
        </p:nvSpPr>
        <p:spPr>
          <a:xfrm>
            <a:off x="657691" y="3329540"/>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84" name="Picture Placeholder 83">
            <a:extLst>
              <a:ext uri="{FF2B5EF4-FFF2-40B4-BE49-F238E27FC236}">
                <a16:creationId xmlns:a16="http://schemas.microsoft.com/office/drawing/2014/main" id="{9B3A8624-B87E-4F26-A7E4-606C6FF2D149}"/>
              </a:ext>
            </a:extLst>
          </p:cNvPr>
          <p:cNvSpPr>
            <a:spLocks noGrp="1"/>
          </p:cNvSpPr>
          <p:nvPr>
            <p:ph type="pic" sz="quarter" idx="65" hasCustomPrompt="1"/>
          </p:nvPr>
        </p:nvSpPr>
        <p:spPr>
          <a:xfrm>
            <a:off x="2266043" y="3205300"/>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5" name="Freeform: Shape 84">
            <a:extLst>
              <a:ext uri="{FF2B5EF4-FFF2-40B4-BE49-F238E27FC236}">
                <a16:creationId xmlns:a16="http://schemas.microsoft.com/office/drawing/2014/main" id="{F88E3FA5-5485-40D0-887B-E9D4F282112F}"/>
              </a:ext>
            </a:extLst>
          </p:cNvPr>
          <p:cNvSpPr/>
          <p:nvPr userDrawn="1"/>
        </p:nvSpPr>
        <p:spPr>
          <a:xfrm flipH="1">
            <a:off x="4297007" y="3205299"/>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86" name="Text Placeholder 48">
            <a:extLst>
              <a:ext uri="{FF2B5EF4-FFF2-40B4-BE49-F238E27FC236}">
                <a16:creationId xmlns:a16="http://schemas.microsoft.com/office/drawing/2014/main" id="{BAB8058B-94CA-46A8-8177-3D23CC4B0B44}"/>
              </a:ext>
            </a:extLst>
          </p:cNvPr>
          <p:cNvSpPr>
            <a:spLocks noGrp="1"/>
          </p:cNvSpPr>
          <p:nvPr>
            <p:ph type="body" sz="quarter" idx="66" hasCustomPrompt="1"/>
          </p:nvPr>
        </p:nvSpPr>
        <p:spPr>
          <a:xfrm>
            <a:off x="4402392" y="3329540"/>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87" name="Picture Placeholder 86">
            <a:extLst>
              <a:ext uri="{FF2B5EF4-FFF2-40B4-BE49-F238E27FC236}">
                <a16:creationId xmlns:a16="http://schemas.microsoft.com/office/drawing/2014/main" id="{796B6A7E-ACE9-43C4-839F-D05405480001}"/>
              </a:ext>
            </a:extLst>
          </p:cNvPr>
          <p:cNvSpPr>
            <a:spLocks noGrp="1"/>
          </p:cNvSpPr>
          <p:nvPr>
            <p:ph type="pic" sz="quarter" idx="67" hasCustomPrompt="1"/>
          </p:nvPr>
        </p:nvSpPr>
        <p:spPr>
          <a:xfrm>
            <a:off x="6010744" y="3205300"/>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8" name="Freeform: Shape 87">
            <a:extLst>
              <a:ext uri="{FF2B5EF4-FFF2-40B4-BE49-F238E27FC236}">
                <a16:creationId xmlns:a16="http://schemas.microsoft.com/office/drawing/2014/main" id="{856CBE8E-B510-4763-B8C6-30593384778D}"/>
              </a:ext>
            </a:extLst>
          </p:cNvPr>
          <p:cNvSpPr/>
          <p:nvPr userDrawn="1"/>
        </p:nvSpPr>
        <p:spPr>
          <a:xfrm flipH="1">
            <a:off x="8041707" y="3205299"/>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89" name="Text Placeholder 48">
            <a:extLst>
              <a:ext uri="{FF2B5EF4-FFF2-40B4-BE49-F238E27FC236}">
                <a16:creationId xmlns:a16="http://schemas.microsoft.com/office/drawing/2014/main" id="{6F7756B7-32B9-4CB1-AFB8-9A2615BC521D}"/>
              </a:ext>
            </a:extLst>
          </p:cNvPr>
          <p:cNvSpPr>
            <a:spLocks noGrp="1"/>
          </p:cNvSpPr>
          <p:nvPr>
            <p:ph type="body" sz="quarter" idx="68" hasCustomPrompt="1"/>
          </p:nvPr>
        </p:nvSpPr>
        <p:spPr>
          <a:xfrm>
            <a:off x="8147092" y="3329540"/>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90" name="Picture Placeholder 89">
            <a:extLst>
              <a:ext uri="{FF2B5EF4-FFF2-40B4-BE49-F238E27FC236}">
                <a16:creationId xmlns:a16="http://schemas.microsoft.com/office/drawing/2014/main" id="{7DD1FCB5-20ED-4229-887E-F9A938FCDE4D}"/>
              </a:ext>
            </a:extLst>
          </p:cNvPr>
          <p:cNvSpPr>
            <a:spLocks noGrp="1"/>
          </p:cNvSpPr>
          <p:nvPr>
            <p:ph type="pic" sz="quarter" idx="69" hasCustomPrompt="1"/>
          </p:nvPr>
        </p:nvSpPr>
        <p:spPr>
          <a:xfrm>
            <a:off x="9755445" y="3205300"/>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91" name="Freeform: Shape 90">
            <a:extLst>
              <a:ext uri="{FF2B5EF4-FFF2-40B4-BE49-F238E27FC236}">
                <a16:creationId xmlns:a16="http://schemas.microsoft.com/office/drawing/2014/main" id="{4C398AA6-92F2-4F01-9B0F-E9BA2DC9B908}"/>
              </a:ext>
            </a:extLst>
          </p:cNvPr>
          <p:cNvSpPr/>
          <p:nvPr userDrawn="1"/>
        </p:nvSpPr>
        <p:spPr>
          <a:xfrm flipH="1">
            <a:off x="552306" y="478061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92" name="Text Placeholder 48">
            <a:extLst>
              <a:ext uri="{FF2B5EF4-FFF2-40B4-BE49-F238E27FC236}">
                <a16:creationId xmlns:a16="http://schemas.microsoft.com/office/drawing/2014/main" id="{96321074-E91D-46BD-B501-B9EBE993A34E}"/>
              </a:ext>
            </a:extLst>
          </p:cNvPr>
          <p:cNvSpPr>
            <a:spLocks noGrp="1"/>
          </p:cNvSpPr>
          <p:nvPr>
            <p:ph type="body" sz="quarter" idx="70" hasCustomPrompt="1"/>
          </p:nvPr>
        </p:nvSpPr>
        <p:spPr>
          <a:xfrm>
            <a:off x="657691" y="4904855"/>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93" name="Picture Placeholder 92">
            <a:extLst>
              <a:ext uri="{FF2B5EF4-FFF2-40B4-BE49-F238E27FC236}">
                <a16:creationId xmlns:a16="http://schemas.microsoft.com/office/drawing/2014/main" id="{31952B9D-3239-4612-9C0A-BD13019D8594}"/>
              </a:ext>
            </a:extLst>
          </p:cNvPr>
          <p:cNvSpPr>
            <a:spLocks noGrp="1"/>
          </p:cNvSpPr>
          <p:nvPr>
            <p:ph type="pic" sz="quarter" idx="71" hasCustomPrompt="1"/>
          </p:nvPr>
        </p:nvSpPr>
        <p:spPr>
          <a:xfrm>
            <a:off x="2266043" y="4780615"/>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94" name="Freeform: Shape 93">
            <a:extLst>
              <a:ext uri="{FF2B5EF4-FFF2-40B4-BE49-F238E27FC236}">
                <a16:creationId xmlns:a16="http://schemas.microsoft.com/office/drawing/2014/main" id="{84098359-8B78-436F-A4DE-56E597BC25A9}"/>
              </a:ext>
            </a:extLst>
          </p:cNvPr>
          <p:cNvSpPr/>
          <p:nvPr userDrawn="1"/>
        </p:nvSpPr>
        <p:spPr>
          <a:xfrm flipH="1">
            <a:off x="4297007" y="478061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95" name="Text Placeholder 48">
            <a:extLst>
              <a:ext uri="{FF2B5EF4-FFF2-40B4-BE49-F238E27FC236}">
                <a16:creationId xmlns:a16="http://schemas.microsoft.com/office/drawing/2014/main" id="{CC78ECDB-6352-42AC-9B98-9BE2B342FA9A}"/>
              </a:ext>
            </a:extLst>
          </p:cNvPr>
          <p:cNvSpPr>
            <a:spLocks noGrp="1"/>
          </p:cNvSpPr>
          <p:nvPr>
            <p:ph type="body" sz="quarter" idx="72" hasCustomPrompt="1"/>
          </p:nvPr>
        </p:nvSpPr>
        <p:spPr>
          <a:xfrm>
            <a:off x="4402392" y="4904855"/>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96" name="Picture Placeholder 95">
            <a:extLst>
              <a:ext uri="{FF2B5EF4-FFF2-40B4-BE49-F238E27FC236}">
                <a16:creationId xmlns:a16="http://schemas.microsoft.com/office/drawing/2014/main" id="{ABC80AA4-C739-45DF-AB5C-6B0FE9D62782}"/>
              </a:ext>
            </a:extLst>
          </p:cNvPr>
          <p:cNvSpPr>
            <a:spLocks noGrp="1"/>
          </p:cNvSpPr>
          <p:nvPr>
            <p:ph type="pic" sz="quarter" idx="73" hasCustomPrompt="1"/>
          </p:nvPr>
        </p:nvSpPr>
        <p:spPr>
          <a:xfrm>
            <a:off x="6010744" y="4780615"/>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97" name="Freeform: Shape 96">
            <a:extLst>
              <a:ext uri="{FF2B5EF4-FFF2-40B4-BE49-F238E27FC236}">
                <a16:creationId xmlns:a16="http://schemas.microsoft.com/office/drawing/2014/main" id="{50510BFB-3357-44D2-A994-1EE41361D32F}"/>
              </a:ext>
            </a:extLst>
          </p:cNvPr>
          <p:cNvSpPr/>
          <p:nvPr userDrawn="1"/>
        </p:nvSpPr>
        <p:spPr>
          <a:xfrm flipH="1">
            <a:off x="8041707" y="4780615"/>
            <a:ext cx="2736754" cy="1399133"/>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98" name="Text Placeholder 48">
            <a:extLst>
              <a:ext uri="{FF2B5EF4-FFF2-40B4-BE49-F238E27FC236}">
                <a16:creationId xmlns:a16="http://schemas.microsoft.com/office/drawing/2014/main" id="{2FBD423A-D670-4284-9973-07AC75B45B70}"/>
              </a:ext>
            </a:extLst>
          </p:cNvPr>
          <p:cNvSpPr>
            <a:spLocks noGrp="1"/>
          </p:cNvSpPr>
          <p:nvPr>
            <p:ph type="body" sz="quarter" idx="74" hasCustomPrompt="1"/>
          </p:nvPr>
        </p:nvSpPr>
        <p:spPr>
          <a:xfrm>
            <a:off x="8147092" y="4904855"/>
            <a:ext cx="1463165" cy="112927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99" name="Picture Placeholder 98">
            <a:extLst>
              <a:ext uri="{FF2B5EF4-FFF2-40B4-BE49-F238E27FC236}">
                <a16:creationId xmlns:a16="http://schemas.microsoft.com/office/drawing/2014/main" id="{5699DB29-6D21-4EE9-BBED-08501C255B23}"/>
              </a:ext>
            </a:extLst>
          </p:cNvPr>
          <p:cNvSpPr>
            <a:spLocks noGrp="1"/>
          </p:cNvSpPr>
          <p:nvPr>
            <p:ph type="pic" sz="quarter" idx="75" hasCustomPrompt="1"/>
          </p:nvPr>
        </p:nvSpPr>
        <p:spPr>
          <a:xfrm>
            <a:off x="9755445" y="4780615"/>
            <a:ext cx="1885776" cy="1399132"/>
          </a:xfrm>
          <a:custGeom>
            <a:avLst/>
            <a:gdLst>
              <a:gd name="connsiteX0" fmla="*/ 0 w 1886267"/>
              <a:gd name="connsiteY0" fmla="*/ 0 h 1399456"/>
              <a:gd name="connsiteX1" fmla="*/ 1768139 w 1886267"/>
              <a:gd name="connsiteY1" fmla="*/ 0 h 1399456"/>
              <a:gd name="connsiteX2" fmla="*/ 1886267 w 1886267"/>
              <a:gd name="connsiteY2" fmla="*/ 118128 h 1399456"/>
              <a:gd name="connsiteX3" fmla="*/ 1886267 w 1886267"/>
              <a:gd name="connsiteY3" fmla="*/ 1281328 h 1399456"/>
              <a:gd name="connsiteX4" fmla="*/ 1768139 w 1886267"/>
              <a:gd name="connsiteY4" fmla="*/ 1399456 h 1399456"/>
              <a:gd name="connsiteX5" fmla="*/ 0 w 1886267"/>
              <a:gd name="connsiteY5" fmla="*/ 1399456 h 139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267" h="1399456">
                <a:moveTo>
                  <a:pt x="0" y="0"/>
                </a:moveTo>
                <a:lnTo>
                  <a:pt x="1768139" y="0"/>
                </a:lnTo>
                <a:cubicBezTo>
                  <a:pt x="1833380" y="0"/>
                  <a:pt x="1886267" y="52887"/>
                  <a:pt x="1886267" y="118128"/>
                </a:cubicBezTo>
                <a:lnTo>
                  <a:pt x="1886267" y="1281328"/>
                </a:lnTo>
                <a:cubicBezTo>
                  <a:pt x="1886267" y="1346569"/>
                  <a:pt x="1833380" y="1399456"/>
                  <a:pt x="1768139" y="1399456"/>
                </a:cubicBezTo>
                <a:lnTo>
                  <a:pt x="0" y="1399456"/>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Tree>
    <p:extLst>
      <p:ext uri="{BB962C8B-B14F-4D97-AF65-F5344CB8AC3E}">
        <p14:creationId xmlns:p14="http://schemas.microsoft.com/office/powerpoint/2010/main" val="266203526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9A5B32-E102-41D2-BE5E-03BF932BB00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B2D6542-0E1F-4043-B433-D6E6FD1C4E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8BDD08-06A8-4834-9E1F-0220E5A596A5}"/>
              </a:ext>
            </a:extLst>
          </p:cNvPr>
          <p:cNvSpPr>
            <a:spLocks noGrp="1"/>
          </p:cNvSpPr>
          <p:nvPr>
            <p:ph type="dt" sz="half" idx="10"/>
          </p:nvPr>
        </p:nvSpPr>
        <p:spPr/>
        <p:txBody>
          <a:bodyPr/>
          <a:lstStyle/>
          <a:p>
            <a:fld id="{9C62FEC0-9576-4608-8117-E459DC7C76B9}" type="datetimeFigureOut">
              <a:rPr lang="en-GB" smtClean="0"/>
              <a:t>11/12/2024</a:t>
            </a:fld>
            <a:endParaRPr lang="en-GB"/>
          </a:p>
        </p:txBody>
      </p:sp>
      <p:sp>
        <p:nvSpPr>
          <p:cNvPr id="5" name="Footer Placeholder 4">
            <a:extLst>
              <a:ext uri="{FF2B5EF4-FFF2-40B4-BE49-F238E27FC236}">
                <a16:creationId xmlns:a16="http://schemas.microsoft.com/office/drawing/2014/main" id="{DA5B8A57-3B25-4DBB-870C-1BBC85D167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400BB3-00EF-49EB-B374-EDC70294E96E}"/>
              </a:ext>
            </a:extLst>
          </p:cNvPr>
          <p:cNvSpPr>
            <a:spLocks noGrp="1"/>
          </p:cNvSpPr>
          <p:nvPr>
            <p:ph type="sldNum" sz="quarter" idx="12"/>
          </p:nvPr>
        </p:nvSpPr>
        <p:spPr/>
        <p:txBody>
          <a:bodyPr/>
          <a:lstStyle/>
          <a:p>
            <a:fld id="{A56CD13F-9EAF-4CF9-AF20-C2ED181C158E}" type="slidenum">
              <a:rPr lang="en-GB" smtClean="0"/>
              <a:t>‹#›</a:t>
            </a:fld>
            <a:endParaRPr lang="en-GB"/>
          </a:p>
        </p:txBody>
      </p:sp>
    </p:spTree>
    <p:extLst>
      <p:ext uri="{BB962C8B-B14F-4D97-AF65-F5344CB8AC3E}">
        <p14:creationId xmlns:p14="http://schemas.microsoft.com/office/powerpoint/2010/main" val="21951902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Highlights of our work 3x4">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7BB0F999-44E3-4677-8792-25137588062F}"/>
              </a:ext>
            </a:extLst>
          </p:cNvPr>
          <p:cNvSpPr/>
          <p:nvPr userDrawn="1"/>
        </p:nvSpPr>
        <p:spPr>
          <a:xfrm flipH="1">
            <a:off x="552306" y="16299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31" name="Freeform: Shape 30">
            <a:extLst>
              <a:ext uri="{FF2B5EF4-FFF2-40B4-BE49-F238E27FC236}">
                <a16:creationId xmlns:a16="http://schemas.microsoft.com/office/drawing/2014/main" id="{9220D8EA-A011-425D-AFFE-DD3D2D48E0F2}"/>
              </a:ext>
            </a:extLst>
          </p:cNvPr>
          <p:cNvSpPr/>
          <p:nvPr userDrawn="1"/>
        </p:nvSpPr>
        <p:spPr>
          <a:xfrm flipH="1">
            <a:off x="552306" y="28115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32" name="Freeform: Shape 31">
            <a:extLst>
              <a:ext uri="{FF2B5EF4-FFF2-40B4-BE49-F238E27FC236}">
                <a16:creationId xmlns:a16="http://schemas.microsoft.com/office/drawing/2014/main" id="{7F8D45CE-40E0-4E37-A2E3-F96ABD4E3F90}"/>
              </a:ext>
            </a:extLst>
          </p:cNvPr>
          <p:cNvSpPr/>
          <p:nvPr userDrawn="1"/>
        </p:nvSpPr>
        <p:spPr>
          <a:xfrm flipH="1">
            <a:off x="552306" y="39931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33" name="Freeform: Shape 32">
            <a:extLst>
              <a:ext uri="{FF2B5EF4-FFF2-40B4-BE49-F238E27FC236}">
                <a16:creationId xmlns:a16="http://schemas.microsoft.com/office/drawing/2014/main" id="{DC3BC631-EF35-464C-8F3D-1A99DE2CA201}"/>
              </a:ext>
            </a:extLst>
          </p:cNvPr>
          <p:cNvSpPr/>
          <p:nvPr userDrawn="1"/>
        </p:nvSpPr>
        <p:spPr>
          <a:xfrm flipH="1">
            <a:off x="552306" y="5174785"/>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34" name="Freeform: Shape 33">
            <a:extLst>
              <a:ext uri="{FF2B5EF4-FFF2-40B4-BE49-F238E27FC236}">
                <a16:creationId xmlns:a16="http://schemas.microsoft.com/office/drawing/2014/main" id="{BEC69C82-236C-4107-AE79-D3FFB927E141}"/>
              </a:ext>
            </a:extLst>
          </p:cNvPr>
          <p:cNvSpPr/>
          <p:nvPr userDrawn="1"/>
        </p:nvSpPr>
        <p:spPr>
          <a:xfrm flipH="1">
            <a:off x="4296243" y="16299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pPr>
            <a:endParaRPr lang="en-GB" sz="1400"/>
          </a:p>
        </p:txBody>
      </p:sp>
      <p:sp>
        <p:nvSpPr>
          <p:cNvPr id="35" name="Freeform: Shape 34">
            <a:extLst>
              <a:ext uri="{FF2B5EF4-FFF2-40B4-BE49-F238E27FC236}">
                <a16:creationId xmlns:a16="http://schemas.microsoft.com/office/drawing/2014/main" id="{5D4B8CDD-3496-4DFB-A77D-D317EF76594C}"/>
              </a:ext>
            </a:extLst>
          </p:cNvPr>
          <p:cNvSpPr/>
          <p:nvPr userDrawn="1"/>
        </p:nvSpPr>
        <p:spPr>
          <a:xfrm flipH="1">
            <a:off x="4296243" y="28115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36" name="Freeform: Shape 35">
            <a:extLst>
              <a:ext uri="{FF2B5EF4-FFF2-40B4-BE49-F238E27FC236}">
                <a16:creationId xmlns:a16="http://schemas.microsoft.com/office/drawing/2014/main" id="{C388A104-F84E-4855-B153-4E52A8D171BA}"/>
              </a:ext>
            </a:extLst>
          </p:cNvPr>
          <p:cNvSpPr/>
          <p:nvPr userDrawn="1"/>
        </p:nvSpPr>
        <p:spPr>
          <a:xfrm flipH="1">
            <a:off x="4296243" y="39931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37" name="Freeform: Shape 36">
            <a:extLst>
              <a:ext uri="{FF2B5EF4-FFF2-40B4-BE49-F238E27FC236}">
                <a16:creationId xmlns:a16="http://schemas.microsoft.com/office/drawing/2014/main" id="{6D52C844-E4AD-41FD-B26A-D793526C280B}"/>
              </a:ext>
            </a:extLst>
          </p:cNvPr>
          <p:cNvSpPr/>
          <p:nvPr userDrawn="1"/>
        </p:nvSpPr>
        <p:spPr>
          <a:xfrm flipH="1">
            <a:off x="4296243" y="5174785"/>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38" name="Freeform: Shape 37">
            <a:extLst>
              <a:ext uri="{FF2B5EF4-FFF2-40B4-BE49-F238E27FC236}">
                <a16:creationId xmlns:a16="http://schemas.microsoft.com/office/drawing/2014/main" id="{CB4BAAF0-F96A-46FE-9C19-7CAFE7AFC337}"/>
              </a:ext>
            </a:extLst>
          </p:cNvPr>
          <p:cNvSpPr/>
          <p:nvPr userDrawn="1"/>
        </p:nvSpPr>
        <p:spPr>
          <a:xfrm flipH="1">
            <a:off x="8040181" y="16299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39" name="Freeform: Shape 38">
            <a:extLst>
              <a:ext uri="{FF2B5EF4-FFF2-40B4-BE49-F238E27FC236}">
                <a16:creationId xmlns:a16="http://schemas.microsoft.com/office/drawing/2014/main" id="{8317A13E-12AD-4A55-BE9F-CD32DB0E7230}"/>
              </a:ext>
            </a:extLst>
          </p:cNvPr>
          <p:cNvSpPr/>
          <p:nvPr userDrawn="1"/>
        </p:nvSpPr>
        <p:spPr>
          <a:xfrm flipH="1">
            <a:off x="8040181" y="28115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40" name="Freeform: Shape 39">
            <a:extLst>
              <a:ext uri="{FF2B5EF4-FFF2-40B4-BE49-F238E27FC236}">
                <a16:creationId xmlns:a16="http://schemas.microsoft.com/office/drawing/2014/main" id="{953C3634-609F-4FBA-8701-B6AC5EB000F1}"/>
              </a:ext>
            </a:extLst>
          </p:cNvPr>
          <p:cNvSpPr/>
          <p:nvPr userDrawn="1"/>
        </p:nvSpPr>
        <p:spPr>
          <a:xfrm flipH="1">
            <a:off x="8040181" y="39931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41" name="Freeform: Shape 40">
            <a:extLst>
              <a:ext uri="{FF2B5EF4-FFF2-40B4-BE49-F238E27FC236}">
                <a16:creationId xmlns:a16="http://schemas.microsoft.com/office/drawing/2014/main" id="{D646ACF9-F679-4E16-85FF-F05C25919189}"/>
              </a:ext>
            </a:extLst>
          </p:cNvPr>
          <p:cNvSpPr/>
          <p:nvPr userDrawn="1"/>
        </p:nvSpPr>
        <p:spPr>
          <a:xfrm flipH="1">
            <a:off x="8040181" y="5174785"/>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42" name="Text Placeholder 48">
            <a:extLst>
              <a:ext uri="{FF2B5EF4-FFF2-40B4-BE49-F238E27FC236}">
                <a16:creationId xmlns:a16="http://schemas.microsoft.com/office/drawing/2014/main" id="{C694C9AC-720B-4294-AEED-F02B1C6EEA82}"/>
              </a:ext>
            </a:extLst>
          </p:cNvPr>
          <p:cNvSpPr>
            <a:spLocks noGrp="1"/>
          </p:cNvSpPr>
          <p:nvPr>
            <p:ph type="body" sz="quarter" idx="11" hasCustomPrompt="1"/>
          </p:nvPr>
        </p:nvSpPr>
        <p:spPr>
          <a:xfrm>
            <a:off x="657690" y="1754226"/>
            <a:ext cx="1844544" cy="80413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43" name="Text Placeholder 48">
            <a:extLst>
              <a:ext uri="{FF2B5EF4-FFF2-40B4-BE49-F238E27FC236}">
                <a16:creationId xmlns:a16="http://schemas.microsoft.com/office/drawing/2014/main" id="{2A39AFED-FD08-417D-8341-972C69769E54}"/>
              </a:ext>
            </a:extLst>
          </p:cNvPr>
          <p:cNvSpPr>
            <a:spLocks noGrp="1"/>
          </p:cNvSpPr>
          <p:nvPr>
            <p:ph type="body" sz="quarter" idx="48" hasCustomPrompt="1"/>
          </p:nvPr>
        </p:nvSpPr>
        <p:spPr>
          <a:xfrm>
            <a:off x="657690" y="293251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44" name="Text Placeholder 48">
            <a:extLst>
              <a:ext uri="{FF2B5EF4-FFF2-40B4-BE49-F238E27FC236}">
                <a16:creationId xmlns:a16="http://schemas.microsoft.com/office/drawing/2014/main" id="{6776F793-4AE8-4989-A373-12D85C7215E0}"/>
              </a:ext>
            </a:extLst>
          </p:cNvPr>
          <p:cNvSpPr>
            <a:spLocks noGrp="1"/>
          </p:cNvSpPr>
          <p:nvPr>
            <p:ph type="body" sz="quarter" idx="49" hasCustomPrompt="1"/>
          </p:nvPr>
        </p:nvSpPr>
        <p:spPr>
          <a:xfrm>
            <a:off x="657690" y="4107085"/>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45" name="Text Placeholder 48">
            <a:extLst>
              <a:ext uri="{FF2B5EF4-FFF2-40B4-BE49-F238E27FC236}">
                <a16:creationId xmlns:a16="http://schemas.microsoft.com/office/drawing/2014/main" id="{863C801C-A938-413C-AE57-9A8DD0303AF5}"/>
              </a:ext>
            </a:extLst>
          </p:cNvPr>
          <p:cNvSpPr>
            <a:spLocks noGrp="1"/>
          </p:cNvSpPr>
          <p:nvPr>
            <p:ph type="body" sz="quarter" idx="50" hasCustomPrompt="1"/>
          </p:nvPr>
        </p:nvSpPr>
        <p:spPr>
          <a:xfrm>
            <a:off x="657690" y="528537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46" name="Text Placeholder 48">
            <a:extLst>
              <a:ext uri="{FF2B5EF4-FFF2-40B4-BE49-F238E27FC236}">
                <a16:creationId xmlns:a16="http://schemas.microsoft.com/office/drawing/2014/main" id="{BB685E08-E9D3-4999-B043-59FFD28951CB}"/>
              </a:ext>
            </a:extLst>
          </p:cNvPr>
          <p:cNvSpPr>
            <a:spLocks noGrp="1"/>
          </p:cNvSpPr>
          <p:nvPr>
            <p:ph type="body" sz="quarter" idx="51" hasCustomPrompt="1"/>
          </p:nvPr>
        </p:nvSpPr>
        <p:spPr>
          <a:xfrm>
            <a:off x="4401626" y="1754226"/>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smtClean="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48" name="Text Placeholder 48">
            <a:extLst>
              <a:ext uri="{FF2B5EF4-FFF2-40B4-BE49-F238E27FC236}">
                <a16:creationId xmlns:a16="http://schemas.microsoft.com/office/drawing/2014/main" id="{9D411624-ED38-4910-95CB-99063F83EE84}"/>
              </a:ext>
            </a:extLst>
          </p:cNvPr>
          <p:cNvSpPr>
            <a:spLocks noGrp="1"/>
          </p:cNvSpPr>
          <p:nvPr>
            <p:ph type="body" sz="quarter" idx="52" hasCustomPrompt="1"/>
          </p:nvPr>
        </p:nvSpPr>
        <p:spPr>
          <a:xfrm>
            <a:off x="4401626" y="293251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54" name="Text Placeholder 48">
            <a:extLst>
              <a:ext uri="{FF2B5EF4-FFF2-40B4-BE49-F238E27FC236}">
                <a16:creationId xmlns:a16="http://schemas.microsoft.com/office/drawing/2014/main" id="{1D94EC25-AB9E-4747-99A4-13F43A3BD242}"/>
              </a:ext>
            </a:extLst>
          </p:cNvPr>
          <p:cNvSpPr>
            <a:spLocks noGrp="1"/>
          </p:cNvSpPr>
          <p:nvPr>
            <p:ph type="body" sz="quarter" idx="53" hasCustomPrompt="1"/>
          </p:nvPr>
        </p:nvSpPr>
        <p:spPr>
          <a:xfrm>
            <a:off x="4401626" y="4107085"/>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55" name="Text Placeholder 48">
            <a:extLst>
              <a:ext uri="{FF2B5EF4-FFF2-40B4-BE49-F238E27FC236}">
                <a16:creationId xmlns:a16="http://schemas.microsoft.com/office/drawing/2014/main" id="{1C6AEF0A-A580-4FBA-8A22-B7F4C0BA1C9F}"/>
              </a:ext>
            </a:extLst>
          </p:cNvPr>
          <p:cNvSpPr>
            <a:spLocks noGrp="1"/>
          </p:cNvSpPr>
          <p:nvPr>
            <p:ph type="body" sz="quarter" idx="54" hasCustomPrompt="1"/>
          </p:nvPr>
        </p:nvSpPr>
        <p:spPr>
          <a:xfrm>
            <a:off x="4401626" y="528537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58" name="Text Placeholder 48">
            <a:extLst>
              <a:ext uri="{FF2B5EF4-FFF2-40B4-BE49-F238E27FC236}">
                <a16:creationId xmlns:a16="http://schemas.microsoft.com/office/drawing/2014/main" id="{48F76E9D-5E76-4A6A-AF5F-8B5210E22264}"/>
              </a:ext>
            </a:extLst>
          </p:cNvPr>
          <p:cNvSpPr>
            <a:spLocks noGrp="1"/>
          </p:cNvSpPr>
          <p:nvPr>
            <p:ph type="body" sz="quarter" idx="55" hasCustomPrompt="1"/>
          </p:nvPr>
        </p:nvSpPr>
        <p:spPr>
          <a:xfrm>
            <a:off x="8145215" y="1754226"/>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59" name="Text Placeholder 48">
            <a:extLst>
              <a:ext uri="{FF2B5EF4-FFF2-40B4-BE49-F238E27FC236}">
                <a16:creationId xmlns:a16="http://schemas.microsoft.com/office/drawing/2014/main" id="{EFBB5A88-C2C7-4245-A367-358A914277EA}"/>
              </a:ext>
            </a:extLst>
          </p:cNvPr>
          <p:cNvSpPr>
            <a:spLocks noGrp="1"/>
          </p:cNvSpPr>
          <p:nvPr>
            <p:ph type="body" sz="quarter" idx="56" hasCustomPrompt="1"/>
          </p:nvPr>
        </p:nvSpPr>
        <p:spPr>
          <a:xfrm>
            <a:off x="8145215" y="293251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76" name="Text Placeholder 48">
            <a:extLst>
              <a:ext uri="{FF2B5EF4-FFF2-40B4-BE49-F238E27FC236}">
                <a16:creationId xmlns:a16="http://schemas.microsoft.com/office/drawing/2014/main" id="{D5209452-F3AF-4277-8DE6-B0D0C868C28D}"/>
              </a:ext>
            </a:extLst>
          </p:cNvPr>
          <p:cNvSpPr>
            <a:spLocks noGrp="1"/>
          </p:cNvSpPr>
          <p:nvPr>
            <p:ph type="body" sz="quarter" idx="57" hasCustomPrompt="1"/>
          </p:nvPr>
        </p:nvSpPr>
        <p:spPr>
          <a:xfrm>
            <a:off x="8145215" y="4107085"/>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77" name="Text Placeholder 48">
            <a:extLst>
              <a:ext uri="{FF2B5EF4-FFF2-40B4-BE49-F238E27FC236}">
                <a16:creationId xmlns:a16="http://schemas.microsoft.com/office/drawing/2014/main" id="{055E9208-F99E-4C2B-9121-EA07BB9DBD61}"/>
              </a:ext>
            </a:extLst>
          </p:cNvPr>
          <p:cNvSpPr>
            <a:spLocks noGrp="1"/>
          </p:cNvSpPr>
          <p:nvPr>
            <p:ph type="body" sz="quarter" idx="58" hasCustomPrompt="1"/>
          </p:nvPr>
        </p:nvSpPr>
        <p:spPr>
          <a:xfrm>
            <a:off x="8145215" y="528537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rgbClr val="00172D"/>
                </a:solidFill>
                <a:latin typeface="+mn-lt"/>
                <a:ea typeface="+mn-ea"/>
                <a:cs typeface="+mn-cs"/>
              </a:defRPr>
            </a:lvl1pPr>
            <a:lvl2pPr>
              <a:spcBef>
                <a:spcPts val="600"/>
              </a:spcBef>
              <a:spcAft>
                <a:spcPts val="0"/>
              </a:spcAft>
              <a:defRPr lang="en-US" sz="1000" b="0" dirty="0">
                <a:solidFill>
                  <a:srgbClr val="00172D"/>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78" name="Picture Placeholder 94">
            <a:extLst>
              <a:ext uri="{FF2B5EF4-FFF2-40B4-BE49-F238E27FC236}">
                <a16:creationId xmlns:a16="http://schemas.microsoft.com/office/drawing/2014/main" id="{3937B1CB-EA79-487D-A0B5-541E4F137045}"/>
              </a:ext>
            </a:extLst>
          </p:cNvPr>
          <p:cNvSpPr>
            <a:spLocks noGrp="1"/>
          </p:cNvSpPr>
          <p:nvPr>
            <p:ph type="pic" sz="quarter" idx="59" hasCustomPrompt="1"/>
          </p:nvPr>
        </p:nvSpPr>
        <p:spPr>
          <a:xfrm>
            <a:off x="2593935" y="16299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79" name="Picture Placeholder 95">
            <a:extLst>
              <a:ext uri="{FF2B5EF4-FFF2-40B4-BE49-F238E27FC236}">
                <a16:creationId xmlns:a16="http://schemas.microsoft.com/office/drawing/2014/main" id="{F434DAE9-F644-48BF-BE05-57F5405AB165}"/>
              </a:ext>
            </a:extLst>
          </p:cNvPr>
          <p:cNvSpPr>
            <a:spLocks noGrp="1"/>
          </p:cNvSpPr>
          <p:nvPr>
            <p:ph type="pic" sz="quarter" idx="60" hasCustomPrompt="1"/>
          </p:nvPr>
        </p:nvSpPr>
        <p:spPr>
          <a:xfrm>
            <a:off x="2593935" y="28115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0" name="Picture Placeholder 96">
            <a:extLst>
              <a:ext uri="{FF2B5EF4-FFF2-40B4-BE49-F238E27FC236}">
                <a16:creationId xmlns:a16="http://schemas.microsoft.com/office/drawing/2014/main" id="{8C383E28-D584-47C0-8629-4C1D71871F8A}"/>
              </a:ext>
            </a:extLst>
          </p:cNvPr>
          <p:cNvSpPr>
            <a:spLocks noGrp="1"/>
          </p:cNvSpPr>
          <p:nvPr>
            <p:ph type="pic" sz="quarter" idx="61" hasCustomPrompt="1"/>
          </p:nvPr>
        </p:nvSpPr>
        <p:spPr>
          <a:xfrm>
            <a:off x="2593935" y="39931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1" name="Picture Placeholder 97">
            <a:extLst>
              <a:ext uri="{FF2B5EF4-FFF2-40B4-BE49-F238E27FC236}">
                <a16:creationId xmlns:a16="http://schemas.microsoft.com/office/drawing/2014/main" id="{E275C947-7B09-40FE-AC42-1C74BB93BC23}"/>
              </a:ext>
            </a:extLst>
          </p:cNvPr>
          <p:cNvSpPr>
            <a:spLocks noGrp="1"/>
          </p:cNvSpPr>
          <p:nvPr>
            <p:ph type="pic" sz="quarter" idx="62" hasCustomPrompt="1"/>
          </p:nvPr>
        </p:nvSpPr>
        <p:spPr>
          <a:xfrm>
            <a:off x="2593935" y="51747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2" name="Picture Placeholder 98">
            <a:extLst>
              <a:ext uri="{FF2B5EF4-FFF2-40B4-BE49-F238E27FC236}">
                <a16:creationId xmlns:a16="http://schemas.microsoft.com/office/drawing/2014/main" id="{83575FEB-E035-4977-B85B-B5A9D2D2D9D1}"/>
              </a:ext>
            </a:extLst>
          </p:cNvPr>
          <p:cNvSpPr>
            <a:spLocks noGrp="1"/>
          </p:cNvSpPr>
          <p:nvPr>
            <p:ph type="pic" sz="quarter" idx="63" hasCustomPrompt="1"/>
          </p:nvPr>
        </p:nvSpPr>
        <p:spPr>
          <a:xfrm>
            <a:off x="6337873" y="16299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3" name="Picture Placeholder 99">
            <a:extLst>
              <a:ext uri="{FF2B5EF4-FFF2-40B4-BE49-F238E27FC236}">
                <a16:creationId xmlns:a16="http://schemas.microsoft.com/office/drawing/2014/main" id="{D83CA983-5FDC-4FA4-B3D4-97CC82F38999}"/>
              </a:ext>
            </a:extLst>
          </p:cNvPr>
          <p:cNvSpPr>
            <a:spLocks noGrp="1"/>
          </p:cNvSpPr>
          <p:nvPr>
            <p:ph type="pic" sz="quarter" idx="64" hasCustomPrompt="1"/>
          </p:nvPr>
        </p:nvSpPr>
        <p:spPr>
          <a:xfrm>
            <a:off x="6337873" y="28115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4" name="Picture Placeholder 100">
            <a:extLst>
              <a:ext uri="{FF2B5EF4-FFF2-40B4-BE49-F238E27FC236}">
                <a16:creationId xmlns:a16="http://schemas.microsoft.com/office/drawing/2014/main" id="{D655CC6D-8C2C-4D99-B17F-C82E1E2D14D8}"/>
              </a:ext>
            </a:extLst>
          </p:cNvPr>
          <p:cNvSpPr>
            <a:spLocks noGrp="1"/>
          </p:cNvSpPr>
          <p:nvPr>
            <p:ph type="pic" sz="quarter" idx="65" hasCustomPrompt="1"/>
          </p:nvPr>
        </p:nvSpPr>
        <p:spPr>
          <a:xfrm>
            <a:off x="6337873" y="39931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5" name="Picture Placeholder 101">
            <a:extLst>
              <a:ext uri="{FF2B5EF4-FFF2-40B4-BE49-F238E27FC236}">
                <a16:creationId xmlns:a16="http://schemas.microsoft.com/office/drawing/2014/main" id="{C3B8A75F-3756-4446-8BF5-A453A529E99C}"/>
              </a:ext>
            </a:extLst>
          </p:cNvPr>
          <p:cNvSpPr>
            <a:spLocks noGrp="1"/>
          </p:cNvSpPr>
          <p:nvPr>
            <p:ph type="pic" sz="quarter" idx="66" hasCustomPrompt="1"/>
          </p:nvPr>
        </p:nvSpPr>
        <p:spPr>
          <a:xfrm>
            <a:off x="6337873" y="51747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6" name="Picture Placeholder 102">
            <a:extLst>
              <a:ext uri="{FF2B5EF4-FFF2-40B4-BE49-F238E27FC236}">
                <a16:creationId xmlns:a16="http://schemas.microsoft.com/office/drawing/2014/main" id="{14B4BCD0-5953-454C-B55B-4B7976D7B461}"/>
              </a:ext>
            </a:extLst>
          </p:cNvPr>
          <p:cNvSpPr>
            <a:spLocks noGrp="1"/>
          </p:cNvSpPr>
          <p:nvPr>
            <p:ph type="pic" sz="quarter" idx="67" hasCustomPrompt="1"/>
          </p:nvPr>
        </p:nvSpPr>
        <p:spPr>
          <a:xfrm>
            <a:off x="10081810" y="16299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7" name="Picture Placeholder 103">
            <a:extLst>
              <a:ext uri="{FF2B5EF4-FFF2-40B4-BE49-F238E27FC236}">
                <a16:creationId xmlns:a16="http://schemas.microsoft.com/office/drawing/2014/main" id="{739059EF-6DBF-437C-A608-518A2E0BBEDB}"/>
              </a:ext>
            </a:extLst>
          </p:cNvPr>
          <p:cNvSpPr>
            <a:spLocks noGrp="1"/>
          </p:cNvSpPr>
          <p:nvPr>
            <p:ph type="pic" sz="quarter" idx="68" hasCustomPrompt="1"/>
          </p:nvPr>
        </p:nvSpPr>
        <p:spPr>
          <a:xfrm>
            <a:off x="10081810" y="28115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8" name="Picture Placeholder 104">
            <a:extLst>
              <a:ext uri="{FF2B5EF4-FFF2-40B4-BE49-F238E27FC236}">
                <a16:creationId xmlns:a16="http://schemas.microsoft.com/office/drawing/2014/main" id="{E9EA5020-8026-4135-9F2C-6A5D9B09546A}"/>
              </a:ext>
            </a:extLst>
          </p:cNvPr>
          <p:cNvSpPr>
            <a:spLocks noGrp="1"/>
          </p:cNvSpPr>
          <p:nvPr>
            <p:ph type="pic" sz="quarter" idx="69" hasCustomPrompt="1"/>
          </p:nvPr>
        </p:nvSpPr>
        <p:spPr>
          <a:xfrm>
            <a:off x="10081810" y="39931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9" name="Picture Placeholder 105">
            <a:extLst>
              <a:ext uri="{FF2B5EF4-FFF2-40B4-BE49-F238E27FC236}">
                <a16:creationId xmlns:a16="http://schemas.microsoft.com/office/drawing/2014/main" id="{4545BC6B-EF35-4E9E-B8ED-EFA8CEB53FAA}"/>
              </a:ext>
            </a:extLst>
          </p:cNvPr>
          <p:cNvSpPr>
            <a:spLocks noGrp="1"/>
          </p:cNvSpPr>
          <p:nvPr>
            <p:ph type="pic" sz="quarter" idx="70" hasCustomPrompt="1"/>
          </p:nvPr>
        </p:nvSpPr>
        <p:spPr>
          <a:xfrm>
            <a:off x="10081810" y="51747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90" name="Title 1">
            <a:extLst>
              <a:ext uri="{FF2B5EF4-FFF2-40B4-BE49-F238E27FC236}">
                <a16:creationId xmlns:a16="http://schemas.microsoft.com/office/drawing/2014/main" id="{D78D2DC3-D22C-41D1-B4C1-E06B02478103}"/>
              </a:ext>
            </a:extLst>
          </p:cNvPr>
          <p:cNvSpPr>
            <a:spLocks noGrp="1"/>
          </p:cNvSpPr>
          <p:nvPr>
            <p:ph type="title"/>
          </p:nvPr>
        </p:nvSpPr>
        <p:spPr>
          <a:xfrm>
            <a:off x="554211" y="512645"/>
            <a:ext cx="11085483" cy="792282"/>
          </a:xfrm>
        </p:spPr>
        <p:txBody>
          <a:bodyPr/>
          <a:lstStyle/>
          <a:p>
            <a:r>
              <a:rPr lang="en-GB"/>
              <a:t>Click to edit Master title style</a:t>
            </a:r>
          </a:p>
        </p:txBody>
      </p:sp>
      <p:cxnSp>
        <p:nvCxnSpPr>
          <p:cNvPr id="91" name="Straight Connector 90">
            <a:extLst>
              <a:ext uri="{FF2B5EF4-FFF2-40B4-BE49-F238E27FC236}">
                <a16:creationId xmlns:a16="http://schemas.microsoft.com/office/drawing/2014/main" id="{714C3C27-FB38-4C6C-89BB-C0DD5344B465}"/>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728944"/>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Highlights of our work 3x4 - Dark">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7BB0F999-44E3-4677-8792-25137588062F}"/>
              </a:ext>
            </a:extLst>
          </p:cNvPr>
          <p:cNvSpPr/>
          <p:nvPr userDrawn="1"/>
        </p:nvSpPr>
        <p:spPr>
          <a:xfrm flipH="1">
            <a:off x="552306" y="16299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31" name="Freeform: Shape 30">
            <a:extLst>
              <a:ext uri="{FF2B5EF4-FFF2-40B4-BE49-F238E27FC236}">
                <a16:creationId xmlns:a16="http://schemas.microsoft.com/office/drawing/2014/main" id="{9220D8EA-A011-425D-AFFE-DD3D2D48E0F2}"/>
              </a:ext>
            </a:extLst>
          </p:cNvPr>
          <p:cNvSpPr/>
          <p:nvPr userDrawn="1"/>
        </p:nvSpPr>
        <p:spPr>
          <a:xfrm flipH="1">
            <a:off x="552306" y="28115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32" name="Freeform: Shape 31">
            <a:extLst>
              <a:ext uri="{FF2B5EF4-FFF2-40B4-BE49-F238E27FC236}">
                <a16:creationId xmlns:a16="http://schemas.microsoft.com/office/drawing/2014/main" id="{7F8D45CE-40E0-4E37-A2E3-F96ABD4E3F90}"/>
              </a:ext>
            </a:extLst>
          </p:cNvPr>
          <p:cNvSpPr/>
          <p:nvPr userDrawn="1"/>
        </p:nvSpPr>
        <p:spPr>
          <a:xfrm flipH="1">
            <a:off x="552306" y="39931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33" name="Freeform: Shape 32">
            <a:extLst>
              <a:ext uri="{FF2B5EF4-FFF2-40B4-BE49-F238E27FC236}">
                <a16:creationId xmlns:a16="http://schemas.microsoft.com/office/drawing/2014/main" id="{DC3BC631-EF35-464C-8F3D-1A99DE2CA201}"/>
              </a:ext>
            </a:extLst>
          </p:cNvPr>
          <p:cNvSpPr/>
          <p:nvPr userDrawn="1"/>
        </p:nvSpPr>
        <p:spPr>
          <a:xfrm flipH="1">
            <a:off x="552306" y="5174785"/>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34" name="Freeform: Shape 33">
            <a:extLst>
              <a:ext uri="{FF2B5EF4-FFF2-40B4-BE49-F238E27FC236}">
                <a16:creationId xmlns:a16="http://schemas.microsoft.com/office/drawing/2014/main" id="{BEC69C82-236C-4107-AE79-D3FFB927E141}"/>
              </a:ext>
            </a:extLst>
          </p:cNvPr>
          <p:cNvSpPr/>
          <p:nvPr userDrawn="1"/>
        </p:nvSpPr>
        <p:spPr>
          <a:xfrm flipH="1">
            <a:off x="4296243" y="16299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pPr>
            <a:endParaRPr lang="en-GB" sz="1400"/>
          </a:p>
        </p:txBody>
      </p:sp>
      <p:sp>
        <p:nvSpPr>
          <p:cNvPr id="35" name="Freeform: Shape 34">
            <a:extLst>
              <a:ext uri="{FF2B5EF4-FFF2-40B4-BE49-F238E27FC236}">
                <a16:creationId xmlns:a16="http://schemas.microsoft.com/office/drawing/2014/main" id="{5D4B8CDD-3496-4DFB-A77D-D317EF76594C}"/>
              </a:ext>
            </a:extLst>
          </p:cNvPr>
          <p:cNvSpPr/>
          <p:nvPr userDrawn="1"/>
        </p:nvSpPr>
        <p:spPr>
          <a:xfrm flipH="1">
            <a:off x="4296243" y="28115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36" name="Freeform: Shape 35">
            <a:extLst>
              <a:ext uri="{FF2B5EF4-FFF2-40B4-BE49-F238E27FC236}">
                <a16:creationId xmlns:a16="http://schemas.microsoft.com/office/drawing/2014/main" id="{C388A104-F84E-4855-B153-4E52A8D171BA}"/>
              </a:ext>
            </a:extLst>
          </p:cNvPr>
          <p:cNvSpPr/>
          <p:nvPr userDrawn="1"/>
        </p:nvSpPr>
        <p:spPr>
          <a:xfrm flipH="1">
            <a:off x="4296243" y="39931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37" name="Freeform: Shape 36">
            <a:extLst>
              <a:ext uri="{FF2B5EF4-FFF2-40B4-BE49-F238E27FC236}">
                <a16:creationId xmlns:a16="http://schemas.microsoft.com/office/drawing/2014/main" id="{6D52C844-E4AD-41FD-B26A-D793526C280B}"/>
              </a:ext>
            </a:extLst>
          </p:cNvPr>
          <p:cNvSpPr/>
          <p:nvPr userDrawn="1"/>
        </p:nvSpPr>
        <p:spPr>
          <a:xfrm flipH="1">
            <a:off x="4296243" y="5174785"/>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38" name="Freeform: Shape 37">
            <a:extLst>
              <a:ext uri="{FF2B5EF4-FFF2-40B4-BE49-F238E27FC236}">
                <a16:creationId xmlns:a16="http://schemas.microsoft.com/office/drawing/2014/main" id="{CB4BAAF0-F96A-46FE-9C19-7CAFE7AFC337}"/>
              </a:ext>
            </a:extLst>
          </p:cNvPr>
          <p:cNvSpPr/>
          <p:nvPr userDrawn="1"/>
        </p:nvSpPr>
        <p:spPr>
          <a:xfrm flipH="1">
            <a:off x="8040181" y="16299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39" name="Freeform: Shape 38">
            <a:extLst>
              <a:ext uri="{FF2B5EF4-FFF2-40B4-BE49-F238E27FC236}">
                <a16:creationId xmlns:a16="http://schemas.microsoft.com/office/drawing/2014/main" id="{8317A13E-12AD-4A55-BE9F-CD32DB0E7230}"/>
              </a:ext>
            </a:extLst>
          </p:cNvPr>
          <p:cNvSpPr/>
          <p:nvPr userDrawn="1"/>
        </p:nvSpPr>
        <p:spPr>
          <a:xfrm flipH="1">
            <a:off x="8040181" y="28115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40" name="Freeform: Shape 39">
            <a:extLst>
              <a:ext uri="{FF2B5EF4-FFF2-40B4-BE49-F238E27FC236}">
                <a16:creationId xmlns:a16="http://schemas.microsoft.com/office/drawing/2014/main" id="{953C3634-609F-4FBA-8701-B6AC5EB000F1}"/>
              </a:ext>
            </a:extLst>
          </p:cNvPr>
          <p:cNvSpPr/>
          <p:nvPr userDrawn="1"/>
        </p:nvSpPr>
        <p:spPr>
          <a:xfrm flipH="1">
            <a:off x="8040181" y="3993186"/>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41" name="Freeform: Shape 40">
            <a:extLst>
              <a:ext uri="{FF2B5EF4-FFF2-40B4-BE49-F238E27FC236}">
                <a16:creationId xmlns:a16="http://schemas.microsoft.com/office/drawing/2014/main" id="{D646ACF9-F679-4E16-85FF-F05C25919189}"/>
              </a:ext>
            </a:extLst>
          </p:cNvPr>
          <p:cNvSpPr/>
          <p:nvPr userDrawn="1"/>
        </p:nvSpPr>
        <p:spPr>
          <a:xfrm flipH="1">
            <a:off x="8040181" y="5174785"/>
            <a:ext cx="2041628" cy="1043758"/>
          </a:xfrm>
          <a:custGeom>
            <a:avLst/>
            <a:gdLst>
              <a:gd name="connsiteX0" fmla="*/ 1954036 w 2042160"/>
              <a:gd name="connsiteY0" fmla="*/ 0 h 1044000"/>
              <a:gd name="connsiteX1" fmla="*/ 1710196 w 2042160"/>
              <a:gd name="connsiteY1" fmla="*/ 0 h 1044000"/>
              <a:gd name="connsiteX2" fmla="*/ 243840 w 2042160"/>
              <a:gd name="connsiteY2" fmla="*/ 0 h 1044000"/>
              <a:gd name="connsiteX3" fmla="*/ 0 w 2042160"/>
              <a:gd name="connsiteY3" fmla="*/ 0 h 1044000"/>
              <a:gd name="connsiteX4" fmla="*/ 0 w 2042160"/>
              <a:gd name="connsiteY4" fmla="*/ 1044000 h 1044000"/>
              <a:gd name="connsiteX5" fmla="*/ 243840 w 2042160"/>
              <a:gd name="connsiteY5" fmla="*/ 1044000 h 1044000"/>
              <a:gd name="connsiteX6" fmla="*/ 1710196 w 2042160"/>
              <a:gd name="connsiteY6" fmla="*/ 1044000 h 1044000"/>
              <a:gd name="connsiteX7" fmla="*/ 1954036 w 2042160"/>
              <a:gd name="connsiteY7" fmla="*/ 1044000 h 1044000"/>
              <a:gd name="connsiteX8" fmla="*/ 2042160 w 2042160"/>
              <a:gd name="connsiteY8" fmla="*/ 955876 h 1044000"/>
              <a:gd name="connsiteX9" fmla="*/ 2042160 w 2042160"/>
              <a:gd name="connsiteY9" fmla="*/ 88124 h 1044000"/>
              <a:gd name="connsiteX10" fmla="*/ 1954036 w 2042160"/>
              <a:gd name="connsiteY10"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0" h="1044000">
                <a:moveTo>
                  <a:pt x="1954036" y="0"/>
                </a:moveTo>
                <a:lnTo>
                  <a:pt x="1710196" y="0"/>
                </a:lnTo>
                <a:lnTo>
                  <a:pt x="243840" y="0"/>
                </a:lnTo>
                <a:lnTo>
                  <a:pt x="0" y="0"/>
                </a:lnTo>
                <a:lnTo>
                  <a:pt x="0" y="1044000"/>
                </a:lnTo>
                <a:lnTo>
                  <a:pt x="243840" y="1044000"/>
                </a:lnTo>
                <a:lnTo>
                  <a:pt x="1710196" y="1044000"/>
                </a:lnTo>
                <a:lnTo>
                  <a:pt x="1954036" y="1044000"/>
                </a:lnTo>
                <a:cubicBezTo>
                  <a:pt x="2002706" y="1044000"/>
                  <a:pt x="2042160" y="1004546"/>
                  <a:pt x="2042160" y="955876"/>
                </a:cubicBezTo>
                <a:lnTo>
                  <a:pt x="2042160" y="88124"/>
                </a:lnTo>
                <a:cubicBezTo>
                  <a:pt x="2042160" y="39454"/>
                  <a:pt x="2002706" y="0"/>
                  <a:pt x="1954036"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42" name="Text Placeholder 48">
            <a:extLst>
              <a:ext uri="{FF2B5EF4-FFF2-40B4-BE49-F238E27FC236}">
                <a16:creationId xmlns:a16="http://schemas.microsoft.com/office/drawing/2014/main" id="{C694C9AC-720B-4294-AEED-F02B1C6EEA82}"/>
              </a:ext>
            </a:extLst>
          </p:cNvPr>
          <p:cNvSpPr>
            <a:spLocks noGrp="1"/>
          </p:cNvSpPr>
          <p:nvPr>
            <p:ph type="body" sz="quarter" idx="11" hasCustomPrompt="1"/>
          </p:nvPr>
        </p:nvSpPr>
        <p:spPr>
          <a:xfrm>
            <a:off x="657690" y="1754226"/>
            <a:ext cx="1844544" cy="804137"/>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43" name="Text Placeholder 48">
            <a:extLst>
              <a:ext uri="{FF2B5EF4-FFF2-40B4-BE49-F238E27FC236}">
                <a16:creationId xmlns:a16="http://schemas.microsoft.com/office/drawing/2014/main" id="{2A39AFED-FD08-417D-8341-972C69769E54}"/>
              </a:ext>
            </a:extLst>
          </p:cNvPr>
          <p:cNvSpPr>
            <a:spLocks noGrp="1"/>
          </p:cNvSpPr>
          <p:nvPr>
            <p:ph type="body" sz="quarter" idx="48" hasCustomPrompt="1"/>
          </p:nvPr>
        </p:nvSpPr>
        <p:spPr>
          <a:xfrm>
            <a:off x="657690" y="293251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44" name="Text Placeholder 48">
            <a:extLst>
              <a:ext uri="{FF2B5EF4-FFF2-40B4-BE49-F238E27FC236}">
                <a16:creationId xmlns:a16="http://schemas.microsoft.com/office/drawing/2014/main" id="{6776F793-4AE8-4989-A373-12D85C7215E0}"/>
              </a:ext>
            </a:extLst>
          </p:cNvPr>
          <p:cNvSpPr>
            <a:spLocks noGrp="1"/>
          </p:cNvSpPr>
          <p:nvPr>
            <p:ph type="body" sz="quarter" idx="49" hasCustomPrompt="1"/>
          </p:nvPr>
        </p:nvSpPr>
        <p:spPr>
          <a:xfrm>
            <a:off x="657690" y="4107085"/>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45" name="Text Placeholder 48">
            <a:extLst>
              <a:ext uri="{FF2B5EF4-FFF2-40B4-BE49-F238E27FC236}">
                <a16:creationId xmlns:a16="http://schemas.microsoft.com/office/drawing/2014/main" id="{863C801C-A938-413C-AE57-9A8DD0303AF5}"/>
              </a:ext>
            </a:extLst>
          </p:cNvPr>
          <p:cNvSpPr>
            <a:spLocks noGrp="1"/>
          </p:cNvSpPr>
          <p:nvPr>
            <p:ph type="body" sz="quarter" idx="50" hasCustomPrompt="1"/>
          </p:nvPr>
        </p:nvSpPr>
        <p:spPr>
          <a:xfrm>
            <a:off x="657690" y="528537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46" name="Text Placeholder 48">
            <a:extLst>
              <a:ext uri="{FF2B5EF4-FFF2-40B4-BE49-F238E27FC236}">
                <a16:creationId xmlns:a16="http://schemas.microsoft.com/office/drawing/2014/main" id="{BB685E08-E9D3-4999-B043-59FFD28951CB}"/>
              </a:ext>
            </a:extLst>
          </p:cNvPr>
          <p:cNvSpPr>
            <a:spLocks noGrp="1"/>
          </p:cNvSpPr>
          <p:nvPr>
            <p:ph type="body" sz="quarter" idx="51" hasCustomPrompt="1"/>
          </p:nvPr>
        </p:nvSpPr>
        <p:spPr>
          <a:xfrm>
            <a:off x="4401626" y="1754226"/>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smtClean="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48" name="Text Placeholder 48">
            <a:extLst>
              <a:ext uri="{FF2B5EF4-FFF2-40B4-BE49-F238E27FC236}">
                <a16:creationId xmlns:a16="http://schemas.microsoft.com/office/drawing/2014/main" id="{9D411624-ED38-4910-95CB-99063F83EE84}"/>
              </a:ext>
            </a:extLst>
          </p:cNvPr>
          <p:cNvSpPr>
            <a:spLocks noGrp="1"/>
          </p:cNvSpPr>
          <p:nvPr>
            <p:ph type="body" sz="quarter" idx="52" hasCustomPrompt="1"/>
          </p:nvPr>
        </p:nvSpPr>
        <p:spPr>
          <a:xfrm>
            <a:off x="4401626" y="293251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54" name="Text Placeholder 48">
            <a:extLst>
              <a:ext uri="{FF2B5EF4-FFF2-40B4-BE49-F238E27FC236}">
                <a16:creationId xmlns:a16="http://schemas.microsoft.com/office/drawing/2014/main" id="{1D94EC25-AB9E-4747-99A4-13F43A3BD242}"/>
              </a:ext>
            </a:extLst>
          </p:cNvPr>
          <p:cNvSpPr>
            <a:spLocks noGrp="1"/>
          </p:cNvSpPr>
          <p:nvPr>
            <p:ph type="body" sz="quarter" idx="53" hasCustomPrompt="1"/>
          </p:nvPr>
        </p:nvSpPr>
        <p:spPr>
          <a:xfrm>
            <a:off x="4401626" y="4107085"/>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55" name="Text Placeholder 48">
            <a:extLst>
              <a:ext uri="{FF2B5EF4-FFF2-40B4-BE49-F238E27FC236}">
                <a16:creationId xmlns:a16="http://schemas.microsoft.com/office/drawing/2014/main" id="{1C6AEF0A-A580-4FBA-8A22-B7F4C0BA1C9F}"/>
              </a:ext>
            </a:extLst>
          </p:cNvPr>
          <p:cNvSpPr>
            <a:spLocks noGrp="1"/>
          </p:cNvSpPr>
          <p:nvPr>
            <p:ph type="body" sz="quarter" idx="54" hasCustomPrompt="1"/>
          </p:nvPr>
        </p:nvSpPr>
        <p:spPr>
          <a:xfrm>
            <a:off x="4401626" y="528537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58" name="Text Placeholder 48">
            <a:extLst>
              <a:ext uri="{FF2B5EF4-FFF2-40B4-BE49-F238E27FC236}">
                <a16:creationId xmlns:a16="http://schemas.microsoft.com/office/drawing/2014/main" id="{48F76E9D-5E76-4A6A-AF5F-8B5210E22264}"/>
              </a:ext>
            </a:extLst>
          </p:cNvPr>
          <p:cNvSpPr>
            <a:spLocks noGrp="1"/>
          </p:cNvSpPr>
          <p:nvPr>
            <p:ph type="body" sz="quarter" idx="55" hasCustomPrompt="1"/>
          </p:nvPr>
        </p:nvSpPr>
        <p:spPr>
          <a:xfrm>
            <a:off x="8145215" y="1754226"/>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59" name="Text Placeholder 48">
            <a:extLst>
              <a:ext uri="{FF2B5EF4-FFF2-40B4-BE49-F238E27FC236}">
                <a16:creationId xmlns:a16="http://schemas.microsoft.com/office/drawing/2014/main" id="{EFBB5A88-C2C7-4245-A367-358A914277EA}"/>
              </a:ext>
            </a:extLst>
          </p:cNvPr>
          <p:cNvSpPr>
            <a:spLocks noGrp="1"/>
          </p:cNvSpPr>
          <p:nvPr>
            <p:ph type="body" sz="quarter" idx="56" hasCustomPrompt="1"/>
          </p:nvPr>
        </p:nvSpPr>
        <p:spPr>
          <a:xfrm>
            <a:off x="8145215" y="293251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76" name="Text Placeholder 48">
            <a:extLst>
              <a:ext uri="{FF2B5EF4-FFF2-40B4-BE49-F238E27FC236}">
                <a16:creationId xmlns:a16="http://schemas.microsoft.com/office/drawing/2014/main" id="{D5209452-F3AF-4277-8DE6-B0D0C868C28D}"/>
              </a:ext>
            </a:extLst>
          </p:cNvPr>
          <p:cNvSpPr>
            <a:spLocks noGrp="1"/>
          </p:cNvSpPr>
          <p:nvPr>
            <p:ph type="body" sz="quarter" idx="57" hasCustomPrompt="1"/>
          </p:nvPr>
        </p:nvSpPr>
        <p:spPr>
          <a:xfrm>
            <a:off x="8145215" y="4107085"/>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77" name="Text Placeholder 48">
            <a:extLst>
              <a:ext uri="{FF2B5EF4-FFF2-40B4-BE49-F238E27FC236}">
                <a16:creationId xmlns:a16="http://schemas.microsoft.com/office/drawing/2014/main" id="{055E9208-F99E-4C2B-9121-EA07BB9DBD61}"/>
              </a:ext>
            </a:extLst>
          </p:cNvPr>
          <p:cNvSpPr>
            <a:spLocks noGrp="1"/>
          </p:cNvSpPr>
          <p:nvPr>
            <p:ph type="body" sz="quarter" idx="58" hasCustomPrompt="1"/>
          </p:nvPr>
        </p:nvSpPr>
        <p:spPr>
          <a:xfrm>
            <a:off x="8145215" y="5285373"/>
            <a:ext cx="1844544" cy="804137"/>
          </a:xfrm>
          <a:prstGeom prst="rect">
            <a:avLst/>
          </a:prstGeom>
          <a:noFill/>
        </p:spPr>
        <p:txBody>
          <a:bodyPr vert="horz" lIns="0" tIns="0" rIns="0" bIns="0" rtlCol="0" anchor="ctr" anchorCtr="0">
            <a:noAutofit/>
          </a:bodyPr>
          <a:lstStyle>
            <a:lvl1pPr>
              <a:spcBef>
                <a:spcPts val="600"/>
              </a:spcBef>
              <a:spcAft>
                <a:spcPts val="0"/>
              </a:spcAft>
              <a:defRPr lang="en-GB" sz="1100" b="1" kern="1200" cap="none" baseline="0" dirty="0">
                <a:solidFill>
                  <a:schemeClr val="bg1"/>
                </a:solidFill>
                <a:latin typeface="+mn-lt"/>
                <a:ea typeface="+mn-ea"/>
                <a:cs typeface="+mn-cs"/>
              </a:defRPr>
            </a:lvl1pPr>
            <a:lvl2pPr>
              <a:spcBef>
                <a:spcPts val="600"/>
              </a:spcBef>
              <a:spcAft>
                <a:spcPts val="0"/>
              </a:spcAft>
              <a:defRPr lang="en-US" sz="1000" b="0" dirty="0">
                <a:solidFill>
                  <a:schemeClr val="bg1"/>
                </a:solidFill>
              </a:defRPr>
            </a:lvl2pPr>
          </a:lstStyle>
          <a:p>
            <a:pPr marL="0" lvl="0" indent="0" algn="l" defTabSz="203831" rtl="0" eaLnBrk="1" latinLnBrk="0" hangingPunct="1">
              <a:lnSpc>
                <a:spcPct val="100000"/>
              </a:lnSpc>
              <a:spcBef>
                <a:spcPts val="600"/>
              </a:spcBef>
              <a:spcAft>
                <a:spcPts val="0"/>
              </a:spcAft>
              <a:buClrTx/>
              <a:buFont typeface="Arial" panose="020B0604020202020204" pitchFamily="34" charset="0"/>
              <a:buNone/>
            </a:pPr>
            <a:r>
              <a:rPr lang="en-GB"/>
              <a:t>Name</a:t>
            </a:r>
          </a:p>
          <a:p>
            <a:pPr lvl="1">
              <a:spcAft>
                <a:spcPts val="0"/>
              </a:spcAft>
            </a:pPr>
            <a:r>
              <a:rPr lang="en-GB"/>
              <a:t>About</a:t>
            </a:r>
          </a:p>
        </p:txBody>
      </p:sp>
      <p:sp>
        <p:nvSpPr>
          <p:cNvPr id="78" name="Picture Placeholder 94">
            <a:extLst>
              <a:ext uri="{FF2B5EF4-FFF2-40B4-BE49-F238E27FC236}">
                <a16:creationId xmlns:a16="http://schemas.microsoft.com/office/drawing/2014/main" id="{3937B1CB-EA79-487D-A0B5-541E4F137045}"/>
              </a:ext>
            </a:extLst>
          </p:cNvPr>
          <p:cNvSpPr>
            <a:spLocks noGrp="1"/>
          </p:cNvSpPr>
          <p:nvPr>
            <p:ph type="pic" sz="quarter" idx="59" hasCustomPrompt="1"/>
          </p:nvPr>
        </p:nvSpPr>
        <p:spPr>
          <a:xfrm>
            <a:off x="2593935" y="16299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79" name="Picture Placeholder 95">
            <a:extLst>
              <a:ext uri="{FF2B5EF4-FFF2-40B4-BE49-F238E27FC236}">
                <a16:creationId xmlns:a16="http://schemas.microsoft.com/office/drawing/2014/main" id="{F434DAE9-F644-48BF-BE05-57F5405AB165}"/>
              </a:ext>
            </a:extLst>
          </p:cNvPr>
          <p:cNvSpPr>
            <a:spLocks noGrp="1"/>
          </p:cNvSpPr>
          <p:nvPr>
            <p:ph type="pic" sz="quarter" idx="60" hasCustomPrompt="1"/>
          </p:nvPr>
        </p:nvSpPr>
        <p:spPr>
          <a:xfrm>
            <a:off x="2593935" y="28115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0" name="Picture Placeholder 96">
            <a:extLst>
              <a:ext uri="{FF2B5EF4-FFF2-40B4-BE49-F238E27FC236}">
                <a16:creationId xmlns:a16="http://schemas.microsoft.com/office/drawing/2014/main" id="{8C383E28-D584-47C0-8629-4C1D71871F8A}"/>
              </a:ext>
            </a:extLst>
          </p:cNvPr>
          <p:cNvSpPr>
            <a:spLocks noGrp="1"/>
          </p:cNvSpPr>
          <p:nvPr>
            <p:ph type="pic" sz="quarter" idx="61" hasCustomPrompt="1"/>
          </p:nvPr>
        </p:nvSpPr>
        <p:spPr>
          <a:xfrm>
            <a:off x="2593935" y="39931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1" name="Picture Placeholder 97">
            <a:extLst>
              <a:ext uri="{FF2B5EF4-FFF2-40B4-BE49-F238E27FC236}">
                <a16:creationId xmlns:a16="http://schemas.microsoft.com/office/drawing/2014/main" id="{E275C947-7B09-40FE-AC42-1C74BB93BC23}"/>
              </a:ext>
            </a:extLst>
          </p:cNvPr>
          <p:cNvSpPr>
            <a:spLocks noGrp="1"/>
          </p:cNvSpPr>
          <p:nvPr>
            <p:ph type="pic" sz="quarter" idx="62" hasCustomPrompt="1"/>
          </p:nvPr>
        </p:nvSpPr>
        <p:spPr>
          <a:xfrm>
            <a:off x="2593935" y="51747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2" name="Picture Placeholder 98">
            <a:extLst>
              <a:ext uri="{FF2B5EF4-FFF2-40B4-BE49-F238E27FC236}">
                <a16:creationId xmlns:a16="http://schemas.microsoft.com/office/drawing/2014/main" id="{83575FEB-E035-4977-B85B-B5A9D2D2D9D1}"/>
              </a:ext>
            </a:extLst>
          </p:cNvPr>
          <p:cNvSpPr>
            <a:spLocks noGrp="1"/>
          </p:cNvSpPr>
          <p:nvPr>
            <p:ph type="pic" sz="quarter" idx="63" hasCustomPrompt="1"/>
          </p:nvPr>
        </p:nvSpPr>
        <p:spPr>
          <a:xfrm>
            <a:off x="6337873" y="16299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3" name="Picture Placeholder 99">
            <a:extLst>
              <a:ext uri="{FF2B5EF4-FFF2-40B4-BE49-F238E27FC236}">
                <a16:creationId xmlns:a16="http://schemas.microsoft.com/office/drawing/2014/main" id="{D83CA983-5FDC-4FA4-B3D4-97CC82F38999}"/>
              </a:ext>
            </a:extLst>
          </p:cNvPr>
          <p:cNvSpPr>
            <a:spLocks noGrp="1"/>
          </p:cNvSpPr>
          <p:nvPr>
            <p:ph type="pic" sz="quarter" idx="64" hasCustomPrompt="1"/>
          </p:nvPr>
        </p:nvSpPr>
        <p:spPr>
          <a:xfrm>
            <a:off x="6337873" y="28115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4" name="Picture Placeholder 100">
            <a:extLst>
              <a:ext uri="{FF2B5EF4-FFF2-40B4-BE49-F238E27FC236}">
                <a16:creationId xmlns:a16="http://schemas.microsoft.com/office/drawing/2014/main" id="{D655CC6D-8C2C-4D99-B17F-C82E1E2D14D8}"/>
              </a:ext>
            </a:extLst>
          </p:cNvPr>
          <p:cNvSpPr>
            <a:spLocks noGrp="1"/>
          </p:cNvSpPr>
          <p:nvPr>
            <p:ph type="pic" sz="quarter" idx="65" hasCustomPrompt="1"/>
          </p:nvPr>
        </p:nvSpPr>
        <p:spPr>
          <a:xfrm>
            <a:off x="6337873" y="39931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5" name="Picture Placeholder 101">
            <a:extLst>
              <a:ext uri="{FF2B5EF4-FFF2-40B4-BE49-F238E27FC236}">
                <a16:creationId xmlns:a16="http://schemas.microsoft.com/office/drawing/2014/main" id="{C3B8A75F-3756-4446-8BF5-A453A529E99C}"/>
              </a:ext>
            </a:extLst>
          </p:cNvPr>
          <p:cNvSpPr>
            <a:spLocks noGrp="1"/>
          </p:cNvSpPr>
          <p:nvPr>
            <p:ph type="pic" sz="quarter" idx="66" hasCustomPrompt="1"/>
          </p:nvPr>
        </p:nvSpPr>
        <p:spPr>
          <a:xfrm>
            <a:off x="6337873" y="51747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6" name="Picture Placeholder 102">
            <a:extLst>
              <a:ext uri="{FF2B5EF4-FFF2-40B4-BE49-F238E27FC236}">
                <a16:creationId xmlns:a16="http://schemas.microsoft.com/office/drawing/2014/main" id="{14B4BCD0-5953-454C-B55B-4B7976D7B461}"/>
              </a:ext>
            </a:extLst>
          </p:cNvPr>
          <p:cNvSpPr>
            <a:spLocks noGrp="1"/>
          </p:cNvSpPr>
          <p:nvPr>
            <p:ph type="pic" sz="quarter" idx="67" hasCustomPrompt="1"/>
          </p:nvPr>
        </p:nvSpPr>
        <p:spPr>
          <a:xfrm>
            <a:off x="10081810" y="16299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7" name="Picture Placeholder 103">
            <a:extLst>
              <a:ext uri="{FF2B5EF4-FFF2-40B4-BE49-F238E27FC236}">
                <a16:creationId xmlns:a16="http://schemas.microsoft.com/office/drawing/2014/main" id="{739059EF-6DBF-437C-A608-518A2E0BBEDB}"/>
              </a:ext>
            </a:extLst>
          </p:cNvPr>
          <p:cNvSpPr>
            <a:spLocks noGrp="1"/>
          </p:cNvSpPr>
          <p:nvPr>
            <p:ph type="pic" sz="quarter" idx="68" hasCustomPrompt="1"/>
          </p:nvPr>
        </p:nvSpPr>
        <p:spPr>
          <a:xfrm>
            <a:off x="10081810" y="28115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8" name="Picture Placeholder 104">
            <a:extLst>
              <a:ext uri="{FF2B5EF4-FFF2-40B4-BE49-F238E27FC236}">
                <a16:creationId xmlns:a16="http://schemas.microsoft.com/office/drawing/2014/main" id="{E9EA5020-8026-4135-9F2C-6A5D9B09546A}"/>
              </a:ext>
            </a:extLst>
          </p:cNvPr>
          <p:cNvSpPr>
            <a:spLocks noGrp="1"/>
          </p:cNvSpPr>
          <p:nvPr>
            <p:ph type="pic" sz="quarter" idx="69" hasCustomPrompt="1"/>
          </p:nvPr>
        </p:nvSpPr>
        <p:spPr>
          <a:xfrm>
            <a:off x="10081810" y="3993186"/>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89" name="Picture Placeholder 105">
            <a:extLst>
              <a:ext uri="{FF2B5EF4-FFF2-40B4-BE49-F238E27FC236}">
                <a16:creationId xmlns:a16="http://schemas.microsoft.com/office/drawing/2014/main" id="{4545BC6B-EF35-4E9E-B8ED-EFA8CEB53FAA}"/>
              </a:ext>
            </a:extLst>
          </p:cNvPr>
          <p:cNvSpPr>
            <a:spLocks noGrp="1"/>
          </p:cNvSpPr>
          <p:nvPr>
            <p:ph type="pic" sz="quarter" idx="70" hasCustomPrompt="1"/>
          </p:nvPr>
        </p:nvSpPr>
        <p:spPr>
          <a:xfrm>
            <a:off x="10081810" y="5174785"/>
            <a:ext cx="1557884" cy="1043758"/>
          </a:xfrm>
          <a:custGeom>
            <a:avLst/>
            <a:gdLst>
              <a:gd name="connsiteX0" fmla="*/ 0 w 1558290"/>
              <a:gd name="connsiteY0" fmla="*/ 0 h 1044000"/>
              <a:gd name="connsiteX1" fmla="*/ 1470166 w 1558290"/>
              <a:gd name="connsiteY1" fmla="*/ 0 h 1044000"/>
              <a:gd name="connsiteX2" fmla="*/ 1558290 w 1558290"/>
              <a:gd name="connsiteY2" fmla="*/ 88124 h 1044000"/>
              <a:gd name="connsiteX3" fmla="*/ 1558290 w 1558290"/>
              <a:gd name="connsiteY3" fmla="*/ 955876 h 1044000"/>
              <a:gd name="connsiteX4" fmla="*/ 1470166 w 1558290"/>
              <a:gd name="connsiteY4" fmla="*/ 1044000 h 1044000"/>
              <a:gd name="connsiteX5" fmla="*/ 0 w 1558290"/>
              <a:gd name="connsiteY5" fmla="*/ 104400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8290" h="1044000">
                <a:moveTo>
                  <a:pt x="0" y="0"/>
                </a:moveTo>
                <a:lnTo>
                  <a:pt x="1470166" y="0"/>
                </a:lnTo>
                <a:cubicBezTo>
                  <a:pt x="1518836" y="0"/>
                  <a:pt x="1558290" y="39454"/>
                  <a:pt x="1558290" y="88124"/>
                </a:cubicBezTo>
                <a:lnTo>
                  <a:pt x="1558290" y="955876"/>
                </a:lnTo>
                <a:cubicBezTo>
                  <a:pt x="1558290" y="1004546"/>
                  <a:pt x="1518836" y="1044000"/>
                  <a:pt x="1470166" y="1044000"/>
                </a:cubicBezTo>
                <a:lnTo>
                  <a:pt x="0" y="1044000"/>
                </a:lnTo>
                <a:close/>
              </a:path>
            </a:pathLst>
          </a:custGeom>
          <a:solidFill>
            <a:schemeClr val="accent5"/>
          </a:solidFill>
        </p:spPr>
        <p:txBody>
          <a:bodyPr wrap="square" anchor="ctr">
            <a:noAutofit/>
          </a:bodyPr>
          <a:lstStyle>
            <a:lvl1pPr algn="ctr">
              <a:defRPr sz="1000" b="0">
                <a:solidFill>
                  <a:schemeClr val="tx1"/>
                </a:solidFill>
              </a:defRPr>
            </a:lvl1pPr>
          </a:lstStyle>
          <a:p>
            <a:r>
              <a:rPr lang="en-GB"/>
              <a:t>CS image here</a:t>
            </a:r>
          </a:p>
        </p:txBody>
      </p:sp>
      <p:sp>
        <p:nvSpPr>
          <p:cNvPr id="90" name="Title 1">
            <a:extLst>
              <a:ext uri="{FF2B5EF4-FFF2-40B4-BE49-F238E27FC236}">
                <a16:creationId xmlns:a16="http://schemas.microsoft.com/office/drawing/2014/main" id="{D78D2DC3-D22C-41D1-B4C1-E06B02478103}"/>
              </a:ext>
            </a:extLst>
          </p:cNvPr>
          <p:cNvSpPr>
            <a:spLocks noGrp="1"/>
          </p:cNvSpPr>
          <p:nvPr>
            <p:ph type="title"/>
          </p:nvPr>
        </p:nvSpPr>
        <p:spPr>
          <a:xfrm>
            <a:off x="554211" y="512645"/>
            <a:ext cx="11085483" cy="792282"/>
          </a:xfrm>
        </p:spPr>
        <p:txBody>
          <a:bodyPr/>
          <a:lstStyle/>
          <a:p>
            <a:r>
              <a:rPr lang="en-GB"/>
              <a:t>Click to edit Master title style</a:t>
            </a:r>
          </a:p>
        </p:txBody>
      </p:sp>
      <p:cxnSp>
        <p:nvCxnSpPr>
          <p:cNvPr id="91" name="Straight Connector 90">
            <a:extLst>
              <a:ext uri="{FF2B5EF4-FFF2-40B4-BE49-F238E27FC236}">
                <a16:creationId xmlns:a16="http://schemas.microsoft.com/office/drawing/2014/main" id="{714C3C27-FB38-4C6C-89BB-C0DD5344B465}"/>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65868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ase Study Content">
    <p:spTree>
      <p:nvGrpSpPr>
        <p:cNvPr id="1" name=""/>
        <p:cNvGrpSpPr/>
        <p:nvPr/>
      </p:nvGrpSpPr>
      <p:grpSpPr>
        <a:xfrm>
          <a:off x="0" y="0"/>
          <a:ext cx="0" cy="0"/>
          <a:chOff x="0" y="0"/>
          <a:chExt cx="0" cy="0"/>
        </a:xfrm>
      </p:grpSpPr>
      <p:sp>
        <p:nvSpPr>
          <p:cNvPr id="31" name="Picture Placeholder 33">
            <a:extLst>
              <a:ext uri="{FF2B5EF4-FFF2-40B4-BE49-F238E27FC236}">
                <a16:creationId xmlns:a16="http://schemas.microsoft.com/office/drawing/2014/main" id="{30232972-23B7-4FFB-9F35-2CA3FBA857FC}"/>
              </a:ext>
            </a:extLst>
          </p:cNvPr>
          <p:cNvSpPr>
            <a:spLocks noGrp="1"/>
          </p:cNvSpPr>
          <p:nvPr>
            <p:ph type="pic" sz="quarter" idx="21"/>
          </p:nvPr>
        </p:nvSpPr>
        <p:spPr>
          <a:xfrm>
            <a:off x="0" y="0"/>
            <a:ext cx="4151819" cy="6858000"/>
          </a:xfrm>
          <a:custGeom>
            <a:avLst/>
            <a:gdLst>
              <a:gd name="connsiteX0" fmla="*/ 0 w 9906001"/>
              <a:gd name="connsiteY0" fmla="*/ 0 h 2736157"/>
              <a:gd name="connsiteX1" fmla="*/ 7715250 w 9906001"/>
              <a:gd name="connsiteY1" fmla="*/ 0 h 2736157"/>
              <a:gd name="connsiteX2" fmla="*/ 7715250 w 9906001"/>
              <a:gd name="connsiteY2" fmla="*/ 1 h 2736157"/>
              <a:gd name="connsiteX3" fmla="*/ 9906000 w 9906001"/>
              <a:gd name="connsiteY3" fmla="*/ 1 h 2736157"/>
              <a:gd name="connsiteX4" fmla="*/ 9906000 w 9906001"/>
              <a:gd name="connsiteY4" fmla="*/ 47626 h 2736157"/>
              <a:gd name="connsiteX5" fmla="*/ 9906001 w 9906001"/>
              <a:gd name="connsiteY5" fmla="*/ 47626 h 2736157"/>
              <a:gd name="connsiteX6" fmla="*/ 9906001 w 9906001"/>
              <a:gd name="connsiteY6" fmla="*/ 2181404 h 2736157"/>
              <a:gd name="connsiteX7" fmla="*/ 9906000 w 9906001"/>
              <a:gd name="connsiteY7" fmla="*/ 2181404 h 2736157"/>
              <a:gd name="connsiteX8" fmla="*/ 9906000 w 9906001"/>
              <a:gd name="connsiteY8" fmla="*/ 2400301 h 2736157"/>
              <a:gd name="connsiteX9" fmla="*/ 9906000 w 9906001"/>
              <a:gd name="connsiteY9" fmla="*/ 2719389 h 2736157"/>
              <a:gd name="connsiteX10" fmla="*/ 9906000 w 9906001"/>
              <a:gd name="connsiteY10" fmla="*/ 2736157 h 2736157"/>
              <a:gd name="connsiteX11" fmla="*/ 0 w 9906001"/>
              <a:gd name="connsiteY11" fmla="*/ 2736157 h 2736157"/>
              <a:gd name="connsiteX12" fmla="*/ 0 w 9906001"/>
              <a:gd name="connsiteY12" fmla="*/ 2719389 h 2736157"/>
              <a:gd name="connsiteX13" fmla="*/ 0 w 9906001"/>
              <a:gd name="connsiteY13" fmla="*/ 2400301 h 2736157"/>
              <a:gd name="connsiteX14" fmla="*/ 0 w 9906001"/>
              <a:gd name="connsiteY14" fmla="*/ 2152651 h 2736157"/>
              <a:gd name="connsiteX15" fmla="*/ 0 w 9906001"/>
              <a:gd name="connsiteY15" fmla="*/ 2028826 h 2736157"/>
              <a:gd name="connsiteX16" fmla="*/ 0 w 9906001"/>
              <a:gd name="connsiteY16" fmla="*/ 1862668 h 2736157"/>
              <a:gd name="connsiteX17" fmla="*/ 0 w 9906001"/>
              <a:gd name="connsiteY17" fmla="*/ 1200151 h 273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06001" h="2736157">
                <a:moveTo>
                  <a:pt x="0" y="0"/>
                </a:moveTo>
                <a:lnTo>
                  <a:pt x="7715250" y="0"/>
                </a:lnTo>
                <a:lnTo>
                  <a:pt x="7715250" y="1"/>
                </a:lnTo>
                <a:lnTo>
                  <a:pt x="9906000" y="1"/>
                </a:lnTo>
                <a:lnTo>
                  <a:pt x="9906000" y="47626"/>
                </a:lnTo>
                <a:lnTo>
                  <a:pt x="9906001" y="47626"/>
                </a:lnTo>
                <a:lnTo>
                  <a:pt x="9906001" y="2181404"/>
                </a:lnTo>
                <a:lnTo>
                  <a:pt x="9906000" y="2181404"/>
                </a:lnTo>
                <a:lnTo>
                  <a:pt x="9906000" y="2400301"/>
                </a:lnTo>
                <a:lnTo>
                  <a:pt x="9906000" y="2719389"/>
                </a:lnTo>
                <a:lnTo>
                  <a:pt x="9906000" y="2736157"/>
                </a:lnTo>
                <a:lnTo>
                  <a:pt x="0" y="2736157"/>
                </a:lnTo>
                <a:lnTo>
                  <a:pt x="0" y="2719389"/>
                </a:lnTo>
                <a:lnTo>
                  <a:pt x="0" y="2400301"/>
                </a:lnTo>
                <a:lnTo>
                  <a:pt x="0" y="2152651"/>
                </a:lnTo>
                <a:lnTo>
                  <a:pt x="0" y="2028826"/>
                </a:lnTo>
                <a:lnTo>
                  <a:pt x="0" y="1862668"/>
                </a:lnTo>
                <a:lnTo>
                  <a:pt x="0" y="1200151"/>
                </a:lnTo>
                <a:close/>
              </a:path>
            </a:pathLst>
          </a:custGeom>
          <a:solidFill>
            <a:schemeClr val="accent6"/>
          </a:solidFill>
        </p:spPr>
        <p:txBody>
          <a:bodyPr wrap="square" anchor="ctr">
            <a:noAutofit/>
          </a:bodyPr>
          <a:lstStyle>
            <a:lvl1pPr algn="ctr">
              <a:defRPr>
                <a:solidFill>
                  <a:schemeClr val="accent4"/>
                </a:solidFill>
              </a:defRPr>
            </a:lvl1pPr>
          </a:lstStyle>
          <a:p>
            <a:pPr lvl="0" algn="ctr"/>
            <a:r>
              <a:rPr lang="en-GB"/>
              <a:t>Click icon to add picture</a:t>
            </a:r>
          </a:p>
        </p:txBody>
      </p:sp>
      <p:sp>
        <p:nvSpPr>
          <p:cNvPr id="32" name="Text Placeholder 10">
            <a:extLst>
              <a:ext uri="{FF2B5EF4-FFF2-40B4-BE49-F238E27FC236}">
                <a16:creationId xmlns:a16="http://schemas.microsoft.com/office/drawing/2014/main" id="{37325AF0-D5FF-4A49-A2AF-8D800AEABD58}"/>
              </a:ext>
            </a:extLst>
          </p:cNvPr>
          <p:cNvSpPr>
            <a:spLocks noGrp="1"/>
          </p:cNvSpPr>
          <p:nvPr>
            <p:ph type="body" sz="quarter" idx="20"/>
          </p:nvPr>
        </p:nvSpPr>
        <p:spPr>
          <a:xfrm>
            <a:off x="4299120" y="2564809"/>
            <a:ext cx="7340574" cy="3206005"/>
          </a:xfrm>
          <a:prstGeom prst="rect">
            <a:avLst/>
          </a:prstGeom>
          <a:solidFill>
            <a:schemeClr val="bg1"/>
          </a:solidFill>
          <a:ln>
            <a:noFill/>
          </a:ln>
        </p:spPr>
        <p:txBody>
          <a:bodyPr lIns="0" tIns="0" rIns="0" bIns="0" numCol="2" spcCol="180000">
            <a:noAutofit/>
          </a:bodyPr>
          <a:lstStyle>
            <a:lvl1pPr>
              <a:lnSpc>
                <a:spcPct val="100000"/>
              </a:lnSpc>
              <a:spcAft>
                <a:spcPts val="600"/>
              </a:spcAft>
              <a:defRPr sz="1000" b="0">
                <a:solidFill>
                  <a:schemeClr val="accent1"/>
                </a:solidFill>
              </a:defRPr>
            </a:lvl1pPr>
            <a:lvl2pPr marL="90461" indent="-90461">
              <a:lnSpc>
                <a:spcPct val="100000"/>
              </a:lnSpc>
              <a:spcAft>
                <a:spcPts val="600"/>
              </a:spcAft>
              <a:buClr>
                <a:srgbClr val="EE2F66"/>
              </a:buClr>
              <a:buFont typeface="Arial" panose="020B0604020202020204" pitchFamily="34" charset="0"/>
              <a:buChar char="•"/>
              <a:defRPr sz="1000" b="0" cap="none" baseline="0">
                <a:solidFill>
                  <a:schemeClr val="accent1"/>
                </a:solidFill>
              </a:defRPr>
            </a:lvl2pPr>
            <a:lvl3pPr>
              <a:lnSpc>
                <a:spcPct val="100000"/>
              </a:lnSpc>
              <a:defRPr sz="800">
                <a:solidFill>
                  <a:schemeClr val="accent1"/>
                </a:solidFill>
              </a:defRPr>
            </a:lvl3pPr>
            <a:lvl4pPr marL="0" indent="0">
              <a:spcBef>
                <a:spcPts val="0"/>
              </a:spcBef>
              <a:spcAft>
                <a:spcPts val="800"/>
              </a:spcAft>
              <a:buNone/>
              <a:defRPr sz="1100"/>
            </a:lvl4pPr>
            <a:lvl5pPr marL="0" indent="0">
              <a:spcBef>
                <a:spcPts val="0"/>
              </a:spcBef>
              <a:spcAft>
                <a:spcPts val="800"/>
              </a:spcAft>
              <a:buFont typeface="Arial" panose="020B0604020202020204" pitchFamily="34" charset="0"/>
              <a:buNone/>
              <a:defRPr sz="1100"/>
            </a:lvl5pPr>
            <a:lvl6pPr marL="0" indent="0">
              <a:lnSpc>
                <a:spcPct val="100000"/>
              </a:lnSpc>
              <a:spcBef>
                <a:spcPts val="0"/>
              </a:spcBef>
              <a:spcAft>
                <a:spcPts val="800"/>
              </a:spcAft>
              <a:buNone/>
              <a:defRPr/>
            </a:lvl6pPr>
            <a:lvl7pPr marL="0" indent="0">
              <a:lnSpc>
                <a:spcPct val="100000"/>
              </a:lnSpc>
              <a:spcBef>
                <a:spcPts val="0"/>
              </a:spcBef>
              <a:spcAft>
                <a:spcPts val="800"/>
              </a:spcAft>
              <a:buNone/>
              <a:defRPr sz="1100"/>
            </a:lvl7pPr>
            <a:lvl8pPr marL="0" indent="0">
              <a:lnSpc>
                <a:spcPct val="100000"/>
              </a:lnSpc>
              <a:spcBef>
                <a:spcPts val="0"/>
              </a:spcBef>
              <a:spcAft>
                <a:spcPts val="800"/>
              </a:spcAft>
              <a:buNone/>
              <a:defRPr sz="1100"/>
            </a:lvl8pPr>
            <a:lvl9pPr marL="0" indent="0">
              <a:lnSpc>
                <a:spcPct val="100000"/>
              </a:lnSpc>
              <a:spcBef>
                <a:spcPts val="0"/>
              </a:spcBef>
              <a:spcAft>
                <a:spcPts val="800"/>
              </a:spcAft>
              <a:buNone/>
              <a:defRPr sz="1100"/>
            </a:lvl9pPr>
          </a:lstStyle>
          <a:p>
            <a:pPr lvl="0"/>
            <a:r>
              <a:rPr lang="en-GB"/>
              <a:t>Click to edit Master text styles</a:t>
            </a:r>
          </a:p>
          <a:p>
            <a:pPr lvl="1"/>
            <a:r>
              <a:rPr lang="en-GB"/>
              <a:t>2</a:t>
            </a:r>
          </a:p>
          <a:p>
            <a:pPr lvl="2"/>
            <a:r>
              <a:rPr lang="en-GB"/>
              <a:t>Footnote</a:t>
            </a:r>
          </a:p>
        </p:txBody>
      </p:sp>
      <p:sp>
        <p:nvSpPr>
          <p:cNvPr id="36" name="Text Placeholder 7">
            <a:extLst>
              <a:ext uri="{FF2B5EF4-FFF2-40B4-BE49-F238E27FC236}">
                <a16:creationId xmlns:a16="http://schemas.microsoft.com/office/drawing/2014/main" id="{BAAAE8C1-22F0-4587-9D97-9936CCBFA8EE}"/>
              </a:ext>
            </a:extLst>
          </p:cNvPr>
          <p:cNvSpPr>
            <a:spLocks noGrp="1"/>
          </p:cNvSpPr>
          <p:nvPr>
            <p:ph type="body" sz="quarter" idx="16" hasCustomPrompt="1"/>
          </p:nvPr>
        </p:nvSpPr>
        <p:spPr>
          <a:xfrm>
            <a:off x="4299120" y="512644"/>
            <a:ext cx="6435935" cy="972912"/>
          </a:xfrm>
          <a:prstGeom prst="rect">
            <a:avLst/>
          </a:prstGeom>
        </p:spPr>
        <p:txBody>
          <a:bodyPr rIns="0" anchor="b">
            <a:noAutofit/>
          </a:bodyPr>
          <a:lstStyle>
            <a:lvl1pPr marL="0" algn="l" defTabSz="1038995" rtl="0" eaLnBrk="1" latinLnBrk="0" hangingPunct="1">
              <a:lnSpc>
                <a:spcPct val="100000"/>
              </a:lnSpc>
              <a:spcBef>
                <a:spcPct val="0"/>
              </a:spcBef>
              <a:spcAft>
                <a:spcPts val="0"/>
              </a:spcAft>
              <a:buNone/>
              <a:tabLst>
                <a:tab pos="0" algn="l"/>
                <a:tab pos="2874101" algn="l"/>
              </a:tabLst>
              <a:defRPr lang="en-GB" sz="2799" b="0" kern="1200" cap="none" spc="0" baseline="0" dirty="0">
                <a:solidFill>
                  <a:schemeClr val="accent1"/>
                </a:solidFill>
                <a:latin typeface="+mj-lt"/>
                <a:ea typeface="+mj-ea"/>
                <a:cs typeface="+mj-cs"/>
              </a:defRPr>
            </a:lvl1pPr>
            <a:lvl2pPr>
              <a:lnSpc>
                <a:spcPct val="80000"/>
              </a:lnSpc>
              <a:spcBef>
                <a:spcPts val="0"/>
              </a:spcBef>
              <a:defRPr sz="4999" spc="-150">
                <a:solidFill>
                  <a:schemeClr val="accent4"/>
                </a:solidFill>
              </a:defRPr>
            </a:lvl2pPr>
          </a:lstStyle>
          <a:p>
            <a:pPr lvl="0"/>
            <a:r>
              <a:rPr lang="en-GB"/>
              <a:t>Click to edit title</a:t>
            </a:r>
          </a:p>
        </p:txBody>
      </p:sp>
      <p:sp>
        <p:nvSpPr>
          <p:cNvPr id="37" name="Text Placeholder 22">
            <a:extLst>
              <a:ext uri="{FF2B5EF4-FFF2-40B4-BE49-F238E27FC236}">
                <a16:creationId xmlns:a16="http://schemas.microsoft.com/office/drawing/2014/main" id="{B9A974BD-255E-42CE-9FD8-962803BF4B34}"/>
              </a:ext>
            </a:extLst>
          </p:cNvPr>
          <p:cNvSpPr>
            <a:spLocks noGrp="1"/>
          </p:cNvSpPr>
          <p:nvPr>
            <p:ph type="body" sz="quarter" idx="18" hasCustomPrompt="1"/>
          </p:nvPr>
        </p:nvSpPr>
        <p:spPr>
          <a:xfrm>
            <a:off x="4299120" y="1773503"/>
            <a:ext cx="7340574" cy="646855"/>
          </a:xfrm>
          <a:prstGeom prst="rect">
            <a:avLst/>
          </a:prstGeom>
        </p:spPr>
        <p:txBody>
          <a:bodyPr lIns="0" tIns="0" rIns="0" bIns="0" anchor="t">
            <a:noAutofit/>
          </a:bodyPr>
          <a:lstStyle>
            <a:lvl1pPr>
              <a:lnSpc>
                <a:spcPct val="100000"/>
              </a:lnSpc>
              <a:spcBef>
                <a:spcPts val="0"/>
              </a:spcBef>
              <a:spcAft>
                <a:spcPts val="0"/>
              </a:spcAft>
              <a:defRPr lang="en-GB" sz="1600" b="0" kern="1200" cap="none" baseline="0" dirty="0">
                <a:solidFill>
                  <a:srgbClr val="64778A"/>
                </a:solidFill>
                <a:latin typeface="+mn-lt"/>
                <a:ea typeface="+mn-ea"/>
                <a:cs typeface="+mn-cs"/>
              </a:defRPr>
            </a:lvl1pPr>
          </a:lstStyle>
          <a:p>
            <a:pPr marL="0" lvl="0" indent="0" algn="l" defTabSz="203831" rtl="0" eaLnBrk="1" latinLnBrk="0" hangingPunct="1">
              <a:lnSpc>
                <a:spcPct val="100000"/>
              </a:lnSpc>
              <a:spcBef>
                <a:spcPts val="0"/>
              </a:spcBef>
              <a:spcAft>
                <a:spcPts val="0"/>
              </a:spcAft>
              <a:buClrTx/>
              <a:buFont typeface="Arial" panose="020B0604020202020204" pitchFamily="34" charset="0"/>
              <a:buNone/>
            </a:pPr>
            <a:r>
              <a:rPr lang="en-GB"/>
              <a:t>Click to edit subtitle</a:t>
            </a:r>
          </a:p>
        </p:txBody>
      </p:sp>
      <p:cxnSp>
        <p:nvCxnSpPr>
          <p:cNvPr id="15" name="Straight Connector 14">
            <a:extLst>
              <a:ext uri="{FF2B5EF4-FFF2-40B4-BE49-F238E27FC236}">
                <a16:creationId xmlns:a16="http://schemas.microsoft.com/office/drawing/2014/main" id="{B11524BB-F4BC-4AEB-94A0-BB503C2C4FA8}"/>
              </a:ext>
            </a:extLst>
          </p:cNvPr>
          <p:cNvCxnSpPr>
            <a:cxnSpLocks/>
          </p:cNvCxnSpPr>
          <p:nvPr userDrawn="1"/>
        </p:nvCxnSpPr>
        <p:spPr>
          <a:xfrm>
            <a:off x="4299119" y="1629986"/>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pic>
        <p:nvPicPr>
          <p:cNvPr id="16" name="Picture 24">
            <a:extLst>
              <a:ext uri="{FF2B5EF4-FFF2-40B4-BE49-F238E27FC236}">
                <a16:creationId xmlns:a16="http://schemas.microsoft.com/office/drawing/2014/main" id="{35BB38C2-63E4-4A16-81BD-B427A3040B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72310" y="512644"/>
            <a:ext cx="647970" cy="571956"/>
          </a:xfrm>
          <a:prstGeom prst="rect">
            <a:avLst/>
          </a:prstGeom>
        </p:spPr>
      </p:pic>
      <p:cxnSp>
        <p:nvCxnSpPr>
          <p:cNvPr id="17" name="Straight Connector 16">
            <a:extLst>
              <a:ext uri="{FF2B5EF4-FFF2-40B4-BE49-F238E27FC236}">
                <a16:creationId xmlns:a16="http://schemas.microsoft.com/office/drawing/2014/main" id="{6F6302C9-0C6D-4FA3-9AD4-CCD74ACB75B6}"/>
              </a:ext>
            </a:extLst>
          </p:cNvPr>
          <p:cNvCxnSpPr>
            <a:cxnSpLocks/>
          </p:cNvCxnSpPr>
          <p:nvPr userDrawn="1"/>
        </p:nvCxnSpPr>
        <p:spPr>
          <a:xfrm>
            <a:off x="4299120" y="5914331"/>
            <a:ext cx="7340574" cy="0"/>
          </a:xfrm>
          <a:prstGeom prst="line">
            <a:avLst/>
          </a:prstGeom>
          <a:ln>
            <a:solidFill>
              <a:srgbClr val="A2B3C9"/>
            </a:solidFill>
          </a:ln>
        </p:spPr>
        <p:style>
          <a:lnRef idx="1">
            <a:schemeClr val="accent1"/>
          </a:lnRef>
          <a:fillRef idx="0">
            <a:schemeClr val="accent1"/>
          </a:fillRef>
          <a:effectRef idx="0">
            <a:schemeClr val="accent1"/>
          </a:effectRef>
          <a:fontRef idx="minor">
            <a:schemeClr val="tx1"/>
          </a:fontRef>
        </p:style>
      </p:cxnSp>
      <p:sp>
        <p:nvSpPr>
          <p:cNvPr id="20" name="txtFooter">
            <a:extLst>
              <a:ext uri="{FF2B5EF4-FFF2-40B4-BE49-F238E27FC236}">
                <a16:creationId xmlns:a16="http://schemas.microsoft.com/office/drawing/2014/main" id="{5F8AD539-E423-45B2-A905-228146744851}"/>
              </a:ext>
            </a:extLst>
          </p:cNvPr>
          <p:cNvSpPr txBox="1"/>
          <p:nvPr userDrawn="1"/>
        </p:nvSpPr>
        <p:spPr>
          <a:xfrm>
            <a:off x="4299119" y="6551376"/>
            <a:ext cx="1259672" cy="215394"/>
          </a:xfrm>
          <a:prstGeom prst="rect">
            <a:avLst/>
          </a:prstGeom>
          <a:noFill/>
        </p:spPr>
        <p:txBody>
          <a:bodyPr wrap="square" lIns="0" rIns="0" rtlCol="0">
            <a:spAutoFit/>
          </a:bodyPr>
          <a:lstStyle/>
          <a:p>
            <a:pPr marL="0" marR="0" lvl="0" indent="0" algn="l" defTabSz="1038995" rtl="0" eaLnBrk="1" fontAlgn="auto" latinLnBrk="0" hangingPunct="1">
              <a:lnSpc>
                <a:spcPct val="100000"/>
              </a:lnSpc>
              <a:spcBef>
                <a:spcPts val="0"/>
              </a:spcBef>
              <a:spcAft>
                <a:spcPts val="0"/>
              </a:spcAft>
              <a:buClrTx/>
              <a:buSzTx/>
              <a:buFontTx/>
              <a:buNone/>
              <a:tabLst/>
              <a:defRPr/>
            </a:pPr>
            <a:r>
              <a:rPr lang="en-GB" sz="800">
                <a:solidFill>
                  <a:schemeClr val="accent5"/>
                </a:solidFill>
              </a:rPr>
              <a:t>© PA Knowledge Limited  |     </a:t>
            </a:r>
            <a:endParaRPr lang="en-GB" sz="1799"/>
          </a:p>
        </p:txBody>
      </p:sp>
      <p:sp>
        <p:nvSpPr>
          <p:cNvPr id="21" name="Rectangle 20" descr="{&quot;templafy&quot;:{&quot;id&quot;:&quot;26484830-4d9b-4c35-b950-d8880fe969b6&quot;}}">
            <a:extLst>
              <a:ext uri="{FF2B5EF4-FFF2-40B4-BE49-F238E27FC236}">
                <a16:creationId xmlns:a16="http://schemas.microsoft.com/office/drawing/2014/main" id="{F20CF9DC-5B12-4927-98D5-BD3DBD780223}"/>
              </a:ext>
            </a:extLst>
          </p:cNvPr>
          <p:cNvSpPr/>
          <p:nvPr userDrawn="1"/>
        </p:nvSpPr>
        <p:spPr>
          <a:xfrm>
            <a:off x="5548862" y="6552073"/>
            <a:ext cx="4110355" cy="2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spAutoFit/>
          </a:bodyPr>
          <a:lstStyle/>
          <a:p>
            <a:pPr algn="l"/>
            <a:r>
              <a:rPr lang="en-GB" sz="800">
                <a:solidFill>
                  <a:srgbClr val="9AB1C5"/>
                </a:solidFill>
              </a:rPr>
              <a:t> Confidential between PA and Greater Cambridge Shared Planning Service</a:t>
            </a:r>
          </a:p>
        </p:txBody>
      </p:sp>
      <p:pic>
        <p:nvPicPr>
          <p:cNvPr id="14" name="Graphic 13">
            <a:extLst>
              <a:ext uri="{FF2B5EF4-FFF2-40B4-BE49-F238E27FC236}">
                <a16:creationId xmlns:a16="http://schemas.microsoft.com/office/drawing/2014/main" id="{3067D620-D067-4B7D-BBB8-CD60A4027C94}"/>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05843" y="6057861"/>
            <a:ext cx="1871513" cy="323920"/>
          </a:xfrm>
          <a:prstGeom prst="rect">
            <a:avLst/>
          </a:prstGeom>
        </p:spPr>
      </p:pic>
    </p:spTree>
    <p:extLst>
      <p:ext uri="{BB962C8B-B14F-4D97-AF65-F5344CB8AC3E}">
        <p14:creationId xmlns:p14="http://schemas.microsoft.com/office/powerpoint/2010/main" val="2747332169"/>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Image + Text A">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469278E-0127-48E4-B124-96B0AEF055BD}"/>
              </a:ext>
            </a:extLst>
          </p:cNvPr>
          <p:cNvSpPr>
            <a:spLocks noGrp="1"/>
          </p:cNvSpPr>
          <p:nvPr>
            <p:ph type="pic" sz="quarter" idx="27"/>
          </p:nvPr>
        </p:nvSpPr>
        <p:spPr>
          <a:xfrm>
            <a:off x="3359862" y="0"/>
            <a:ext cx="8832136" cy="6858000"/>
          </a:xfrm>
          <a:prstGeom prst="rect">
            <a:avLst/>
          </a:prstGeom>
          <a:solidFill>
            <a:schemeClr val="accent6"/>
          </a:solidFill>
        </p:spPr>
        <p:txBody>
          <a:bodyPr wrap="square" anchor="ctr">
            <a:noAutofit/>
          </a:bodyPr>
          <a:lstStyle>
            <a:lvl1pPr algn="ctr">
              <a:defRPr/>
            </a:lvl1pPr>
          </a:lstStyle>
          <a:p>
            <a:endParaRPr lang="en-GB"/>
          </a:p>
        </p:txBody>
      </p:sp>
      <p:sp>
        <p:nvSpPr>
          <p:cNvPr id="2" name="Title 1">
            <a:extLst>
              <a:ext uri="{FF2B5EF4-FFF2-40B4-BE49-F238E27FC236}">
                <a16:creationId xmlns:a16="http://schemas.microsoft.com/office/drawing/2014/main" id="{C4998444-3E2E-49E6-BAB5-492E71C48939}"/>
              </a:ext>
            </a:extLst>
          </p:cNvPr>
          <p:cNvSpPr>
            <a:spLocks noGrp="1"/>
          </p:cNvSpPr>
          <p:nvPr>
            <p:ph type="title"/>
          </p:nvPr>
        </p:nvSpPr>
        <p:spPr>
          <a:xfrm>
            <a:off x="554211" y="512645"/>
            <a:ext cx="2662815" cy="792282"/>
          </a:xfrm>
        </p:spPr>
        <p:txBody>
          <a:bodyPr/>
          <a:lstStyle>
            <a:lvl1pPr>
              <a:defRPr sz="2399"/>
            </a:lvl1pPr>
          </a:lstStyle>
          <a:p>
            <a:r>
              <a:rPr lang="en-GB"/>
              <a:t>Click to edit Master title style</a:t>
            </a:r>
          </a:p>
        </p:txBody>
      </p:sp>
      <p:cxnSp>
        <p:nvCxnSpPr>
          <p:cNvPr id="6" name="Straight Connector 5">
            <a:extLst>
              <a:ext uri="{FF2B5EF4-FFF2-40B4-BE49-F238E27FC236}">
                <a16:creationId xmlns:a16="http://schemas.microsoft.com/office/drawing/2014/main" id="{C907166C-BF46-4A42-88C8-4A809512797F}"/>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D96F6BD-24B8-4BD2-A834-883957701F03}"/>
              </a:ext>
            </a:extLst>
          </p:cNvPr>
          <p:cNvSpPr>
            <a:spLocks noGrp="1"/>
          </p:cNvSpPr>
          <p:nvPr>
            <p:ph idx="1"/>
          </p:nvPr>
        </p:nvSpPr>
        <p:spPr>
          <a:xfrm>
            <a:off x="556116" y="1634557"/>
            <a:ext cx="2660910" cy="4534437"/>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Rectangle 10" descr="{&quot;templafy&quot;:{&quot;id&quot;:&quot;1ea1795d-4b80-42e1-858f-58a9b41e1176&quot;}}">
            <a:extLst>
              <a:ext uri="{FF2B5EF4-FFF2-40B4-BE49-F238E27FC236}">
                <a16:creationId xmlns:a16="http://schemas.microsoft.com/office/drawing/2014/main" id="{E85933CF-2E07-4D4E-9911-F315F4A8C593}"/>
              </a:ext>
            </a:extLst>
          </p:cNvPr>
          <p:cNvSpPr/>
          <p:nvPr userDrawn="1"/>
        </p:nvSpPr>
        <p:spPr>
          <a:xfrm>
            <a:off x="554210" y="6286831"/>
            <a:ext cx="2660910" cy="338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spAutoFit/>
          </a:bodyPr>
          <a:lstStyle/>
          <a:p>
            <a:pPr algn="l"/>
            <a:r>
              <a:rPr lang="en-GB" sz="800">
                <a:solidFill>
                  <a:srgbClr val="9AB1C5"/>
                </a:solidFill>
              </a:rPr>
              <a:t> Confidential between PA and Greater Cambridge Shared Planning Service</a:t>
            </a:r>
          </a:p>
        </p:txBody>
      </p:sp>
      <p:sp>
        <p:nvSpPr>
          <p:cNvPr id="12" name="txtFooter">
            <a:extLst>
              <a:ext uri="{FF2B5EF4-FFF2-40B4-BE49-F238E27FC236}">
                <a16:creationId xmlns:a16="http://schemas.microsoft.com/office/drawing/2014/main" id="{DAF82FC6-854A-4F64-8369-1D067ABB701E}"/>
              </a:ext>
            </a:extLst>
          </p:cNvPr>
          <p:cNvSpPr txBox="1"/>
          <p:nvPr userDrawn="1"/>
        </p:nvSpPr>
        <p:spPr>
          <a:xfrm>
            <a:off x="557070" y="6551376"/>
            <a:ext cx="1259672" cy="215394"/>
          </a:xfrm>
          <a:prstGeom prst="rect">
            <a:avLst/>
          </a:prstGeom>
          <a:noFill/>
        </p:spPr>
        <p:txBody>
          <a:bodyPr wrap="square" lIns="0" rIns="0" rtlCol="0">
            <a:spAutoFit/>
          </a:bodyPr>
          <a:lstStyle/>
          <a:p>
            <a:pPr marL="0" marR="0" lvl="0" indent="0" algn="l" defTabSz="1038995" rtl="0" eaLnBrk="1" fontAlgn="auto" latinLnBrk="0" hangingPunct="1">
              <a:lnSpc>
                <a:spcPct val="100000"/>
              </a:lnSpc>
              <a:spcBef>
                <a:spcPts val="0"/>
              </a:spcBef>
              <a:spcAft>
                <a:spcPts val="0"/>
              </a:spcAft>
              <a:buClrTx/>
              <a:buSzTx/>
              <a:buFontTx/>
              <a:buNone/>
              <a:tabLst/>
              <a:defRPr/>
            </a:pPr>
            <a:r>
              <a:rPr lang="en-GB" sz="800">
                <a:solidFill>
                  <a:schemeClr val="accent5"/>
                </a:solidFill>
              </a:rPr>
              <a:t>© PA Knowledge Limited  |     </a:t>
            </a:r>
            <a:endParaRPr lang="en-GB" sz="1799"/>
          </a:p>
        </p:txBody>
      </p:sp>
    </p:spTree>
    <p:extLst>
      <p:ext uri="{BB962C8B-B14F-4D97-AF65-F5344CB8AC3E}">
        <p14:creationId xmlns:p14="http://schemas.microsoft.com/office/powerpoint/2010/main" val="589122211"/>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Image + Text B">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469278E-0127-48E4-B124-96B0AEF055BD}"/>
              </a:ext>
            </a:extLst>
          </p:cNvPr>
          <p:cNvSpPr>
            <a:spLocks noGrp="1"/>
          </p:cNvSpPr>
          <p:nvPr>
            <p:ph type="pic" sz="quarter" idx="27"/>
          </p:nvPr>
        </p:nvSpPr>
        <p:spPr>
          <a:xfrm>
            <a:off x="3359862" y="0"/>
            <a:ext cx="8832136" cy="6858000"/>
          </a:xfrm>
          <a:prstGeom prst="rect">
            <a:avLst/>
          </a:prstGeom>
          <a:solidFill>
            <a:schemeClr val="accent6"/>
          </a:solidFill>
        </p:spPr>
        <p:txBody>
          <a:bodyPr wrap="square" anchor="ctr">
            <a:noAutofit/>
          </a:bodyPr>
          <a:lstStyle>
            <a:lvl1pPr algn="ctr">
              <a:defRPr/>
            </a:lvl1pPr>
          </a:lstStyle>
          <a:p>
            <a:endParaRPr lang="en-GB"/>
          </a:p>
        </p:txBody>
      </p:sp>
      <p:sp>
        <p:nvSpPr>
          <p:cNvPr id="2" name="Title 1">
            <a:extLst>
              <a:ext uri="{FF2B5EF4-FFF2-40B4-BE49-F238E27FC236}">
                <a16:creationId xmlns:a16="http://schemas.microsoft.com/office/drawing/2014/main" id="{C4998444-3E2E-49E6-BAB5-492E71C48939}"/>
              </a:ext>
            </a:extLst>
          </p:cNvPr>
          <p:cNvSpPr>
            <a:spLocks noGrp="1"/>
          </p:cNvSpPr>
          <p:nvPr>
            <p:ph type="title"/>
          </p:nvPr>
        </p:nvSpPr>
        <p:spPr>
          <a:xfrm>
            <a:off x="554211" y="512645"/>
            <a:ext cx="2662815" cy="792282"/>
          </a:xfrm>
        </p:spPr>
        <p:txBody>
          <a:bodyPr/>
          <a:lstStyle>
            <a:lvl1pPr>
              <a:defRPr sz="2399">
                <a:solidFill>
                  <a:schemeClr val="bg1"/>
                </a:solidFill>
              </a:defRPr>
            </a:lvl1pPr>
          </a:lstStyle>
          <a:p>
            <a:r>
              <a:rPr lang="en-GB"/>
              <a:t>Click to edit Master title style</a:t>
            </a:r>
          </a:p>
        </p:txBody>
      </p:sp>
      <p:cxnSp>
        <p:nvCxnSpPr>
          <p:cNvPr id="6" name="Straight Connector 5">
            <a:extLst>
              <a:ext uri="{FF2B5EF4-FFF2-40B4-BE49-F238E27FC236}">
                <a16:creationId xmlns:a16="http://schemas.microsoft.com/office/drawing/2014/main" id="{C907166C-BF46-4A42-88C8-4A809512797F}"/>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D96F6BD-24B8-4BD2-A834-883957701F03}"/>
              </a:ext>
            </a:extLst>
          </p:cNvPr>
          <p:cNvSpPr>
            <a:spLocks noGrp="1"/>
          </p:cNvSpPr>
          <p:nvPr>
            <p:ph idx="1"/>
          </p:nvPr>
        </p:nvSpPr>
        <p:spPr>
          <a:xfrm>
            <a:off x="556116" y="1634557"/>
            <a:ext cx="2660910" cy="4534437"/>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baseline="0">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Rectangle 10" descr="{&quot;templafy&quot;:{&quot;id&quot;:&quot;89582cdf-88d1-4e35-87e6-49701fb7631d&quot;}}">
            <a:extLst>
              <a:ext uri="{FF2B5EF4-FFF2-40B4-BE49-F238E27FC236}">
                <a16:creationId xmlns:a16="http://schemas.microsoft.com/office/drawing/2014/main" id="{9BA48053-1A5D-4A47-AE95-11FBDA3C42CE}"/>
              </a:ext>
            </a:extLst>
          </p:cNvPr>
          <p:cNvSpPr/>
          <p:nvPr userDrawn="1"/>
        </p:nvSpPr>
        <p:spPr>
          <a:xfrm>
            <a:off x="554210" y="6286831"/>
            <a:ext cx="2660910" cy="338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spAutoFit/>
          </a:bodyPr>
          <a:lstStyle/>
          <a:p>
            <a:pPr algn="l"/>
            <a:r>
              <a:rPr lang="en-GB" sz="800">
                <a:solidFill>
                  <a:srgbClr val="9AB1C5"/>
                </a:solidFill>
              </a:rPr>
              <a:t> Confidential between PA and Greater Cambridge Shared Planning Service</a:t>
            </a:r>
          </a:p>
        </p:txBody>
      </p:sp>
      <p:sp>
        <p:nvSpPr>
          <p:cNvPr id="12" name="txtFooter">
            <a:extLst>
              <a:ext uri="{FF2B5EF4-FFF2-40B4-BE49-F238E27FC236}">
                <a16:creationId xmlns:a16="http://schemas.microsoft.com/office/drawing/2014/main" id="{1FF39E47-53E5-4AB9-B168-678733F8FD7F}"/>
              </a:ext>
            </a:extLst>
          </p:cNvPr>
          <p:cNvSpPr txBox="1"/>
          <p:nvPr userDrawn="1"/>
        </p:nvSpPr>
        <p:spPr>
          <a:xfrm>
            <a:off x="557070" y="6551376"/>
            <a:ext cx="1259672" cy="215394"/>
          </a:xfrm>
          <a:prstGeom prst="rect">
            <a:avLst/>
          </a:prstGeom>
          <a:noFill/>
        </p:spPr>
        <p:txBody>
          <a:bodyPr wrap="square" lIns="0" rIns="0" rtlCol="0">
            <a:spAutoFit/>
          </a:bodyPr>
          <a:lstStyle/>
          <a:p>
            <a:pPr marL="0" marR="0" lvl="0" indent="0" algn="l" defTabSz="1038995" rtl="0" eaLnBrk="1" fontAlgn="auto" latinLnBrk="0" hangingPunct="1">
              <a:lnSpc>
                <a:spcPct val="100000"/>
              </a:lnSpc>
              <a:spcBef>
                <a:spcPts val="0"/>
              </a:spcBef>
              <a:spcAft>
                <a:spcPts val="0"/>
              </a:spcAft>
              <a:buClrTx/>
              <a:buSzTx/>
              <a:buFontTx/>
              <a:buNone/>
              <a:tabLst/>
              <a:defRPr/>
            </a:pPr>
            <a:r>
              <a:rPr lang="en-GB" sz="800">
                <a:solidFill>
                  <a:schemeClr val="accent5"/>
                </a:solidFill>
              </a:rPr>
              <a:t>© PA Knowledge Limited  |     </a:t>
            </a:r>
            <a:endParaRPr lang="en-GB" sz="1799"/>
          </a:p>
        </p:txBody>
      </p:sp>
    </p:spTree>
    <p:extLst>
      <p:ext uri="{BB962C8B-B14F-4D97-AF65-F5344CB8AC3E}">
        <p14:creationId xmlns:p14="http://schemas.microsoft.com/office/powerpoint/2010/main" val="172600415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Image + Text C">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92FC57C-6C3E-4567-9A08-B612CC955A17}"/>
              </a:ext>
            </a:extLst>
          </p:cNvPr>
          <p:cNvSpPr/>
          <p:nvPr userDrawn="1"/>
        </p:nvSpPr>
        <p:spPr>
          <a:xfrm>
            <a:off x="552306" y="693578"/>
            <a:ext cx="11087388" cy="5470845"/>
          </a:xfrm>
          <a:prstGeom prst="roundRect">
            <a:avLst>
              <a:gd name="adj" fmla="val 140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plcSlideNumber">
            <a:extLst>
              <a:ext uri="{FF2B5EF4-FFF2-40B4-BE49-F238E27FC236}">
                <a16:creationId xmlns:a16="http://schemas.microsoft.com/office/drawing/2014/main" id="{9FA52A4F-B311-4C3E-9D9A-670BEFBE303C}"/>
              </a:ext>
            </a:extLst>
          </p:cNvPr>
          <p:cNvSpPr>
            <a:spLocks noGrp="1"/>
          </p:cNvSpPr>
          <p:nvPr userDrawn="1"/>
        </p:nvSpPr>
        <p:spPr>
          <a:xfrm>
            <a:off x="5667222" y="6553347"/>
            <a:ext cx="857555" cy="211454"/>
          </a:xfrm>
          <a:prstGeom prst="rect">
            <a:avLst/>
          </a:prstGeom>
        </p:spPr>
        <p:txBody>
          <a:bodyPr vert="horz" lIns="0" tIns="51951" rIns="0" bIns="51951"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764D758-178E-4044-96D2-948E9A9D94EB}" type="slidenum">
              <a:rPr lang="en-GB" sz="800" smtClean="0">
                <a:solidFill>
                  <a:schemeClr val="accent5"/>
                </a:solidFill>
              </a:rPr>
              <a:pPr algn="ctr"/>
              <a:t>‹#›</a:t>
            </a:fld>
            <a:endParaRPr lang="en-GB" sz="800">
              <a:solidFill>
                <a:schemeClr val="accent5"/>
              </a:solidFill>
            </a:endParaRPr>
          </a:p>
        </p:txBody>
      </p:sp>
      <p:sp>
        <p:nvSpPr>
          <p:cNvPr id="12" name="Picture Placeholder 11">
            <a:extLst>
              <a:ext uri="{FF2B5EF4-FFF2-40B4-BE49-F238E27FC236}">
                <a16:creationId xmlns:a16="http://schemas.microsoft.com/office/drawing/2014/main" id="{A249E0E7-0F3D-441A-BCEF-D742D32F9410}"/>
              </a:ext>
            </a:extLst>
          </p:cNvPr>
          <p:cNvSpPr>
            <a:spLocks noGrp="1"/>
          </p:cNvSpPr>
          <p:nvPr>
            <p:ph type="pic" sz="quarter" idx="27"/>
          </p:nvPr>
        </p:nvSpPr>
        <p:spPr>
          <a:xfrm>
            <a:off x="3359862" y="693578"/>
            <a:ext cx="8279832" cy="5470845"/>
          </a:xfrm>
          <a:custGeom>
            <a:avLst/>
            <a:gdLst>
              <a:gd name="connsiteX0" fmla="*/ 0 w 8281988"/>
              <a:gd name="connsiteY0" fmla="*/ 0 h 5472112"/>
              <a:gd name="connsiteX1" fmla="*/ 8205105 w 8281988"/>
              <a:gd name="connsiteY1" fmla="*/ 0 h 5472112"/>
              <a:gd name="connsiteX2" fmla="*/ 8281988 w 8281988"/>
              <a:gd name="connsiteY2" fmla="*/ 76883 h 5472112"/>
              <a:gd name="connsiteX3" fmla="*/ 8281988 w 8281988"/>
              <a:gd name="connsiteY3" fmla="*/ 5395229 h 5472112"/>
              <a:gd name="connsiteX4" fmla="*/ 8205105 w 8281988"/>
              <a:gd name="connsiteY4" fmla="*/ 5472112 h 5472112"/>
              <a:gd name="connsiteX5" fmla="*/ 0 w 8281988"/>
              <a:gd name="connsiteY5" fmla="*/ 5472112 h 547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1988" h="5472112">
                <a:moveTo>
                  <a:pt x="0" y="0"/>
                </a:moveTo>
                <a:lnTo>
                  <a:pt x="8205105" y="0"/>
                </a:lnTo>
                <a:cubicBezTo>
                  <a:pt x="8247566" y="0"/>
                  <a:pt x="8281988" y="34422"/>
                  <a:pt x="8281988" y="76883"/>
                </a:cubicBezTo>
                <a:lnTo>
                  <a:pt x="8281988" y="5395229"/>
                </a:lnTo>
                <a:cubicBezTo>
                  <a:pt x="8281988" y="5437690"/>
                  <a:pt x="8247566" y="5472112"/>
                  <a:pt x="8205105" y="5472112"/>
                </a:cubicBezTo>
                <a:lnTo>
                  <a:pt x="0" y="5472112"/>
                </a:lnTo>
                <a:close/>
              </a:path>
            </a:pathLst>
          </a:custGeom>
          <a:solidFill>
            <a:schemeClr val="accent6"/>
          </a:solidFill>
        </p:spPr>
        <p:txBody>
          <a:bodyPr wrap="square" anchor="ctr">
            <a:noAutofit/>
          </a:bodyPr>
          <a:lstStyle>
            <a:lvl1pPr algn="ctr">
              <a:defRPr/>
            </a:lvl1pPr>
          </a:lstStyle>
          <a:p>
            <a:endParaRPr lang="en-GB"/>
          </a:p>
        </p:txBody>
      </p:sp>
      <p:sp>
        <p:nvSpPr>
          <p:cNvPr id="13" name="Title 1">
            <a:extLst>
              <a:ext uri="{FF2B5EF4-FFF2-40B4-BE49-F238E27FC236}">
                <a16:creationId xmlns:a16="http://schemas.microsoft.com/office/drawing/2014/main" id="{F51C6C8C-C286-4F88-AB7F-D3B0B7A93F6A}"/>
              </a:ext>
            </a:extLst>
          </p:cNvPr>
          <p:cNvSpPr>
            <a:spLocks noGrp="1"/>
          </p:cNvSpPr>
          <p:nvPr>
            <p:ph type="title"/>
          </p:nvPr>
        </p:nvSpPr>
        <p:spPr>
          <a:xfrm>
            <a:off x="773611" y="896998"/>
            <a:ext cx="2443415" cy="792282"/>
          </a:xfrm>
        </p:spPr>
        <p:txBody>
          <a:bodyPr/>
          <a:lstStyle>
            <a:lvl1pPr>
              <a:defRPr sz="1999">
                <a:solidFill>
                  <a:schemeClr val="bg1"/>
                </a:solidFill>
              </a:defRPr>
            </a:lvl1pPr>
          </a:lstStyle>
          <a:p>
            <a:r>
              <a:rPr lang="en-GB"/>
              <a:t>Click to edit Master title style</a:t>
            </a:r>
          </a:p>
        </p:txBody>
      </p:sp>
      <p:cxnSp>
        <p:nvCxnSpPr>
          <p:cNvPr id="14" name="Straight Connector 13">
            <a:extLst>
              <a:ext uri="{FF2B5EF4-FFF2-40B4-BE49-F238E27FC236}">
                <a16:creationId xmlns:a16="http://schemas.microsoft.com/office/drawing/2014/main" id="{0C50824C-0ADC-4AFB-8811-11F2D443B63C}"/>
              </a:ext>
            </a:extLst>
          </p:cNvPr>
          <p:cNvCxnSpPr>
            <a:cxnSpLocks/>
          </p:cNvCxnSpPr>
          <p:nvPr userDrawn="1"/>
        </p:nvCxnSpPr>
        <p:spPr>
          <a:xfrm>
            <a:off x="773609" y="1859275"/>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FB06C9CD-3287-4D22-ABE7-8CB7607A7AF4}"/>
              </a:ext>
            </a:extLst>
          </p:cNvPr>
          <p:cNvSpPr>
            <a:spLocks noGrp="1"/>
          </p:cNvSpPr>
          <p:nvPr>
            <p:ph idx="1"/>
          </p:nvPr>
        </p:nvSpPr>
        <p:spPr>
          <a:xfrm>
            <a:off x="775515" y="2018911"/>
            <a:ext cx="2441511" cy="3942093"/>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baseline="0">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Tree>
    <p:extLst>
      <p:ext uri="{BB962C8B-B14F-4D97-AF65-F5344CB8AC3E}">
        <p14:creationId xmlns:p14="http://schemas.microsoft.com/office/powerpoint/2010/main" val="432872605"/>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SP TOC">
    <p:spTree>
      <p:nvGrpSpPr>
        <p:cNvPr id="1" name=""/>
        <p:cNvGrpSpPr/>
        <p:nvPr/>
      </p:nvGrpSpPr>
      <p:grpSpPr>
        <a:xfrm>
          <a:off x="0" y="0"/>
          <a:ext cx="0" cy="0"/>
          <a:chOff x="0" y="0"/>
          <a:chExt cx="0" cy="0"/>
        </a:xfrm>
      </p:grpSpPr>
      <p:grpSp>
        <p:nvGrpSpPr>
          <p:cNvPr id="3" name="SP Agenda Section" hidden="1"/>
          <p:cNvGrpSpPr/>
          <p:nvPr userDrawn="1"/>
        </p:nvGrpSpPr>
        <p:grpSpPr>
          <a:xfrm>
            <a:off x="514738" y="1512840"/>
            <a:ext cx="11220929" cy="369332"/>
            <a:chOff x="1797664" y="2085631"/>
            <a:chExt cx="11220928" cy="369332"/>
          </a:xfrm>
        </p:grpSpPr>
        <p:sp>
          <p:nvSpPr>
            <p:cNvPr id="20" name="Section Title" hidden="1"/>
            <p:cNvSpPr txBox="1">
              <a:spLocks/>
            </p:cNvSpPr>
            <p:nvPr userDrawn="1"/>
          </p:nvSpPr>
          <p:spPr>
            <a:xfrm>
              <a:off x="2267220" y="2085631"/>
              <a:ext cx="3843347" cy="369332"/>
            </a:xfrm>
            <a:prstGeom prst="rect">
              <a:avLst/>
            </a:prstGeom>
            <a:noFill/>
          </p:spPr>
          <p:txBody>
            <a:bodyPr wrap="square" rtlCol="0" anchor="ctr">
              <a:normAutofit/>
            </a:bodyPr>
            <a:lstStyle/>
            <a:p>
              <a:pPr defTabSz="9333333">
                <a:tabLst>
                  <a:tab pos="9511110" algn="l"/>
                </a:tabLst>
              </a:pPr>
              <a:r>
                <a:rPr lang="en-GB" sz="1400"/>
                <a:t>&lt;TEXT&gt;</a:t>
              </a:r>
              <a:endParaRPr lang="en-GB" sz="1799"/>
            </a:p>
          </p:txBody>
        </p:sp>
        <p:sp>
          <p:nvSpPr>
            <p:cNvPr id="21" name="Section Number" hidden="1"/>
            <p:cNvSpPr txBox="1">
              <a:spLocks/>
            </p:cNvSpPr>
            <p:nvPr userDrawn="1"/>
          </p:nvSpPr>
          <p:spPr>
            <a:xfrm>
              <a:off x="1797664" y="2085631"/>
              <a:ext cx="379556" cy="369332"/>
            </a:xfrm>
            <a:prstGeom prst="rect">
              <a:avLst/>
            </a:prstGeom>
            <a:noFill/>
          </p:spPr>
          <p:txBody>
            <a:bodyPr wrap="none" rtlCol="0" anchor="ctr">
              <a:noAutofit/>
            </a:bodyPr>
            <a:lstStyle/>
            <a:p>
              <a:pPr algn="ctr"/>
              <a:r>
                <a:rPr lang="en-GB" sz="1400"/>
                <a:t>&lt;N&gt;</a:t>
              </a:r>
              <a:endParaRPr lang="en-GB" sz="1799"/>
            </a:p>
          </p:txBody>
        </p:sp>
        <p:sp>
          <p:nvSpPr>
            <p:cNvPr id="22" name="Slide Number" hidden="1"/>
            <p:cNvSpPr txBox="1">
              <a:spLocks/>
            </p:cNvSpPr>
            <p:nvPr userDrawn="1"/>
          </p:nvSpPr>
          <p:spPr>
            <a:xfrm>
              <a:off x="12381598" y="2085631"/>
              <a:ext cx="636994" cy="369332"/>
            </a:xfrm>
            <a:prstGeom prst="rect">
              <a:avLst/>
            </a:prstGeom>
            <a:noFill/>
          </p:spPr>
          <p:txBody>
            <a:bodyPr wrap="none" rtlCol="0" anchor="ctr">
              <a:noAutofit/>
            </a:bodyPr>
            <a:lstStyle/>
            <a:p>
              <a:pPr algn="r"/>
              <a:r>
                <a:rPr lang="en-GB" sz="1400"/>
                <a:t>&lt;P&gt;</a:t>
              </a:r>
              <a:endParaRPr lang="en-GB" sz="1799"/>
            </a:p>
          </p:txBody>
        </p:sp>
        <p:sp>
          <p:nvSpPr>
            <p:cNvPr id="24" name="Timeslot" hidden="1"/>
            <p:cNvSpPr txBox="1">
              <a:spLocks/>
            </p:cNvSpPr>
            <p:nvPr userDrawn="1"/>
          </p:nvSpPr>
          <p:spPr>
            <a:xfrm>
              <a:off x="9186141" y="2085631"/>
              <a:ext cx="1257061" cy="369332"/>
            </a:xfrm>
            <a:prstGeom prst="rect">
              <a:avLst/>
            </a:prstGeom>
            <a:noFill/>
          </p:spPr>
          <p:txBody>
            <a:bodyPr wrap="none" rtlCol="0" anchor="ctr">
              <a:noAutofit/>
            </a:bodyPr>
            <a:lstStyle/>
            <a:p>
              <a:pPr algn="l"/>
              <a:r>
                <a:rPr lang="en-GB" sz="1400"/>
                <a:t>&lt;TIMESLOT&gt;</a:t>
              </a:r>
              <a:endParaRPr lang="en-GB" sz="1799"/>
            </a:p>
          </p:txBody>
        </p:sp>
        <p:sp>
          <p:nvSpPr>
            <p:cNvPr id="28" name="Responsible" hidden="1"/>
            <p:cNvSpPr txBox="1">
              <a:spLocks/>
            </p:cNvSpPr>
            <p:nvPr userDrawn="1"/>
          </p:nvSpPr>
          <p:spPr>
            <a:xfrm>
              <a:off x="6209330" y="2085631"/>
              <a:ext cx="1388067" cy="369332"/>
            </a:xfrm>
            <a:prstGeom prst="rect">
              <a:avLst/>
            </a:prstGeom>
            <a:noFill/>
          </p:spPr>
          <p:txBody>
            <a:bodyPr wrap="none" rtlCol="0" anchor="ctr">
              <a:noAutofit/>
            </a:bodyPr>
            <a:lstStyle/>
            <a:p>
              <a:pPr algn="l"/>
              <a:r>
                <a:rPr lang="en-GB" sz="1400"/>
                <a:t>&lt;RESPONSIBLE&gt;</a:t>
              </a:r>
              <a:endParaRPr lang="en-GB" sz="1799"/>
            </a:p>
          </p:txBody>
        </p:sp>
        <p:sp>
          <p:nvSpPr>
            <p:cNvPr id="29" name="Duration" hidden="1"/>
            <p:cNvSpPr txBox="1">
              <a:spLocks/>
            </p:cNvSpPr>
            <p:nvPr userDrawn="1"/>
          </p:nvSpPr>
          <p:spPr>
            <a:xfrm>
              <a:off x="11049857" y="2085631"/>
              <a:ext cx="684723" cy="369332"/>
            </a:xfrm>
            <a:prstGeom prst="rect">
              <a:avLst/>
            </a:prstGeom>
            <a:noFill/>
          </p:spPr>
          <p:txBody>
            <a:bodyPr wrap="none" rtlCol="0" anchor="ctr">
              <a:noAutofit/>
            </a:bodyPr>
            <a:lstStyle/>
            <a:p>
              <a:pPr algn="l"/>
              <a:r>
                <a:rPr lang="en-GB" sz="1400"/>
                <a:t>&lt;DURATION&gt;</a:t>
              </a:r>
              <a:endParaRPr lang="en-GB" sz="1799"/>
            </a:p>
          </p:txBody>
        </p:sp>
      </p:grpSp>
      <p:grpSp>
        <p:nvGrpSpPr>
          <p:cNvPr id="4" name="SP Agenda Section Highlight" hidden="1"/>
          <p:cNvGrpSpPr>
            <a:grpSpLocks/>
          </p:cNvGrpSpPr>
          <p:nvPr userDrawn="1"/>
        </p:nvGrpSpPr>
        <p:grpSpPr>
          <a:xfrm>
            <a:off x="514737" y="2044172"/>
            <a:ext cx="11220929" cy="369332"/>
            <a:chOff x="1797664" y="2616963"/>
            <a:chExt cx="11220930" cy="369332"/>
          </a:xfrm>
          <a:solidFill>
            <a:schemeClr val="accent1">
              <a:lumMod val="60000"/>
              <a:lumOff val="40000"/>
            </a:schemeClr>
          </a:solidFill>
        </p:grpSpPr>
        <p:sp>
          <p:nvSpPr>
            <p:cNvPr id="32" name="Section Title" hidden="1"/>
            <p:cNvSpPr txBox="1">
              <a:spLocks/>
            </p:cNvSpPr>
            <p:nvPr userDrawn="1"/>
          </p:nvSpPr>
          <p:spPr>
            <a:xfrm>
              <a:off x="2267220" y="2616963"/>
              <a:ext cx="3843347" cy="369332"/>
            </a:xfrm>
            <a:prstGeom prst="rect">
              <a:avLst/>
            </a:prstGeom>
            <a:grpFill/>
          </p:spPr>
          <p:txBody>
            <a:bodyPr wrap="square" rtlCol="0" anchor="ctr">
              <a:normAutofit/>
            </a:bodyPr>
            <a:lstStyle/>
            <a:p>
              <a:pPr defTabSz="9333333">
                <a:tabLst>
                  <a:tab pos="9511110" algn="l"/>
                </a:tabLst>
              </a:pPr>
              <a:r>
                <a:rPr lang="en-GB" sz="1400" b="1"/>
                <a:t>&lt;TEXT&gt;</a:t>
              </a:r>
              <a:endParaRPr lang="en-GB" sz="1799"/>
            </a:p>
          </p:txBody>
        </p:sp>
        <p:sp>
          <p:nvSpPr>
            <p:cNvPr id="33" name="Section Number" hidden="1"/>
            <p:cNvSpPr txBox="1">
              <a:spLocks/>
            </p:cNvSpPr>
            <p:nvPr userDrawn="1"/>
          </p:nvSpPr>
          <p:spPr>
            <a:xfrm>
              <a:off x="1797664" y="2616963"/>
              <a:ext cx="379556" cy="369332"/>
            </a:xfrm>
            <a:prstGeom prst="rect">
              <a:avLst/>
            </a:prstGeom>
            <a:grpFill/>
          </p:spPr>
          <p:txBody>
            <a:bodyPr wrap="none" rtlCol="0" anchor="ctr">
              <a:noAutofit/>
            </a:bodyPr>
            <a:lstStyle/>
            <a:p>
              <a:pPr algn="ctr"/>
              <a:r>
                <a:rPr lang="en-GB" sz="1400" b="1"/>
                <a:t>&lt;N&gt;</a:t>
              </a:r>
              <a:endParaRPr lang="en-GB" sz="1799"/>
            </a:p>
          </p:txBody>
        </p:sp>
        <p:sp>
          <p:nvSpPr>
            <p:cNvPr id="34" name="Slide Number" hidden="1"/>
            <p:cNvSpPr txBox="1">
              <a:spLocks/>
            </p:cNvSpPr>
            <p:nvPr userDrawn="1"/>
          </p:nvSpPr>
          <p:spPr>
            <a:xfrm>
              <a:off x="12381600" y="2616963"/>
              <a:ext cx="636994" cy="369332"/>
            </a:xfrm>
            <a:prstGeom prst="rect">
              <a:avLst/>
            </a:prstGeom>
            <a:grpFill/>
          </p:spPr>
          <p:txBody>
            <a:bodyPr wrap="none" rtlCol="0" anchor="ctr">
              <a:noAutofit/>
            </a:bodyPr>
            <a:lstStyle/>
            <a:p>
              <a:pPr algn="r"/>
              <a:r>
                <a:rPr lang="en-GB" sz="1400" b="1"/>
                <a:t>&lt;P&gt;</a:t>
              </a:r>
              <a:endParaRPr lang="en-GB" sz="1799"/>
            </a:p>
          </p:txBody>
        </p:sp>
        <p:sp>
          <p:nvSpPr>
            <p:cNvPr id="35" name="Timeslot" hidden="1"/>
            <p:cNvSpPr txBox="1">
              <a:spLocks/>
            </p:cNvSpPr>
            <p:nvPr userDrawn="1"/>
          </p:nvSpPr>
          <p:spPr>
            <a:xfrm>
              <a:off x="9178685" y="2616963"/>
              <a:ext cx="1257061" cy="369332"/>
            </a:xfrm>
            <a:prstGeom prst="rect">
              <a:avLst/>
            </a:prstGeom>
            <a:grpFill/>
          </p:spPr>
          <p:txBody>
            <a:bodyPr wrap="none" rtlCol="0" anchor="ctr">
              <a:noAutofit/>
            </a:bodyPr>
            <a:lstStyle/>
            <a:p>
              <a:pPr algn="l"/>
              <a:r>
                <a:rPr lang="en-GB" sz="1400" b="1"/>
                <a:t>&lt;TIMESLOT&gt;</a:t>
              </a:r>
              <a:endParaRPr lang="en-GB" sz="1799"/>
            </a:p>
          </p:txBody>
        </p:sp>
        <p:sp>
          <p:nvSpPr>
            <p:cNvPr id="36" name="Responsible" hidden="1"/>
            <p:cNvSpPr txBox="1">
              <a:spLocks/>
            </p:cNvSpPr>
            <p:nvPr userDrawn="1"/>
          </p:nvSpPr>
          <p:spPr>
            <a:xfrm>
              <a:off x="6209330" y="2616963"/>
              <a:ext cx="1388067" cy="369332"/>
            </a:xfrm>
            <a:prstGeom prst="rect">
              <a:avLst/>
            </a:prstGeom>
            <a:grpFill/>
          </p:spPr>
          <p:txBody>
            <a:bodyPr wrap="none" rtlCol="0" anchor="ctr">
              <a:noAutofit/>
            </a:bodyPr>
            <a:lstStyle/>
            <a:p>
              <a:pPr algn="l"/>
              <a:r>
                <a:rPr lang="en-GB" sz="1400" b="1"/>
                <a:t>&lt;RESPONSIBLE&gt;</a:t>
              </a:r>
              <a:endParaRPr lang="en-GB" sz="1799"/>
            </a:p>
          </p:txBody>
        </p:sp>
        <p:sp>
          <p:nvSpPr>
            <p:cNvPr id="37" name="Duration" hidden="1"/>
            <p:cNvSpPr txBox="1">
              <a:spLocks/>
            </p:cNvSpPr>
            <p:nvPr userDrawn="1"/>
          </p:nvSpPr>
          <p:spPr>
            <a:xfrm>
              <a:off x="11049859" y="2616963"/>
              <a:ext cx="684723" cy="369332"/>
            </a:xfrm>
            <a:prstGeom prst="rect">
              <a:avLst/>
            </a:prstGeom>
            <a:grpFill/>
          </p:spPr>
          <p:txBody>
            <a:bodyPr wrap="none" rtlCol="0" anchor="ctr">
              <a:noAutofit/>
            </a:bodyPr>
            <a:lstStyle/>
            <a:p>
              <a:pPr algn="l"/>
              <a:r>
                <a:rPr lang="en-GB" sz="1400" b="1"/>
                <a:t>&lt;DURATION&gt;</a:t>
              </a:r>
              <a:endParaRPr lang="en-GB" sz="1799"/>
            </a:p>
          </p:txBody>
        </p:sp>
      </p:grpSp>
      <p:grpSp>
        <p:nvGrpSpPr>
          <p:cNvPr id="8" name="SP Agenda Subsection" hidden="1"/>
          <p:cNvGrpSpPr>
            <a:grpSpLocks/>
          </p:cNvGrpSpPr>
          <p:nvPr userDrawn="1"/>
        </p:nvGrpSpPr>
        <p:grpSpPr>
          <a:xfrm>
            <a:off x="982878" y="2575504"/>
            <a:ext cx="10752788" cy="369332"/>
            <a:chOff x="2265804" y="3155687"/>
            <a:chExt cx="10752786" cy="369332"/>
          </a:xfrm>
        </p:grpSpPr>
        <p:sp>
          <p:nvSpPr>
            <p:cNvPr id="39" name="Section Title" hidden="1"/>
            <p:cNvSpPr txBox="1">
              <a:spLocks/>
            </p:cNvSpPr>
            <p:nvPr userDrawn="1"/>
          </p:nvSpPr>
          <p:spPr>
            <a:xfrm>
              <a:off x="2744123" y="3155687"/>
              <a:ext cx="3366444" cy="369332"/>
            </a:xfrm>
            <a:prstGeom prst="rect">
              <a:avLst/>
            </a:prstGeom>
            <a:noFill/>
          </p:spPr>
          <p:txBody>
            <a:bodyPr wrap="square" rtlCol="0" anchor="ctr">
              <a:normAutofit/>
            </a:bodyPr>
            <a:lstStyle/>
            <a:p>
              <a:pPr defTabSz="9333333">
                <a:tabLst>
                  <a:tab pos="9511110" algn="l"/>
                </a:tabLst>
              </a:pPr>
              <a:r>
                <a:rPr lang="en-GB" sz="1400"/>
                <a:t>&lt;TEXT&gt;</a:t>
              </a:r>
              <a:endParaRPr lang="en-GB" sz="1799"/>
            </a:p>
          </p:txBody>
        </p:sp>
        <p:sp>
          <p:nvSpPr>
            <p:cNvPr id="40" name="Section Number" hidden="1"/>
            <p:cNvSpPr txBox="1">
              <a:spLocks/>
            </p:cNvSpPr>
            <p:nvPr userDrawn="1"/>
          </p:nvSpPr>
          <p:spPr>
            <a:xfrm>
              <a:off x="2265804" y="3155687"/>
              <a:ext cx="379556" cy="369332"/>
            </a:xfrm>
            <a:prstGeom prst="rect">
              <a:avLst/>
            </a:prstGeom>
            <a:noFill/>
          </p:spPr>
          <p:txBody>
            <a:bodyPr wrap="none" rtlCol="0" anchor="ctr">
              <a:noAutofit/>
            </a:bodyPr>
            <a:lstStyle/>
            <a:p>
              <a:pPr algn="ctr"/>
              <a:r>
                <a:rPr lang="en-GB" sz="1400"/>
                <a:t>&lt;N&gt;</a:t>
              </a:r>
              <a:endParaRPr lang="en-GB" sz="1799"/>
            </a:p>
          </p:txBody>
        </p:sp>
        <p:sp>
          <p:nvSpPr>
            <p:cNvPr id="41" name="Slide Number" hidden="1"/>
            <p:cNvSpPr txBox="1">
              <a:spLocks/>
            </p:cNvSpPr>
            <p:nvPr userDrawn="1"/>
          </p:nvSpPr>
          <p:spPr>
            <a:xfrm>
              <a:off x="12381596" y="3155687"/>
              <a:ext cx="636994" cy="369332"/>
            </a:xfrm>
            <a:prstGeom prst="rect">
              <a:avLst/>
            </a:prstGeom>
            <a:noFill/>
          </p:spPr>
          <p:txBody>
            <a:bodyPr wrap="none" rtlCol="0" anchor="ctr">
              <a:noAutofit/>
            </a:bodyPr>
            <a:lstStyle/>
            <a:p>
              <a:pPr algn="r"/>
              <a:r>
                <a:rPr lang="en-GB" sz="1400"/>
                <a:t>&lt;P&gt;</a:t>
              </a:r>
              <a:endParaRPr lang="en-GB" sz="1799"/>
            </a:p>
          </p:txBody>
        </p:sp>
        <p:sp>
          <p:nvSpPr>
            <p:cNvPr id="42" name="Timeslot" hidden="1"/>
            <p:cNvSpPr txBox="1">
              <a:spLocks/>
            </p:cNvSpPr>
            <p:nvPr userDrawn="1"/>
          </p:nvSpPr>
          <p:spPr>
            <a:xfrm>
              <a:off x="9186141" y="3155687"/>
              <a:ext cx="1257061" cy="369332"/>
            </a:xfrm>
            <a:prstGeom prst="rect">
              <a:avLst/>
            </a:prstGeom>
            <a:noFill/>
          </p:spPr>
          <p:txBody>
            <a:bodyPr wrap="none" rtlCol="0" anchor="ctr">
              <a:noAutofit/>
            </a:bodyPr>
            <a:lstStyle/>
            <a:p>
              <a:pPr algn="l"/>
              <a:r>
                <a:rPr lang="en-GB" sz="1400"/>
                <a:t>&lt;TIMESLOT&gt;</a:t>
              </a:r>
              <a:endParaRPr lang="en-GB" sz="1799"/>
            </a:p>
          </p:txBody>
        </p:sp>
        <p:sp>
          <p:nvSpPr>
            <p:cNvPr id="43" name="Responsible" hidden="1"/>
            <p:cNvSpPr txBox="1">
              <a:spLocks/>
            </p:cNvSpPr>
            <p:nvPr userDrawn="1"/>
          </p:nvSpPr>
          <p:spPr>
            <a:xfrm>
              <a:off x="6209330" y="3155687"/>
              <a:ext cx="1388067" cy="369332"/>
            </a:xfrm>
            <a:prstGeom prst="rect">
              <a:avLst/>
            </a:prstGeom>
            <a:noFill/>
          </p:spPr>
          <p:txBody>
            <a:bodyPr wrap="none" rtlCol="0" anchor="ctr">
              <a:noAutofit/>
            </a:bodyPr>
            <a:lstStyle/>
            <a:p>
              <a:pPr algn="l"/>
              <a:r>
                <a:rPr lang="en-GB" sz="1400"/>
                <a:t>&lt;RESPONSIBLE&gt;</a:t>
              </a:r>
              <a:endParaRPr lang="en-GB" sz="1799"/>
            </a:p>
          </p:txBody>
        </p:sp>
        <p:sp>
          <p:nvSpPr>
            <p:cNvPr id="44" name="Duration" hidden="1"/>
            <p:cNvSpPr txBox="1">
              <a:spLocks/>
            </p:cNvSpPr>
            <p:nvPr userDrawn="1"/>
          </p:nvSpPr>
          <p:spPr>
            <a:xfrm>
              <a:off x="11049855" y="3155687"/>
              <a:ext cx="684723" cy="369332"/>
            </a:xfrm>
            <a:prstGeom prst="rect">
              <a:avLst/>
            </a:prstGeom>
            <a:noFill/>
          </p:spPr>
          <p:txBody>
            <a:bodyPr wrap="none" rtlCol="0" anchor="ctr">
              <a:noAutofit/>
            </a:bodyPr>
            <a:lstStyle/>
            <a:p>
              <a:pPr algn="l"/>
              <a:r>
                <a:rPr lang="en-GB" sz="1400"/>
                <a:t>&lt;DURATION&gt;</a:t>
              </a:r>
              <a:endParaRPr lang="en-GB" sz="1799"/>
            </a:p>
          </p:txBody>
        </p:sp>
      </p:grpSp>
      <p:grpSp>
        <p:nvGrpSpPr>
          <p:cNvPr id="9" name="SP Agenda Subsection Highlight" hidden="1"/>
          <p:cNvGrpSpPr>
            <a:grpSpLocks/>
          </p:cNvGrpSpPr>
          <p:nvPr userDrawn="1"/>
        </p:nvGrpSpPr>
        <p:grpSpPr>
          <a:xfrm>
            <a:off x="982877" y="3106836"/>
            <a:ext cx="10752789" cy="369332"/>
            <a:chOff x="2265804" y="3694411"/>
            <a:chExt cx="10752789" cy="369332"/>
          </a:xfrm>
          <a:solidFill>
            <a:schemeClr val="accent1">
              <a:lumMod val="60000"/>
              <a:lumOff val="40000"/>
            </a:schemeClr>
          </a:solidFill>
        </p:grpSpPr>
        <p:sp>
          <p:nvSpPr>
            <p:cNvPr id="46" name="Section Title" hidden="1"/>
            <p:cNvSpPr txBox="1">
              <a:spLocks/>
            </p:cNvSpPr>
            <p:nvPr userDrawn="1"/>
          </p:nvSpPr>
          <p:spPr>
            <a:xfrm>
              <a:off x="2744123" y="3694411"/>
              <a:ext cx="3366444" cy="369332"/>
            </a:xfrm>
            <a:prstGeom prst="rect">
              <a:avLst/>
            </a:prstGeom>
            <a:grpFill/>
          </p:spPr>
          <p:txBody>
            <a:bodyPr wrap="square" rtlCol="0" anchor="ctr">
              <a:normAutofit/>
            </a:bodyPr>
            <a:lstStyle/>
            <a:p>
              <a:pPr defTabSz="9333333">
                <a:tabLst>
                  <a:tab pos="9511110" algn="l"/>
                </a:tabLst>
              </a:pPr>
              <a:r>
                <a:rPr lang="en-GB" sz="1400" b="1"/>
                <a:t>&lt;TEXT&gt;</a:t>
              </a:r>
              <a:endParaRPr lang="en-GB" sz="1799"/>
            </a:p>
          </p:txBody>
        </p:sp>
        <p:sp>
          <p:nvSpPr>
            <p:cNvPr id="47" name="Section Number" hidden="1"/>
            <p:cNvSpPr txBox="1">
              <a:spLocks/>
            </p:cNvSpPr>
            <p:nvPr userDrawn="1"/>
          </p:nvSpPr>
          <p:spPr>
            <a:xfrm>
              <a:off x="2265804" y="3694411"/>
              <a:ext cx="379556" cy="369332"/>
            </a:xfrm>
            <a:prstGeom prst="rect">
              <a:avLst/>
            </a:prstGeom>
            <a:grpFill/>
          </p:spPr>
          <p:txBody>
            <a:bodyPr wrap="none" rtlCol="0" anchor="ctr">
              <a:noAutofit/>
            </a:bodyPr>
            <a:lstStyle/>
            <a:p>
              <a:pPr algn="ctr"/>
              <a:r>
                <a:rPr lang="en-GB" sz="1400" b="1"/>
                <a:t>&lt;N&gt;</a:t>
              </a:r>
              <a:endParaRPr lang="en-GB" sz="1799"/>
            </a:p>
          </p:txBody>
        </p:sp>
        <p:sp>
          <p:nvSpPr>
            <p:cNvPr id="48" name="Slide Number" hidden="1"/>
            <p:cNvSpPr txBox="1">
              <a:spLocks/>
            </p:cNvSpPr>
            <p:nvPr userDrawn="1"/>
          </p:nvSpPr>
          <p:spPr>
            <a:xfrm>
              <a:off x="12381599" y="3694411"/>
              <a:ext cx="636994" cy="369332"/>
            </a:xfrm>
            <a:prstGeom prst="rect">
              <a:avLst/>
            </a:prstGeom>
            <a:grpFill/>
          </p:spPr>
          <p:txBody>
            <a:bodyPr wrap="none" rtlCol="0" anchor="ctr">
              <a:noAutofit/>
            </a:bodyPr>
            <a:lstStyle/>
            <a:p>
              <a:pPr algn="r"/>
              <a:r>
                <a:rPr lang="en-GB" sz="1400" b="1"/>
                <a:t>&lt;P&gt;</a:t>
              </a:r>
              <a:endParaRPr lang="en-GB" sz="1799"/>
            </a:p>
          </p:txBody>
        </p:sp>
        <p:sp>
          <p:nvSpPr>
            <p:cNvPr id="49" name="Timeslot" hidden="1"/>
            <p:cNvSpPr txBox="1">
              <a:spLocks/>
            </p:cNvSpPr>
            <p:nvPr userDrawn="1"/>
          </p:nvSpPr>
          <p:spPr>
            <a:xfrm>
              <a:off x="9186143" y="3694411"/>
              <a:ext cx="1257061" cy="369332"/>
            </a:xfrm>
            <a:prstGeom prst="rect">
              <a:avLst/>
            </a:prstGeom>
            <a:grpFill/>
          </p:spPr>
          <p:txBody>
            <a:bodyPr wrap="none" rtlCol="0" anchor="ctr">
              <a:noAutofit/>
            </a:bodyPr>
            <a:lstStyle/>
            <a:p>
              <a:pPr algn="l"/>
              <a:r>
                <a:rPr lang="en-GB" sz="1400" b="1"/>
                <a:t>&lt;TIMESLOT&gt;</a:t>
              </a:r>
              <a:endParaRPr lang="en-GB" sz="1799"/>
            </a:p>
          </p:txBody>
        </p:sp>
        <p:sp>
          <p:nvSpPr>
            <p:cNvPr id="50" name="Responsible" hidden="1"/>
            <p:cNvSpPr txBox="1">
              <a:spLocks/>
            </p:cNvSpPr>
            <p:nvPr userDrawn="1"/>
          </p:nvSpPr>
          <p:spPr>
            <a:xfrm>
              <a:off x="6209330" y="3694411"/>
              <a:ext cx="1388067" cy="369332"/>
            </a:xfrm>
            <a:prstGeom prst="rect">
              <a:avLst/>
            </a:prstGeom>
            <a:grpFill/>
          </p:spPr>
          <p:txBody>
            <a:bodyPr wrap="none" rtlCol="0" anchor="ctr">
              <a:noAutofit/>
            </a:bodyPr>
            <a:lstStyle/>
            <a:p>
              <a:pPr algn="l"/>
              <a:r>
                <a:rPr lang="en-GB" sz="1400" b="1"/>
                <a:t>&lt;RESPONSIBLE&gt;</a:t>
              </a:r>
              <a:endParaRPr lang="en-GB" sz="1799"/>
            </a:p>
          </p:txBody>
        </p:sp>
        <p:sp>
          <p:nvSpPr>
            <p:cNvPr id="51" name="Duration" hidden="1"/>
            <p:cNvSpPr txBox="1">
              <a:spLocks/>
            </p:cNvSpPr>
            <p:nvPr userDrawn="1"/>
          </p:nvSpPr>
          <p:spPr>
            <a:xfrm>
              <a:off x="11059559" y="3694411"/>
              <a:ext cx="684723" cy="369332"/>
            </a:xfrm>
            <a:prstGeom prst="rect">
              <a:avLst/>
            </a:prstGeom>
            <a:grpFill/>
          </p:spPr>
          <p:txBody>
            <a:bodyPr wrap="none" rtlCol="0" anchor="ctr">
              <a:noAutofit/>
            </a:bodyPr>
            <a:lstStyle/>
            <a:p>
              <a:pPr algn="l"/>
              <a:r>
                <a:rPr lang="en-GB" sz="1400" b="1"/>
                <a:t>&lt;DURATION&gt;</a:t>
              </a:r>
              <a:endParaRPr lang="en-GB" sz="1799"/>
            </a:p>
          </p:txBody>
        </p:sp>
      </p:grpSp>
      <p:sp>
        <p:nvSpPr>
          <p:cNvPr id="2" name="Title 1">
            <a:extLst>
              <a:ext uri="{FF2B5EF4-FFF2-40B4-BE49-F238E27FC236}">
                <a16:creationId xmlns:a16="http://schemas.microsoft.com/office/drawing/2014/main" id="{F9E98EAC-E0D3-2C7E-275E-00A94D6C0A80}"/>
              </a:ext>
            </a:extLst>
          </p:cNvPr>
          <p:cNvSpPr>
            <a:spLocks noGrp="1"/>
          </p:cNvSpPr>
          <p:nvPr>
            <p:ph type="title" idx="10" hasCustomPrompt="1"/>
          </p:nvPr>
        </p:nvSpPr>
        <p:spPr/>
        <p:txBody>
          <a:bodyPr/>
          <a:lstStyle/>
          <a:p>
            <a:r>
              <a:rPr lang="en-GB"/>
              <a:t>Agenda</a:t>
            </a:r>
          </a:p>
        </p:txBody>
      </p:sp>
      <p:cxnSp>
        <p:nvCxnSpPr>
          <p:cNvPr id="5" name="Straight Connector 4">
            <a:extLst>
              <a:ext uri="{FF2B5EF4-FFF2-40B4-BE49-F238E27FC236}">
                <a16:creationId xmlns:a16="http://schemas.microsoft.com/office/drawing/2014/main" id="{602A5387-A2F9-BBCA-06A0-814F3EC9A10D}"/>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849451"/>
      </p:ext>
    </p:extLst>
  </p:cSld>
  <p:clrMapOvr>
    <a:masterClrMapping/>
  </p:clrMapOvr>
  <p:transition>
    <p:fade/>
  </p:transition>
  <p:extLst>
    <p:ext uri="{DCECCB84-F9BA-43D5-87BE-67443E8EF086}">
      <p15:sldGuideLst xmlns:p15="http://schemas.microsoft.com/office/powerpoint/2012/main">
        <p15:guide id="2" pos="1164">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SP Divider 1">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7EABE088-8B6D-39F3-4945-480CC48B91B6}"/>
              </a:ext>
            </a:extLst>
          </p:cNvPr>
          <p:cNvSpPr>
            <a:spLocks noGrp="1"/>
          </p:cNvSpPr>
          <p:nvPr>
            <p:ph type="pic" sz="quarter" idx="24"/>
          </p:nvPr>
        </p:nvSpPr>
        <p:spPr>
          <a:xfrm>
            <a:off x="4371742" y="1"/>
            <a:ext cx="7820257" cy="6858000"/>
          </a:xfrm>
          <a:custGeom>
            <a:avLst/>
            <a:gdLst>
              <a:gd name="connsiteX0" fmla="*/ 103786 w 7897812"/>
              <a:gd name="connsiteY0" fmla="*/ 0 h 6859588"/>
              <a:gd name="connsiteX1" fmla="*/ 7897812 w 7897812"/>
              <a:gd name="connsiteY1" fmla="*/ 0 h 6859588"/>
              <a:gd name="connsiteX2" fmla="*/ 7897812 w 7897812"/>
              <a:gd name="connsiteY2" fmla="*/ 6859588 h 6859588"/>
              <a:gd name="connsiteX3" fmla="*/ 103786 w 7897812"/>
              <a:gd name="connsiteY3" fmla="*/ 6859588 h 6859588"/>
              <a:gd name="connsiteX4" fmla="*/ 0 w 7897812"/>
              <a:gd name="connsiteY4" fmla="*/ 6755802 h 6859588"/>
              <a:gd name="connsiteX5" fmla="*/ 0 w 7897812"/>
              <a:gd name="connsiteY5" fmla="*/ 103786 h 6859588"/>
              <a:gd name="connsiteX6" fmla="*/ 103786 w 7897812"/>
              <a:gd name="connsiteY6" fmla="*/ 0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12" h="6859588">
                <a:moveTo>
                  <a:pt x="103786" y="0"/>
                </a:moveTo>
                <a:lnTo>
                  <a:pt x="7897812" y="0"/>
                </a:lnTo>
                <a:lnTo>
                  <a:pt x="7897812" y="6859588"/>
                </a:lnTo>
                <a:lnTo>
                  <a:pt x="103786" y="6859588"/>
                </a:lnTo>
                <a:cubicBezTo>
                  <a:pt x="46467" y="6859588"/>
                  <a:pt x="0" y="6813121"/>
                  <a:pt x="0" y="6755802"/>
                </a:cubicBezTo>
                <a:lnTo>
                  <a:pt x="0" y="103786"/>
                </a:lnTo>
                <a:cubicBezTo>
                  <a:pt x="0" y="46467"/>
                  <a:pt x="46467" y="0"/>
                  <a:pt x="103786" y="0"/>
                </a:cubicBezTo>
                <a:close/>
              </a:path>
            </a:pathLst>
          </a:custGeom>
          <a:solidFill>
            <a:schemeClr val="accent6"/>
          </a:solidFill>
        </p:spPr>
        <p:txBody>
          <a:bodyPr wrap="square" anchor="ctr">
            <a:noAutofit/>
          </a:bodyPr>
          <a:lstStyle>
            <a:lvl1pPr algn="ctr">
              <a:defRPr/>
            </a:lvl1pPr>
          </a:lstStyle>
          <a:p>
            <a:endParaRPr lang="en-GB"/>
          </a:p>
        </p:txBody>
      </p:sp>
      <p:grpSp>
        <p:nvGrpSpPr>
          <p:cNvPr id="18" name="SP Agenda Subsection" hidden="1">
            <a:extLst>
              <a:ext uri="{FF2B5EF4-FFF2-40B4-BE49-F238E27FC236}">
                <a16:creationId xmlns:a16="http://schemas.microsoft.com/office/drawing/2014/main" id="{91D61CFA-1A29-4B89-8F49-1E216E25DD2B}"/>
              </a:ext>
            </a:extLst>
          </p:cNvPr>
          <p:cNvGrpSpPr>
            <a:grpSpLocks/>
          </p:cNvGrpSpPr>
          <p:nvPr userDrawn="1"/>
        </p:nvGrpSpPr>
        <p:grpSpPr>
          <a:xfrm>
            <a:off x="507747" y="1138825"/>
            <a:ext cx="9204500" cy="4580351"/>
            <a:chOff x="1487502" y="-1420184"/>
            <a:chExt cx="5424761" cy="4580353"/>
          </a:xfrm>
        </p:grpSpPr>
        <p:sp>
          <p:nvSpPr>
            <p:cNvPr id="26" name="Section Title" hidden="1">
              <a:extLst>
                <a:ext uri="{FF2B5EF4-FFF2-40B4-BE49-F238E27FC236}">
                  <a16:creationId xmlns:a16="http://schemas.microsoft.com/office/drawing/2014/main" id="{8BF45C0E-D24F-4800-98B2-20E0A3AC8C3F}"/>
                </a:ext>
              </a:extLst>
            </p:cNvPr>
            <p:cNvSpPr txBox="1">
              <a:spLocks/>
            </p:cNvSpPr>
            <p:nvPr userDrawn="1"/>
          </p:nvSpPr>
          <p:spPr>
            <a:xfrm>
              <a:off x="1502265" y="1133876"/>
              <a:ext cx="2032418" cy="2026293"/>
            </a:xfrm>
            <a:prstGeom prst="rect">
              <a:avLst/>
            </a:prstGeom>
            <a:noFill/>
          </p:spPr>
          <p:txBody>
            <a:bodyPr wrap="square" lIns="0" tIns="0" rIns="0" bIns="0" rtlCol="0" anchor="t" anchorCtr="0">
              <a:no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l" defTabSz="6782146">
                <a:tabLst>
                  <a:tab pos="6911329" algn="l"/>
                </a:tabLst>
              </a:pPr>
              <a:r>
                <a:rPr lang="en-GB" sz="2319" b="0">
                  <a:solidFill>
                    <a:schemeClr val="tx1"/>
                  </a:solidFill>
                </a:rPr>
                <a:t>&lt;Text&gt;</a:t>
              </a:r>
              <a:endParaRPr lang="en-GB" sz="1999"/>
            </a:p>
          </p:txBody>
        </p:sp>
        <p:sp>
          <p:nvSpPr>
            <p:cNvPr id="27" name="Section Number" hidden="1">
              <a:extLst>
                <a:ext uri="{FF2B5EF4-FFF2-40B4-BE49-F238E27FC236}">
                  <a16:creationId xmlns:a16="http://schemas.microsoft.com/office/drawing/2014/main" id="{B36140C3-09D5-4D3F-906D-270C63E34027}"/>
                </a:ext>
              </a:extLst>
            </p:cNvPr>
            <p:cNvSpPr txBox="1">
              <a:spLocks/>
            </p:cNvSpPr>
            <p:nvPr userDrawn="1"/>
          </p:nvSpPr>
          <p:spPr>
            <a:xfrm>
              <a:off x="1487502" y="-1420184"/>
              <a:ext cx="2564793" cy="1769306"/>
            </a:xfrm>
            <a:prstGeom prst="rect">
              <a:avLst/>
            </a:prstGeom>
            <a:noFill/>
          </p:spPr>
          <p:txBody>
            <a:bodyPr wrap="square" lIns="0" tIns="0" rIns="0" bIns="0" rtlCol="0" anchor="t" anchorCtr="0">
              <a:sp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l"/>
              <a:r>
                <a:rPr lang="en-GB" sz="11497" b="0">
                  <a:solidFill>
                    <a:schemeClr val="accent4"/>
                  </a:solidFill>
                </a:rPr>
                <a:t>&lt;N&gt;</a:t>
              </a:r>
              <a:endParaRPr lang="en-GB" sz="1999"/>
            </a:p>
          </p:txBody>
        </p:sp>
        <p:sp>
          <p:nvSpPr>
            <p:cNvPr id="28" name="Slide Number" hidden="1">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r"/>
              <a:r>
                <a:rPr lang="en-GB" sz="727">
                  <a:solidFill>
                    <a:srgbClr val="000000">
                      <a:alpha val="0"/>
                    </a:srgbClr>
                  </a:solidFill>
                </a:rPr>
                <a:t>&lt;P&gt;</a:t>
              </a:r>
              <a:endParaRPr lang="en-GB" sz="1999"/>
            </a:p>
          </p:txBody>
        </p:sp>
        <p:sp>
          <p:nvSpPr>
            <p:cNvPr id="29" name="Timeslot" hidden="1">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l"/>
              <a:r>
                <a:rPr lang="en-GB" sz="727">
                  <a:solidFill>
                    <a:srgbClr val="000000">
                      <a:alpha val="0"/>
                    </a:srgbClr>
                  </a:solidFill>
                </a:rPr>
                <a:t>&lt;TIMESLOT&gt;</a:t>
              </a:r>
              <a:endParaRPr lang="en-GB" sz="1999"/>
            </a:p>
          </p:txBody>
        </p:sp>
        <p:sp>
          <p:nvSpPr>
            <p:cNvPr id="30" name="Responsible" hidden="1">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l"/>
              <a:r>
                <a:rPr lang="en-GB" sz="727">
                  <a:solidFill>
                    <a:srgbClr val="000000">
                      <a:alpha val="0"/>
                    </a:srgbClr>
                  </a:solidFill>
                </a:rPr>
                <a:t>&lt;RESPONSIBLE&gt;</a:t>
              </a:r>
              <a:endParaRPr lang="en-GB" sz="1999"/>
            </a:p>
          </p:txBody>
        </p:sp>
        <p:sp>
          <p:nvSpPr>
            <p:cNvPr id="31" name="Duration" hidden="1">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l"/>
              <a:r>
                <a:rPr lang="en-GB" sz="727">
                  <a:solidFill>
                    <a:srgbClr val="000000">
                      <a:alpha val="0"/>
                    </a:srgbClr>
                  </a:solidFill>
                </a:rPr>
                <a:t>&lt;DURATION&gt;</a:t>
              </a:r>
              <a:endParaRPr lang="en-GB" sz="1999"/>
            </a:p>
          </p:txBody>
        </p:sp>
      </p:grpSp>
      <p:grpSp>
        <p:nvGrpSpPr>
          <p:cNvPr id="19" name="SP Agenda Section" hidden="1">
            <a:extLst>
              <a:ext uri="{FF2B5EF4-FFF2-40B4-BE49-F238E27FC236}">
                <a16:creationId xmlns:a16="http://schemas.microsoft.com/office/drawing/2014/main" id="{06FD337F-F2F8-CE43-2082-ABBCBC3DC644}"/>
              </a:ext>
            </a:extLst>
          </p:cNvPr>
          <p:cNvGrpSpPr>
            <a:grpSpLocks/>
          </p:cNvGrpSpPr>
          <p:nvPr userDrawn="1"/>
        </p:nvGrpSpPr>
        <p:grpSpPr>
          <a:xfrm>
            <a:off x="507747" y="1138825"/>
            <a:ext cx="9204500" cy="4580351"/>
            <a:chOff x="1487502" y="-1420184"/>
            <a:chExt cx="5424761" cy="4580353"/>
          </a:xfrm>
        </p:grpSpPr>
        <p:sp>
          <p:nvSpPr>
            <p:cNvPr id="20" name="Section Title" hidden="1">
              <a:extLst>
                <a:ext uri="{FF2B5EF4-FFF2-40B4-BE49-F238E27FC236}">
                  <a16:creationId xmlns:a16="http://schemas.microsoft.com/office/drawing/2014/main" id="{4EC433BD-6D26-6BAF-8276-87E53C19383B}"/>
                </a:ext>
              </a:extLst>
            </p:cNvPr>
            <p:cNvSpPr txBox="1">
              <a:spLocks/>
            </p:cNvSpPr>
            <p:nvPr userDrawn="1"/>
          </p:nvSpPr>
          <p:spPr>
            <a:xfrm>
              <a:off x="1502265" y="1133876"/>
              <a:ext cx="2032418" cy="2026293"/>
            </a:xfrm>
            <a:prstGeom prst="rect">
              <a:avLst/>
            </a:prstGeom>
            <a:noFill/>
          </p:spPr>
          <p:txBody>
            <a:bodyPr wrap="square" lIns="0" tIns="0" rIns="0" bIns="0" rtlCol="0" anchor="t" anchorCtr="0">
              <a:no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l" defTabSz="6782146">
                <a:tabLst>
                  <a:tab pos="6911329" algn="l"/>
                </a:tabLst>
              </a:pPr>
              <a:r>
                <a:rPr lang="en-GB" sz="2319" b="0">
                  <a:solidFill>
                    <a:schemeClr val="tx1"/>
                  </a:solidFill>
                </a:rPr>
                <a:t>&lt;Text&gt;</a:t>
              </a:r>
              <a:endParaRPr lang="en-GB" sz="1999"/>
            </a:p>
          </p:txBody>
        </p:sp>
        <p:sp>
          <p:nvSpPr>
            <p:cNvPr id="21" name="Section Number" hidden="1">
              <a:extLst>
                <a:ext uri="{FF2B5EF4-FFF2-40B4-BE49-F238E27FC236}">
                  <a16:creationId xmlns:a16="http://schemas.microsoft.com/office/drawing/2014/main" id="{609A0FE4-3D90-F7F1-5430-7472A19B4084}"/>
                </a:ext>
              </a:extLst>
            </p:cNvPr>
            <p:cNvSpPr txBox="1">
              <a:spLocks/>
            </p:cNvSpPr>
            <p:nvPr userDrawn="1"/>
          </p:nvSpPr>
          <p:spPr>
            <a:xfrm>
              <a:off x="1487502" y="-1420184"/>
              <a:ext cx="2564793" cy="1769306"/>
            </a:xfrm>
            <a:prstGeom prst="rect">
              <a:avLst/>
            </a:prstGeom>
            <a:noFill/>
          </p:spPr>
          <p:txBody>
            <a:bodyPr wrap="square" lIns="0" tIns="0" rIns="0" bIns="0" rtlCol="0" anchor="t" anchorCtr="0">
              <a:sp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l"/>
              <a:r>
                <a:rPr lang="en-GB" sz="11497" b="0">
                  <a:solidFill>
                    <a:schemeClr val="accent4"/>
                  </a:solidFill>
                </a:rPr>
                <a:t>&lt;N&gt;</a:t>
              </a:r>
              <a:endParaRPr lang="en-GB" sz="1999"/>
            </a:p>
          </p:txBody>
        </p:sp>
        <p:sp>
          <p:nvSpPr>
            <p:cNvPr id="22" name="Slide Number" hidden="1">
              <a:extLst>
                <a:ext uri="{FF2B5EF4-FFF2-40B4-BE49-F238E27FC236}">
                  <a16:creationId xmlns:a16="http://schemas.microsoft.com/office/drawing/2014/main" id="{FD0D5BD8-DB57-52AF-55D0-EC7D489625AA}"/>
                </a:ext>
              </a:extLst>
            </p:cNvPr>
            <p:cNvSpPr txBox="1">
              <a:spLocks/>
            </p:cNvSpPr>
            <p:nvPr userDrawn="1"/>
          </p:nvSpPr>
          <p:spPr>
            <a:xfrm>
              <a:off x="6912263" y="2085631"/>
              <a:ext cx="0" cy="0"/>
            </a:xfrm>
            <a:prstGeom prst="rect">
              <a:avLst/>
            </a:prstGeom>
            <a:noFill/>
          </p:spPr>
          <p:txBody>
            <a:bodyPr wrap="none" rtlCol="0" anchor="ctr">
              <a:no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r"/>
              <a:r>
                <a:rPr lang="en-GB" sz="727">
                  <a:solidFill>
                    <a:srgbClr val="000000">
                      <a:alpha val="0"/>
                    </a:srgbClr>
                  </a:solidFill>
                </a:rPr>
                <a:t>&lt;P&gt;</a:t>
              </a:r>
              <a:endParaRPr lang="en-GB" sz="1999"/>
            </a:p>
          </p:txBody>
        </p:sp>
        <p:sp>
          <p:nvSpPr>
            <p:cNvPr id="23" name="Timeslot" hidden="1">
              <a:extLst>
                <a:ext uri="{FF2B5EF4-FFF2-40B4-BE49-F238E27FC236}">
                  <a16:creationId xmlns:a16="http://schemas.microsoft.com/office/drawing/2014/main" id="{3049E68B-D225-1F22-8C8A-E13EF6CA4DF2}"/>
                </a:ext>
              </a:extLst>
            </p:cNvPr>
            <p:cNvSpPr txBox="1">
              <a:spLocks/>
            </p:cNvSpPr>
            <p:nvPr userDrawn="1"/>
          </p:nvSpPr>
          <p:spPr>
            <a:xfrm>
              <a:off x="6912263" y="2085631"/>
              <a:ext cx="0" cy="0"/>
            </a:xfrm>
            <a:prstGeom prst="rect">
              <a:avLst/>
            </a:prstGeom>
            <a:noFill/>
          </p:spPr>
          <p:txBody>
            <a:bodyPr wrap="none" rtlCol="0" anchor="ctr">
              <a:no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l"/>
              <a:r>
                <a:rPr lang="en-GB" sz="727">
                  <a:solidFill>
                    <a:srgbClr val="000000">
                      <a:alpha val="0"/>
                    </a:srgbClr>
                  </a:solidFill>
                </a:rPr>
                <a:t>&lt;TIMESLOT&gt;</a:t>
              </a:r>
              <a:endParaRPr lang="en-GB" sz="1999"/>
            </a:p>
          </p:txBody>
        </p:sp>
        <p:sp>
          <p:nvSpPr>
            <p:cNvPr id="24" name="Responsible" hidden="1">
              <a:extLst>
                <a:ext uri="{FF2B5EF4-FFF2-40B4-BE49-F238E27FC236}">
                  <a16:creationId xmlns:a16="http://schemas.microsoft.com/office/drawing/2014/main" id="{96D2C55E-A7FE-CF69-589A-22E70EA33D15}"/>
                </a:ext>
              </a:extLst>
            </p:cNvPr>
            <p:cNvSpPr txBox="1">
              <a:spLocks/>
            </p:cNvSpPr>
            <p:nvPr userDrawn="1"/>
          </p:nvSpPr>
          <p:spPr>
            <a:xfrm>
              <a:off x="6912263" y="2085631"/>
              <a:ext cx="0" cy="0"/>
            </a:xfrm>
            <a:prstGeom prst="rect">
              <a:avLst/>
            </a:prstGeom>
            <a:noFill/>
          </p:spPr>
          <p:txBody>
            <a:bodyPr wrap="none" rtlCol="0" anchor="ctr">
              <a:no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l"/>
              <a:r>
                <a:rPr lang="en-GB" sz="727">
                  <a:solidFill>
                    <a:srgbClr val="000000">
                      <a:alpha val="0"/>
                    </a:srgbClr>
                  </a:solidFill>
                </a:rPr>
                <a:t>&lt;RESPONSIBLE&gt;</a:t>
              </a:r>
              <a:endParaRPr lang="en-GB" sz="1999"/>
            </a:p>
          </p:txBody>
        </p:sp>
        <p:sp>
          <p:nvSpPr>
            <p:cNvPr id="25" name="Duration" hidden="1">
              <a:extLst>
                <a:ext uri="{FF2B5EF4-FFF2-40B4-BE49-F238E27FC236}">
                  <a16:creationId xmlns:a16="http://schemas.microsoft.com/office/drawing/2014/main" id="{BC95E34A-2CD3-8A60-060C-7201E34FB8BB}"/>
                </a:ext>
              </a:extLst>
            </p:cNvPr>
            <p:cNvSpPr txBox="1">
              <a:spLocks/>
            </p:cNvSpPr>
            <p:nvPr userDrawn="1"/>
          </p:nvSpPr>
          <p:spPr>
            <a:xfrm>
              <a:off x="6912263" y="2085631"/>
              <a:ext cx="0" cy="0"/>
            </a:xfrm>
            <a:prstGeom prst="rect">
              <a:avLst/>
            </a:prstGeom>
            <a:noFill/>
          </p:spPr>
          <p:txBody>
            <a:bodyPr wrap="none" rtlCol="0" anchor="ctr">
              <a:noAutofit/>
            </a:bodyPr>
            <a:lstStyle>
              <a:defPPr>
                <a:defRPr lang="en-US"/>
              </a:defPPr>
              <a:lvl1pPr marL="0" algn="l" defTabSz="1039307" rtl="0" eaLnBrk="1" latinLnBrk="0" hangingPunct="1">
                <a:defRPr sz="2000" kern="1200">
                  <a:solidFill>
                    <a:schemeClr val="tx1"/>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pPr algn="l"/>
              <a:r>
                <a:rPr lang="en-GB" sz="727">
                  <a:solidFill>
                    <a:srgbClr val="000000">
                      <a:alpha val="0"/>
                    </a:srgbClr>
                  </a:solidFill>
                </a:rPr>
                <a:t>&lt;DURATION&gt;</a:t>
              </a:r>
              <a:endParaRPr lang="en-GB" sz="1999"/>
            </a:p>
          </p:txBody>
        </p:sp>
      </p:grpSp>
      <p:cxnSp>
        <p:nvCxnSpPr>
          <p:cNvPr id="3" name="Straight Connector 2">
            <a:extLst>
              <a:ext uri="{FF2B5EF4-FFF2-40B4-BE49-F238E27FC236}">
                <a16:creationId xmlns:a16="http://schemas.microsoft.com/office/drawing/2014/main" id="{03651545-213D-0CB2-E591-80FE84BFF906}"/>
              </a:ext>
            </a:extLst>
          </p:cNvPr>
          <p:cNvCxnSpPr>
            <a:cxnSpLocks/>
          </p:cNvCxnSpPr>
          <p:nvPr userDrawn="1"/>
        </p:nvCxnSpPr>
        <p:spPr>
          <a:xfrm>
            <a:off x="558401" y="3501215"/>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322974"/>
      </p:ext>
    </p:extLst>
  </p:cSld>
  <p:clrMapOvr>
    <a:masterClrMapping/>
  </p:clrMapOvr>
  <p:transition>
    <p:fad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Option 1">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building, sky, outdoor, road&#10;&#10;Description automatically generated">
            <a:extLst>
              <a:ext uri="{FF2B5EF4-FFF2-40B4-BE49-F238E27FC236}">
                <a16:creationId xmlns:a16="http://schemas.microsoft.com/office/drawing/2014/main" id="{B4C47898-99F6-4FBF-BBE4-833FD3C293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413" r="21433"/>
          <a:stretch/>
        </p:blipFill>
        <p:spPr>
          <a:xfrm>
            <a:off x="6065040" y="67733"/>
            <a:ext cx="6126959" cy="6790266"/>
          </a:xfrm>
          <a:prstGeom prst="rect">
            <a:avLst/>
          </a:prstGeom>
        </p:spPr>
      </p:pic>
      <p:sp>
        <p:nvSpPr>
          <p:cNvPr id="3" name="Date Placeholder 2">
            <a:extLst>
              <a:ext uri="{FF2B5EF4-FFF2-40B4-BE49-F238E27FC236}">
                <a16:creationId xmlns:a16="http://schemas.microsoft.com/office/drawing/2014/main" id="{294D065A-E20D-45EA-9529-4C04023EE186}"/>
              </a:ext>
            </a:extLst>
          </p:cNvPr>
          <p:cNvSpPr>
            <a:spLocks noGrp="1"/>
          </p:cNvSpPr>
          <p:nvPr>
            <p:ph type="dt" sz="half" idx="10"/>
          </p:nvPr>
        </p:nvSpPr>
        <p:spPr/>
        <p:txBody>
          <a:bodyPr/>
          <a:lstStyle>
            <a:lvl1pPr>
              <a:defRPr>
                <a:solidFill>
                  <a:srgbClr val="B2B3B2"/>
                </a:solidFill>
              </a:defRPr>
            </a:lvl1pPr>
          </a:lstStyle>
          <a:p>
            <a:fld id="{FD202CD1-EB19-4B41-8A3B-47D323508465}" type="datetime1">
              <a:rPr lang="en-GB" smtClean="0"/>
              <a:pPr/>
              <a:t>11/12/2024</a:t>
            </a:fld>
            <a:endParaRPr lang="en-GB"/>
          </a:p>
        </p:txBody>
      </p:sp>
      <p:sp>
        <p:nvSpPr>
          <p:cNvPr id="4" name="Footer Placeholder 3">
            <a:extLst>
              <a:ext uri="{FF2B5EF4-FFF2-40B4-BE49-F238E27FC236}">
                <a16:creationId xmlns:a16="http://schemas.microsoft.com/office/drawing/2014/main" id="{3D7634A8-7D41-4679-9D34-697D3909D688}"/>
              </a:ext>
            </a:extLst>
          </p:cNvPr>
          <p:cNvSpPr>
            <a:spLocks noGrp="1"/>
          </p:cNvSpPr>
          <p:nvPr>
            <p:ph type="ftr" sz="quarter" idx="11"/>
          </p:nvPr>
        </p:nvSpPr>
        <p:spPr/>
        <p:txBody>
          <a:bodyPr/>
          <a:lstStyle>
            <a:lvl1pPr>
              <a:defRPr>
                <a:solidFill>
                  <a:srgbClr val="B2B3B2"/>
                </a:solidFill>
              </a:defRPr>
            </a:lvl1pPr>
          </a:lstStyle>
          <a:p>
            <a:endParaRPr lang="en-GB"/>
          </a:p>
        </p:txBody>
      </p:sp>
      <p:sp>
        <p:nvSpPr>
          <p:cNvPr id="5" name="Slide Number Placeholder 4">
            <a:extLst>
              <a:ext uri="{FF2B5EF4-FFF2-40B4-BE49-F238E27FC236}">
                <a16:creationId xmlns:a16="http://schemas.microsoft.com/office/drawing/2014/main" id="{024A4B90-B886-4F85-BCDA-B1B17617E536}"/>
              </a:ext>
            </a:extLst>
          </p:cNvPr>
          <p:cNvSpPr>
            <a:spLocks noGrp="1"/>
          </p:cNvSpPr>
          <p:nvPr>
            <p:ph type="sldNum" sz="quarter" idx="12"/>
          </p:nvPr>
        </p:nvSpPr>
        <p:spPr/>
        <p:txBody>
          <a:bodyPr/>
          <a:lstStyle>
            <a:lvl1pPr>
              <a:defRPr>
                <a:solidFill>
                  <a:schemeClr val="bg1"/>
                </a:solidFill>
              </a:defRPr>
            </a:lvl1pPr>
          </a:lstStyle>
          <a:p>
            <a:fld id="{F2BE9634-C6BF-42E8-9591-7B92EBF87705}" type="slidenum">
              <a:rPr lang="en-GB" smtClean="0"/>
              <a:pPr/>
              <a:t>‹#›</a:t>
            </a:fld>
            <a:endParaRPr lang="en-GB"/>
          </a:p>
        </p:txBody>
      </p:sp>
      <p:sp>
        <p:nvSpPr>
          <p:cNvPr id="14" name="Text Placeholder 14">
            <a:extLst>
              <a:ext uri="{FF2B5EF4-FFF2-40B4-BE49-F238E27FC236}">
                <a16:creationId xmlns:a16="http://schemas.microsoft.com/office/drawing/2014/main" id="{E916637E-B1FB-6A40-84B6-A98D4077BD39}"/>
              </a:ext>
            </a:extLst>
          </p:cNvPr>
          <p:cNvSpPr>
            <a:spLocks noGrp="1"/>
          </p:cNvSpPr>
          <p:nvPr>
            <p:ph type="body" sz="quarter" idx="13" hasCustomPrompt="1"/>
          </p:nvPr>
        </p:nvSpPr>
        <p:spPr>
          <a:xfrm>
            <a:off x="152400" y="1789313"/>
            <a:ext cx="5567363" cy="627062"/>
          </a:xfrm>
        </p:spPr>
        <p:txBody>
          <a:bodyPr/>
          <a:lstStyle>
            <a:lvl1pPr>
              <a:defRPr sz="2800" b="1">
                <a:solidFill>
                  <a:schemeClr val="accent3"/>
                </a:solidFill>
              </a:defRPr>
            </a:lvl1pPr>
          </a:lstStyle>
          <a:p>
            <a:pPr lvl="0"/>
            <a:r>
              <a:rPr lang="en-US"/>
              <a:t>Presentation Title</a:t>
            </a:r>
            <a:endParaRPr lang="en-GB"/>
          </a:p>
        </p:txBody>
      </p:sp>
      <p:sp>
        <p:nvSpPr>
          <p:cNvPr id="17" name="Text Placeholder 14">
            <a:extLst>
              <a:ext uri="{FF2B5EF4-FFF2-40B4-BE49-F238E27FC236}">
                <a16:creationId xmlns:a16="http://schemas.microsoft.com/office/drawing/2014/main" id="{A5CA48DA-965F-D14F-BBC4-0EA4A7D62058}"/>
              </a:ext>
            </a:extLst>
          </p:cNvPr>
          <p:cNvSpPr>
            <a:spLocks noGrp="1"/>
          </p:cNvSpPr>
          <p:nvPr>
            <p:ph type="body" sz="quarter" idx="14" hasCustomPrompt="1"/>
          </p:nvPr>
        </p:nvSpPr>
        <p:spPr>
          <a:xfrm>
            <a:off x="152400" y="2416375"/>
            <a:ext cx="5567363" cy="324803"/>
          </a:xfrm>
        </p:spPr>
        <p:txBody>
          <a:bodyPr anchor="b"/>
          <a:lstStyle>
            <a:lvl1pPr>
              <a:defRPr sz="1800" b="0">
                <a:solidFill>
                  <a:schemeClr val="tx2"/>
                </a:solidFill>
              </a:defRPr>
            </a:lvl1pPr>
          </a:lstStyle>
          <a:p>
            <a:pPr lvl="0"/>
            <a:r>
              <a:rPr lang="en-US"/>
              <a:t>Presenter Name and Job Title</a:t>
            </a:r>
            <a:endParaRPr lang="en-GB"/>
          </a:p>
        </p:txBody>
      </p:sp>
      <p:sp>
        <p:nvSpPr>
          <p:cNvPr id="2" name="TextBox 1">
            <a:extLst>
              <a:ext uri="{FF2B5EF4-FFF2-40B4-BE49-F238E27FC236}">
                <a16:creationId xmlns:a16="http://schemas.microsoft.com/office/drawing/2014/main" id="{1F47D4CC-9A68-D74C-A131-0499B266BC4D}"/>
              </a:ext>
            </a:extLst>
          </p:cNvPr>
          <p:cNvSpPr txBox="1"/>
          <p:nvPr userDrawn="1"/>
        </p:nvSpPr>
        <p:spPr>
          <a:xfrm>
            <a:off x="6245817" y="7888637"/>
            <a:ext cx="0" cy="0"/>
          </a:xfrm>
          <a:prstGeom prst="rect">
            <a:avLst/>
          </a:prstGeom>
          <a:noFill/>
        </p:spPr>
        <p:txBody>
          <a:bodyPr wrap="none" rtlCol="0">
            <a:noAutofit/>
          </a:bodyPr>
          <a:lstStyle/>
          <a:p>
            <a:pPr algn="l">
              <a:lnSpc>
                <a:spcPct val="90000"/>
              </a:lnSpc>
              <a:spcAft>
                <a:spcPts val="600"/>
              </a:spcAft>
            </a:pPr>
            <a:endParaRPr lang="en-US">
              <a:solidFill>
                <a:schemeClr val="accent3"/>
              </a:solidFill>
            </a:endParaRPr>
          </a:p>
        </p:txBody>
      </p:sp>
      <p:graphicFrame>
        <p:nvGraphicFramePr>
          <p:cNvPr id="6" name="Object 5">
            <a:extLst>
              <a:ext uri="{FF2B5EF4-FFF2-40B4-BE49-F238E27FC236}">
                <a16:creationId xmlns:a16="http://schemas.microsoft.com/office/drawing/2014/main" id="{2CFF1537-7EAF-4E32-93C9-1614375B6CBD}"/>
              </a:ext>
            </a:extLst>
          </p:cNvPr>
          <p:cNvGraphicFramePr>
            <a:graphicFrameLocks noChangeAspect="1"/>
          </p:cNvGraphicFramePr>
          <p:nvPr userDrawn="1">
            <p:extLst>
              <p:ext uri="{D42A27DB-BD31-4B8C-83A1-F6EECF244321}">
                <p14:modId xmlns:p14="http://schemas.microsoft.com/office/powerpoint/2010/main" val="1039727751"/>
              </p:ext>
            </p:extLst>
          </p:nvPr>
        </p:nvGraphicFramePr>
        <p:xfrm>
          <a:off x="263525" y="343813"/>
          <a:ext cx="1480457" cy="1078057"/>
        </p:xfrm>
        <a:graphic>
          <a:graphicData uri="http://schemas.openxmlformats.org/presentationml/2006/ole">
            <mc:AlternateContent xmlns:mc="http://schemas.openxmlformats.org/markup-compatibility/2006">
              <mc:Choice xmlns:v="urn:schemas-microsoft-com:vml" Requires="v">
                <p:oleObj name="Acrobat Document" r:id="rId3" imgW="7534170" imgH="5486168" progId="Acrobat.Document.DC">
                  <p:embed/>
                </p:oleObj>
              </mc:Choice>
              <mc:Fallback>
                <p:oleObj name="Acrobat Document" r:id="rId3" imgW="7534170" imgH="5486168" progId="Acrobat.Document.DC">
                  <p:embed/>
                  <p:pic>
                    <p:nvPicPr>
                      <p:cNvPr id="6" name="Object 5">
                        <a:extLst>
                          <a:ext uri="{FF2B5EF4-FFF2-40B4-BE49-F238E27FC236}">
                            <a16:creationId xmlns:a16="http://schemas.microsoft.com/office/drawing/2014/main" id="{2CFF1537-7EAF-4E32-93C9-1614375B6CBD}"/>
                          </a:ext>
                        </a:extLst>
                      </p:cNvPr>
                      <p:cNvPicPr/>
                      <p:nvPr/>
                    </p:nvPicPr>
                    <p:blipFill>
                      <a:blip r:embed="rId4"/>
                      <a:stretch>
                        <a:fillRect/>
                      </a:stretch>
                    </p:blipFill>
                    <p:spPr>
                      <a:xfrm>
                        <a:off x="263525" y="343813"/>
                        <a:ext cx="1480457" cy="1078057"/>
                      </a:xfrm>
                      <a:prstGeom prst="rect">
                        <a:avLst/>
                      </a:prstGeom>
                    </p:spPr>
                  </p:pic>
                </p:oleObj>
              </mc:Fallback>
            </mc:AlternateContent>
          </a:graphicData>
        </a:graphic>
      </p:graphicFrame>
      <p:grpSp>
        <p:nvGrpSpPr>
          <p:cNvPr id="26" name="Group 25">
            <a:extLst>
              <a:ext uri="{FF2B5EF4-FFF2-40B4-BE49-F238E27FC236}">
                <a16:creationId xmlns:a16="http://schemas.microsoft.com/office/drawing/2014/main" id="{7C4FA45E-960C-494A-8578-965FCB0CDD95}"/>
              </a:ext>
            </a:extLst>
          </p:cNvPr>
          <p:cNvGrpSpPr/>
          <p:nvPr userDrawn="1"/>
        </p:nvGrpSpPr>
        <p:grpSpPr>
          <a:xfrm>
            <a:off x="0" y="-36675"/>
            <a:ext cx="12191999" cy="115442"/>
            <a:chOff x="0" y="-36675"/>
            <a:chExt cx="12191999" cy="115442"/>
          </a:xfrm>
        </p:grpSpPr>
        <p:sp>
          <p:nvSpPr>
            <p:cNvPr id="27" name="Rectangle 26">
              <a:extLst>
                <a:ext uri="{FF2B5EF4-FFF2-40B4-BE49-F238E27FC236}">
                  <a16:creationId xmlns:a16="http://schemas.microsoft.com/office/drawing/2014/main" id="{DBABB46F-88B4-499F-B153-6086B94AF653}"/>
                </a:ext>
              </a:extLst>
            </p:cNvPr>
            <p:cNvSpPr/>
            <p:nvPr userDrawn="1"/>
          </p:nvSpPr>
          <p:spPr>
            <a:xfrm>
              <a:off x="0" y="-36675"/>
              <a:ext cx="6126958" cy="115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sp>
          <p:nvSpPr>
            <p:cNvPr id="28" name="Rectangle 27">
              <a:extLst>
                <a:ext uri="{FF2B5EF4-FFF2-40B4-BE49-F238E27FC236}">
                  <a16:creationId xmlns:a16="http://schemas.microsoft.com/office/drawing/2014/main" id="{6260A95D-C352-415E-B300-4EDF2BED4644}"/>
                </a:ext>
              </a:extLst>
            </p:cNvPr>
            <p:cNvSpPr/>
            <p:nvPr userDrawn="1"/>
          </p:nvSpPr>
          <p:spPr>
            <a:xfrm>
              <a:off x="6065041" y="-36675"/>
              <a:ext cx="6126958" cy="115442"/>
            </a:xfrm>
            <a:prstGeom prst="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grpSp>
    </p:spTree>
    <p:extLst>
      <p:ext uri="{BB962C8B-B14F-4D97-AF65-F5344CB8AC3E}">
        <p14:creationId xmlns:p14="http://schemas.microsoft.com/office/powerpoint/2010/main" val="2002811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Option 3">
    <p:bg>
      <p:bgPr>
        <a:solidFill>
          <a:srgbClr val="323D47"/>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395CE7A-9F57-43A3-98C6-A2603FA1603B}"/>
              </a:ext>
            </a:extLst>
          </p:cNvPr>
          <p:cNvSpPr/>
          <p:nvPr userDrawn="1"/>
        </p:nvSpPr>
        <p:spPr>
          <a:xfrm rot="10800000">
            <a:off x="1" y="-189116"/>
            <a:ext cx="12191999" cy="1571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800"/>
          </a:p>
        </p:txBody>
      </p:sp>
      <p:sp>
        <p:nvSpPr>
          <p:cNvPr id="2" name="TextBox 1">
            <a:extLst>
              <a:ext uri="{FF2B5EF4-FFF2-40B4-BE49-F238E27FC236}">
                <a16:creationId xmlns:a16="http://schemas.microsoft.com/office/drawing/2014/main" id="{1F47D4CC-9A68-D74C-A131-0499B266BC4D}"/>
              </a:ext>
            </a:extLst>
          </p:cNvPr>
          <p:cNvSpPr txBox="1"/>
          <p:nvPr userDrawn="1"/>
        </p:nvSpPr>
        <p:spPr>
          <a:xfrm>
            <a:off x="6245817" y="7888637"/>
            <a:ext cx="0" cy="0"/>
          </a:xfrm>
          <a:prstGeom prst="rect">
            <a:avLst/>
          </a:prstGeom>
          <a:noFill/>
        </p:spPr>
        <p:txBody>
          <a:bodyPr wrap="none" rtlCol="0">
            <a:noAutofit/>
          </a:bodyPr>
          <a:lstStyle/>
          <a:p>
            <a:pPr algn="l">
              <a:lnSpc>
                <a:spcPct val="90000"/>
              </a:lnSpc>
              <a:spcAft>
                <a:spcPts val="600"/>
              </a:spcAft>
            </a:pPr>
            <a:endParaRPr lang="en-US">
              <a:solidFill>
                <a:schemeClr val="accent3"/>
              </a:solidFill>
            </a:endParaRPr>
          </a:p>
        </p:txBody>
      </p:sp>
      <p:grpSp>
        <p:nvGrpSpPr>
          <p:cNvPr id="18" name="Group 17">
            <a:extLst>
              <a:ext uri="{FF2B5EF4-FFF2-40B4-BE49-F238E27FC236}">
                <a16:creationId xmlns:a16="http://schemas.microsoft.com/office/drawing/2014/main" id="{CFFA130F-A361-41CF-9FB2-4504D441C13A}"/>
              </a:ext>
            </a:extLst>
          </p:cNvPr>
          <p:cNvGrpSpPr/>
          <p:nvPr userDrawn="1"/>
        </p:nvGrpSpPr>
        <p:grpSpPr>
          <a:xfrm>
            <a:off x="0" y="-36675"/>
            <a:ext cx="12191999" cy="115442"/>
            <a:chOff x="0" y="-36675"/>
            <a:chExt cx="12191999" cy="115442"/>
          </a:xfrm>
        </p:grpSpPr>
        <p:sp>
          <p:nvSpPr>
            <p:cNvPr id="20" name="Rectangle 19">
              <a:extLst>
                <a:ext uri="{FF2B5EF4-FFF2-40B4-BE49-F238E27FC236}">
                  <a16:creationId xmlns:a16="http://schemas.microsoft.com/office/drawing/2014/main" id="{50F9F5E0-8F3D-4E2E-BED8-AA97CFAF9FE2}"/>
                </a:ext>
              </a:extLst>
            </p:cNvPr>
            <p:cNvSpPr/>
            <p:nvPr userDrawn="1"/>
          </p:nvSpPr>
          <p:spPr>
            <a:xfrm>
              <a:off x="0" y="-36675"/>
              <a:ext cx="6126958" cy="115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sp>
          <p:nvSpPr>
            <p:cNvPr id="21" name="Rectangle 20">
              <a:extLst>
                <a:ext uri="{FF2B5EF4-FFF2-40B4-BE49-F238E27FC236}">
                  <a16:creationId xmlns:a16="http://schemas.microsoft.com/office/drawing/2014/main" id="{1F03F183-AFCE-471F-8B6E-6F8B122AA75B}"/>
                </a:ext>
              </a:extLst>
            </p:cNvPr>
            <p:cNvSpPr/>
            <p:nvPr userDrawn="1"/>
          </p:nvSpPr>
          <p:spPr>
            <a:xfrm>
              <a:off x="6065041" y="-36675"/>
              <a:ext cx="6126958" cy="115442"/>
            </a:xfrm>
            <a:prstGeom prst="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grpSp>
      <p:sp>
        <p:nvSpPr>
          <p:cNvPr id="6" name="Rectangle 5">
            <a:extLst>
              <a:ext uri="{FF2B5EF4-FFF2-40B4-BE49-F238E27FC236}">
                <a16:creationId xmlns:a16="http://schemas.microsoft.com/office/drawing/2014/main" id="{947DF005-A72B-44E4-A3A9-ACE96EFC9C17}"/>
              </a:ext>
            </a:extLst>
          </p:cNvPr>
          <p:cNvSpPr/>
          <p:nvPr userDrawn="1"/>
        </p:nvSpPr>
        <p:spPr>
          <a:xfrm>
            <a:off x="0" y="1382510"/>
            <a:ext cx="12191999" cy="5475490"/>
          </a:xfrm>
          <a:prstGeom prst="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sp>
        <p:nvSpPr>
          <p:cNvPr id="25" name="Date Placeholder 2">
            <a:extLst>
              <a:ext uri="{FF2B5EF4-FFF2-40B4-BE49-F238E27FC236}">
                <a16:creationId xmlns:a16="http://schemas.microsoft.com/office/drawing/2014/main" id="{AA12AA0B-F927-45F0-B99C-5FCB41AFBB1F}"/>
              </a:ext>
            </a:extLst>
          </p:cNvPr>
          <p:cNvSpPr>
            <a:spLocks noGrp="1"/>
          </p:cNvSpPr>
          <p:nvPr>
            <p:ph type="dt" sz="half" idx="10"/>
          </p:nvPr>
        </p:nvSpPr>
        <p:spPr>
          <a:xfrm>
            <a:off x="8684076" y="6364208"/>
            <a:ext cx="2743200" cy="223915"/>
          </a:xfrm>
        </p:spPr>
        <p:txBody>
          <a:bodyPr/>
          <a:lstStyle>
            <a:lvl1pPr>
              <a:defRPr>
                <a:solidFill>
                  <a:srgbClr val="B2B3B2"/>
                </a:solidFill>
              </a:defRPr>
            </a:lvl1pPr>
          </a:lstStyle>
          <a:p>
            <a:fld id="{FD202CD1-EB19-4B41-8A3B-47D323508465}" type="datetime1">
              <a:rPr lang="en-GB" smtClean="0"/>
              <a:pPr/>
              <a:t>11/12/2024</a:t>
            </a:fld>
            <a:endParaRPr lang="en-GB"/>
          </a:p>
        </p:txBody>
      </p:sp>
      <p:sp>
        <p:nvSpPr>
          <p:cNvPr id="26" name="Footer Placeholder 3">
            <a:extLst>
              <a:ext uri="{FF2B5EF4-FFF2-40B4-BE49-F238E27FC236}">
                <a16:creationId xmlns:a16="http://schemas.microsoft.com/office/drawing/2014/main" id="{F1185F59-CFD7-4872-AA2E-755D0D7F0D6B}"/>
              </a:ext>
            </a:extLst>
          </p:cNvPr>
          <p:cNvSpPr>
            <a:spLocks noGrp="1"/>
          </p:cNvSpPr>
          <p:nvPr>
            <p:ph type="ftr" sz="quarter" idx="11"/>
          </p:nvPr>
        </p:nvSpPr>
        <p:spPr>
          <a:xfrm>
            <a:off x="263525" y="6364208"/>
            <a:ext cx="4114800" cy="223917"/>
          </a:xfrm>
        </p:spPr>
        <p:txBody>
          <a:bodyPr/>
          <a:lstStyle>
            <a:lvl1pPr>
              <a:defRPr>
                <a:solidFill>
                  <a:srgbClr val="B2B3B2"/>
                </a:solidFill>
              </a:defRPr>
            </a:lvl1pPr>
          </a:lstStyle>
          <a:p>
            <a:endParaRPr lang="en-GB"/>
          </a:p>
        </p:txBody>
      </p:sp>
      <p:sp>
        <p:nvSpPr>
          <p:cNvPr id="28" name="Slide Number Placeholder 4">
            <a:extLst>
              <a:ext uri="{FF2B5EF4-FFF2-40B4-BE49-F238E27FC236}">
                <a16:creationId xmlns:a16="http://schemas.microsoft.com/office/drawing/2014/main" id="{B7D61C2B-F22E-47A8-8ACF-69B350207ECF}"/>
              </a:ext>
            </a:extLst>
          </p:cNvPr>
          <p:cNvSpPr>
            <a:spLocks noGrp="1"/>
          </p:cNvSpPr>
          <p:nvPr>
            <p:ph type="sldNum" sz="quarter" idx="12"/>
          </p:nvPr>
        </p:nvSpPr>
        <p:spPr>
          <a:xfrm>
            <a:off x="11503477" y="6364208"/>
            <a:ext cx="555625" cy="223915"/>
          </a:xfrm>
        </p:spPr>
        <p:txBody>
          <a:bodyPr/>
          <a:lstStyle>
            <a:lvl1pPr>
              <a:defRPr>
                <a:solidFill>
                  <a:schemeClr val="bg1"/>
                </a:solidFill>
              </a:defRPr>
            </a:lvl1pPr>
          </a:lstStyle>
          <a:p>
            <a:fld id="{F2BE9634-C6BF-42E8-9591-7B92EBF87705}" type="slidenum">
              <a:rPr lang="en-GB" smtClean="0"/>
              <a:pPr/>
              <a:t>‹#›</a:t>
            </a:fld>
            <a:endParaRPr lang="en-GB"/>
          </a:p>
        </p:txBody>
      </p:sp>
      <p:sp>
        <p:nvSpPr>
          <p:cNvPr id="29" name="Text Placeholder 14">
            <a:extLst>
              <a:ext uri="{FF2B5EF4-FFF2-40B4-BE49-F238E27FC236}">
                <a16:creationId xmlns:a16="http://schemas.microsoft.com/office/drawing/2014/main" id="{A4604E03-3C92-4BFB-B316-F773E2983B6E}"/>
              </a:ext>
            </a:extLst>
          </p:cNvPr>
          <p:cNvSpPr>
            <a:spLocks noGrp="1"/>
          </p:cNvSpPr>
          <p:nvPr>
            <p:ph type="body" sz="quarter" idx="13" hasCustomPrompt="1"/>
          </p:nvPr>
        </p:nvSpPr>
        <p:spPr>
          <a:xfrm>
            <a:off x="512829" y="2160815"/>
            <a:ext cx="5583171" cy="2097291"/>
          </a:xfrm>
        </p:spPr>
        <p:txBody>
          <a:bodyPr/>
          <a:lstStyle>
            <a:lvl1pPr>
              <a:defRPr sz="6000" b="1">
                <a:solidFill>
                  <a:schemeClr val="bg1"/>
                </a:solidFill>
              </a:defRPr>
            </a:lvl1pPr>
          </a:lstStyle>
          <a:p>
            <a:pPr lvl="0"/>
            <a:r>
              <a:rPr lang="en-US"/>
              <a:t>Presentation</a:t>
            </a:r>
            <a:br>
              <a:rPr lang="en-US"/>
            </a:br>
            <a:r>
              <a:rPr lang="en-US"/>
              <a:t>Title</a:t>
            </a:r>
            <a:endParaRPr lang="en-GB"/>
          </a:p>
        </p:txBody>
      </p:sp>
      <p:sp>
        <p:nvSpPr>
          <p:cNvPr id="30" name="Text Placeholder 14">
            <a:extLst>
              <a:ext uri="{FF2B5EF4-FFF2-40B4-BE49-F238E27FC236}">
                <a16:creationId xmlns:a16="http://schemas.microsoft.com/office/drawing/2014/main" id="{4BEC2ADA-1D21-41A2-B31C-933D1813EDE7}"/>
              </a:ext>
            </a:extLst>
          </p:cNvPr>
          <p:cNvSpPr>
            <a:spLocks noGrp="1"/>
          </p:cNvSpPr>
          <p:nvPr>
            <p:ph type="body" sz="quarter" idx="14" hasCustomPrompt="1"/>
          </p:nvPr>
        </p:nvSpPr>
        <p:spPr>
          <a:xfrm>
            <a:off x="512829" y="4482793"/>
            <a:ext cx="5567363" cy="324803"/>
          </a:xfrm>
        </p:spPr>
        <p:txBody>
          <a:bodyPr anchor="b"/>
          <a:lstStyle>
            <a:lvl1pPr>
              <a:defRPr sz="1800" b="0">
                <a:solidFill>
                  <a:schemeClr val="tx2"/>
                </a:solidFill>
              </a:defRPr>
            </a:lvl1pPr>
          </a:lstStyle>
          <a:p>
            <a:pPr lvl="0"/>
            <a:r>
              <a:rPr lang="en-US"/>
              <a:t>Presenter Name and Job Title</a:t>
            </a:r>
            <a:endParaRPr lang="en-GB"/>
          </a:p>
        </p:txBody>
      </p:sp>
      <p:graphicFrame>
        <p:nvGraphicFramePr>
          <p:cNvPr id="32" name="Object 31">
            <a:extLst>
              <a:ext uri="{FF2B5EF4-FFF2-40B4-BE49-F238E27FC236}">
                <a16:creationId xmlns:a16="http://schemas.microsoft.com/office/drawing/2014/main" id="{FE7013FF-0489-4D5A-BE95-42DC2637C2EE}"/>
              </a:ext>
            </a:extLst>
          </p:cNvPr>
          <p:cNvGraphicFramePr>
            <a:graphicFrameLocks noChangeAspect="1"/>
          </p:cNvGraphicFramePr>
          <p:nvPr userDrawn="1">
            <p:extLst>
              <p:ext uri="{D42A27DB-BD31-4B8C-83A1-F6EECF244321}">
                <p14:modId xmlns:p14="http://schemas.microsoft.com/office/powerpoint/2010/main" val="2469721498"/>
              </p:ext>
            </p:extLst>
          </p:nvPr>
        </p:nvGraphicFramePr>
        <p:xfrm>
          <a:off x="263525" y="231322"/>
          <a:ext cx="1336675" cy="973356"/>
        </p:xfrm>
        <a:graphic>
          <a:graphicData uri="http://schemas.openxmlformats.org/presentationml/2006/ole">
            <mc:AlternateContent xmlns:mc="http://schemas.openxmlformats.org/markup-compatibility/2006">
              <mc:Choice xmlns:v="urn:schemas-microsoft-com:vml" Requires="v">
                <p:oleObj name="Acrobat Document" r:id="rId2" imgW="7534170" imgH="5486168" progId="Acrobat.Document.DC">
                  <p:embed/>
                </p:oleObj>
              </mc:Choice>
              <mc:Fallback>
                <p:oleObj name="Acrobat Document" r:id="rId2" imgW="7534170" imgH="5486168" progId="Acrobat.Document.DC">
                  <p:embed/>
                  <p:pic>
                    <p:nvPicPr>
                      <p:cNvPr id="32" name="Object 31">
                        <a:extLst>
                          <a:ext uri="{FF2B5EF4-FFF2-40B4-BE49-F238E27FC236}">
                            <a16:creationId xmlns:a16="http://schemas.microsoft.com/office/drawing/2014/main" id="{FE7013FF-0489-4D5A-BE95-42DC2637C2EE}"/>
                          </a:ext>
                        </a:extLst>
                      </p:cNvPr>
                      <p:cNvPicPr/>
                      <p:nvPr/>
                    </p:nvPicPr>
                    <p:blipFill>
                      <a:blip r:embed="rId3"/>
                      <a:stretch>
                        <a:fillRect/>
                      </a:stretch>
                    </p:blipFill>
                    <p:spPr>
                      <a:xfrm>
                        <a:off x="263525" y="231322"/>
                        <a:ext cx="1336675" cy="973356"/>
                      </a:xfrm>
                      <a:prstGeom prst="rect">
                        <a:avLst/>
                      </a:prstGeom>
                    </p:spPr>
                  </p:pic>
                </p:oleObj>
              </mc:Fallback>
            </mc:AlternateContent>
          </a:graphicData>
        </a:graphic>
      </p:graphicFrame>
    </p:spTree>
    <p:extLst>
      <p:ext uri="{BB962C8B-B14F-4D97-AF65-F5344CB8AC3E}">
        <p14:creationId xmlns:p14="http://schemas.microsoft.com/office/powerpoint/2010/main" val="1623244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ntro Section With Image">
    <p:bg>
      <p:bgPr>
        <a:solidFill>
          <a:schemeClr val="tx2"/>
        </a:solidFill>
        <a:effectLst/>
      </p:bgPr>
    </p:bg>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71403A8B-9749-418D-A876-6C53C2F5E44F}"/>
              </a:ext>
            </a:extLst>
          </p:cNvPr>
          <p:cNvSpPr>
            <a:spLocks noGrp="1"/>
          </p:cNvSpPr>
          <p:nvPr>
            <p:ph type="pic" sz="quarter" idx="18" hasCustomPrompt="1"/>
          </p:nvPr>
        </p:nvSpPr>
        <p:spPr>
          <a:xfrm>
            <a:off x="0" y="123827"/>
            <a:ext cx="12192000" cy="6472153"/>
          </a:xfrm>
        </p:spPr>
        <p:txBody>
          <a:bodyPr lIns="4500000" anchor="ctr"/>
          <a:lstStyle>
            <a:lvl1pPr algn="l">
              <a:defRPr sz="1200">
                <a:solidFill>
                  <a:schemeClr val="bg1"/>
                </a:solidFill>
              </a:defRPr>
            </a:lvl1pPr>
          </a:lstStyle>
          <a:p>
            <a:r>
              <a:rPr lang="en-US"/>
              <a:t>Click to insert image</a:t>
            </a:r>
            <a:endParaRPr lang="en-GB"/>
          </a:p>
        </p:txBody>
      </p:sp>
      <p:sp>
        <p:nvSpPr>
          <p:cNvPr id="24" name="Text Placeholder 23">
            <a:extLst>
              <a:ext uri="{FF2B5EF4-FFF2-40B4-BE49-F238E27FC236}">
                <a16:creationId xmlns:a16="http://schemas.microsoft.com/office/drawing/2014/main" id="{98E015CF-E8B6-48E9-B9E5-102A33D36DFC}"/>
              </a:ext>
            </a:extLst>
          </p:cNvPr>
          <p:cNvSpPr>
            <a:spLocks noGrp="1"/>
          </p:cNvSpPr>
          <p:nvPr>
            <p:ph type="body" sz="quarter" idx="17" hasCustomPrompt="1"/>
          </p:nvPr>
        </p:nvSpPr>
        <p:spPr>
          <a:xfrm>
            <a:off x="6575538" y="2633665"/>
            <a:ext cx="5616463" cy="4224337"/>
          </a:xfrm>
          <a:solidFill>
            <a:schemeClr val="bg1"/>
          </a:solidFill>
        </p:spPr>
        <p:txBody>
          <a:bodyPr lIns="316800" tIns="262800" rIns="252000"/>
          <a:lstStyle>
            <a:lvl1pPr>
              <a:spcBef>
                <a:spcPts val="0"/>
              </a:spcBef>
              <a:defRPr sz="3200" b="1"/>
            </a:lvl1pPr>
          </a:lstStyle>
          <a:p>
            <a:pPr lvl="0"/>
            <a:r>
              <a:rPr lang="en-US"/>
              <a:t>Enter title here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p>
            <a:fld id="{9662EC09-1BE9-4419-8D35-8C0618DB3669}" type="datetime1">
              <a:rPr lang="en-GB" smtClean="0"/>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p>
            <a:fld id="{F2BE9634-C6BF-42E8-9591-7B92EBF87705}" type="slidenum">
              <a:rPr lang="en-GB" smtClean="0"/>
              <a:pPr/>
              <a:t>‹#›</a:t>
            </a:fld>
            <a:endParaRPr lang="en-GB"/>
          </a:p>
        </p:txBody>
      </p:sp>
      <p:sp>
        <p:nvSpPr>
          <p:cNvPr id="15" name="Text Placeholder 11">
            <a:extLst>
              <a:ext uri="{FF2B5EF4-FFF2-40B4-BE49-F238E27FC236}">
                <a16:creationId xmlns:a16="http://schemas.microsoft.com/office/drawing/2014/main" id="{73BFFA83-267A-4CD1-912F-590E3518B06D}"/>
              </a:ext>
            </a:extLst>
          </p:cNvPr>
          <p:cNvSpPr>
            <a:spLocks noGrp="1"/>
          </p:cNvSpPr>
          <p:nvPr>
            <p:ph type="body" sz="quarter" idx="14" hasCustomPrompt="1"/>
          </p:nvPr>
        </p:nvSpPr>
        <p:spPr>
          <a:xfrm>
            <a:off x="6794727" y="3957594"/>
            <a:ext cx="5133747" cy="2378911"/>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Rectangle 21">
            <a:extLst>
              <a:ext uri="{FF2B5EF4-FFF2-40B4-BE49-F238E27FC236}">
                <a16:creationId xmlns:a16="http://schemas.microsoft.com/office/drawing/2014/main" id="{7E7E82E1-A22B-4829-A93F-B86EFF999E5E}"/>
              </a:ext>
            </a:extLst>
          </p:cNvPr>
          <p:cNvSpPr/>
          <p:nvPr userDrawn="1"/>
        </p:nvSpPr>
        <p:spPr>
          <a:xfrm>
            <a:off x="-1" y="6597650"/>
            <a:ext cx="12192000" cy="260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800"/>
          </a:p>
        </p:txBody>
      </p:sp>
      <p:grpSp>
        <p:nvGrpSpPr>
          <p:cNvPr id="27" name="Group 26">
            <a:extLst>
              <a:ext uri="{FF2B5EF4-FFF2-40B4-BE49-F238E27FC236}">
                <a16:creationId xmlns:a16="http://schemas.microsoft.com/office/drawing/2014/main" id="{69D4261D-6E19-4AD7-A4FD-461597CBDB44}"/>
              </a:ext>
            </a:extLst>
          </p:cNvPr>
          <p:cNvGrpSpPr/>
          <p:nvPr userDrawn="1"/>
        </p:nvGrpSpPr>
        <p:grpSpPr>
          <a:xfrm>
            <a:off x="-3646656" y="2"/>
            <a:ext cx="3572271" cy="4794429"/>
            <a:chOff x="838199" y="1150070"/>
            <a:chExt cx="3572270" cy="4794429"/>
          </a:xfrm>
          <a:solidFill>
            <a:schemeClr val="tx1"/>
          </a:solidFill>
        </p:grpSpPr>
        <p:sp>
          <p:nvSpPr>
            <p:cNvPr id="31" name="Rectangle 30">
              <a:extLst>
                <a:ext uri="{FF2B5EF4-FFF2-40B4-BE49-F238E27FC236}">
                  <a16:creationId xmlns:a16="http://schemas.microsoft.com/office/drawing/2014/main" id="{77A4194B-1BBC-4242-9703-AB9ABE8E60BC}"/>
                </a:ext>
              </a:extLst>
            </p:cNvPr>
            <p:cNvSpPr/>
            <p:nvPr/>
          </p:nvSpPr>
          <p:spPr>
            <a:xfrm>
              <a:off x="838200" y="1150070"/>
              <a:ext cx="3507557" cy="479442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bg1"/>
                </a:solidFill>
              </a:endParaRPr>
            </a:p>
          </p:txBody>
        </p:sp>
        <p:sp>
          <p:nvSpPr>
            <p:cNvPr id="32" name="TextBox 31">
              <a:extLst>
                <a:ext uri="{FF2B5EF4-FFF2-40B4-BE49-F238E27FC236}">
                  <a16:creationId xmlns:a16="http://schemas.microsoft.com/office/drawing/2014/main" id="{B50CDCD3-0FCB-49AE-B790-38F25BE76951}"/>
                </a:ext>
              </a:extLst>
            </p:cNvPr>
            <p:cNvSpPr txBox="1"/>
            <p:nvPr/>
          </p:nvSpPr>
          <p:spPr>
            <a:xfrm>
              <a:off x="838200" y="1150070"/>
              <a:ext cx="3507555" cy="646331"/>
            </a:xfrm>
            <a:prstGeom prst="rect">
              <a:avLst/>
            </a:prstGeom>
            <a:noFill/>
          </p:spPr>
          <p:txBody>
            <a:bodyPr wrap="square" rtlCol="0">
              <a:spAutoFit/>
            </a:bodyPr>
            <a:lstStyle/>
            <a:p>
              <a:pPr algn="ctr"/>
              <a:r>
                <a:rPr lang="en-GB" sz="1800">
                  <a:solidFill>
                    <a:srgbClr val="333333"/>
                  </a:solidFill>
                </a:rPr>
                <a:t>How to insert a </a:t>
              </a:r>
              <a:br>
                <a:rPr lang="en-GB" sz="1800">
                  <a:solidFill>
                    <a:srgbClr val="333333"/>
                  </a:solidFill>
                </a:rPr>
              </a:br>
              <a:r>
                <a:rPr lang="en-GB" sz="1800">
                  <a:solidFill>
                    <a:srgbClr val="333333"/>
                  </a:solidFill>
                </a:rPr>
                <a:t>background in a placeholder</a:t>
              </a:r>
            </a:p>
          </p:txBody>
        </p:sp>
        <p:sp>
          <p:nvSpPr>
            <p:cNvPr id="35" name="Rectangle 34">
              <a:extLst>
                <a:ext uri="{FF2B5EF4-FFF2-40B4-BE49-F238E27FC236}">
                  <a16:creationId xmlns:a16="http://schemas.microsoft.com/office/drawing/2014/main" id="{41D978EE-5656-438D-983A-1CA93326704A}"/>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chemeClr val="bg1"/>
                </a:solidFill>
              </a:endParaRPr>
            </a:p>
          </p:txBody>
        </p:sp>
        <p:sp>
          <p:nvSpPr>
            <p:cNvPr id="36" name="TextBox 35">
              <a:extLst>
                <a:ext uri="{FF2B5EF4-FFF2-40B4-BE49-F238E27FC236}">
                  <a16:creationId xmlns:a16="http://schemas.microsoft.com/office/drawing/2014/main" id="{DFE4CC28-A87E-4B8C-B88A-68AA45761C8C}"/>
                </a:ext>
              </a:extLst>
            </p:cNvPr>
            <p:cNvSpPr txBox="1"/>
            <p:nvPr/>
          </p:nvSpPr>
          <p:spPr>
            <a:xfrm>
              <a:off x="838199" y="3344436"/>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7" name="TextBox 36">
              <a:extLst>
                <a:ext uri="{FF2B5EF4-FFF2-40B4-BE49-F238E27FC236}">
                  <a16:creationId xmlns:a16="http://schemas.microsoft.com/office/drawing/2014/main" id="{754EE813-1E6F-47EF-80C9-DF41679CA40C}"/>
                </a:ext>
              </a:extLst>
            </p:cNvPr>
            <p:cNvSpPr txBox="1"/>
            <p:nvPr/>
          </p:nvSpPr>
          <p:spPr>
            <a:xfrm>
              <a:off x="838199" y="4063370"/>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8" name="TextBox 37">
              <a:extLst>
                <a:ext uri="{FF2B5EF4-FFF2-40B4-BE49-F238E27FC236}">
                  <a16:creationId xmlns:a16="http://schemas.microsoft.com/office/drawing/2014/main" id="{895C9A52-4AAF-4E01-9A5D-4934CA7890F4}"/>
                </a:ext>
              </a:extLst>
            </p:cNvPr>
            <p:cNvSpPr txBox="1"/>
            <p:nvPr/>
          </p:nvSpPr>
          <p:spPr>
            <a:xfrm>
              <a:off x="838199" y="4617885"/>
              <a:ext cx="3507557" cy="738664"/>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a:t>
              </a:r>
            </a:p>
          </p:txBody>
        </p:sp>
        <p:sp>
          <p:nvSpPr>
            <p:cNvPr id="39" name="TextBox 38">
              <a:extLst>
                <a:ext uri="{FF2B5EF4-FFF2-40B4-BE49-F238E27FC236}">
                  <a16:creationId xmlns:a16="http://schemas.microsoft.com/office/drawing/2014/main" id="{5A74316A-C09E-4BEF-8D23-9FF3A176929D}"/>
                </a:ext>
              </a:extLst>
            </p:cNvPr>
            <p:cNvSpPr txBox="1"/>
            <p:nvPr/>
          </p:nvSpPr>
          <p:spPr>
            <a:xfrm>
              <a:off x="838199" y="5356549"/>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Once you are happy with your image, right click on it and select ‘</a:t>
              </a:r>
              <a:r>
                <a:rPr lang="en-GB" sz="1400" b="1">
                  <a:solidFill>
                    <a:srgbClr val="333333"/>
                  </a:solidFill>
                </a:rPr>
                <a:t>Send to back</a:t>
              </a:r>
              <a:r>
                <a:rPr lang="en-GB" sz="1400">
                  <a:solidFill>
                    <a:srgbClr val="333333"/>
                  </a:solidFill>
                </a:rPr>
                <a:t>’.</a:t>
              </a:r>
            </a:p>
          </p:txBody>
        </p:sp>
        <p:sp>
          <p:nvSpPr>
            <p:cNvPr id="40" name="TextBox 39">
              <a:extLst>
                <a:ext uri="{FF2B5EF4-FFF2-40B4-BE49-F238E27FC236}">
                  <a16:creationId xmlns:a16="http://schemas.microsoft.com/office/drawing/2014/main" id="{13AD9307-4394-46E7-8BB1-05F518B6534A}"/>
                </a:ext>
              </a:extLst>
            </p:cNvPr>
            <p:cNvSpPr txBox="1"/>
            <p:nvPr/>
          </p:nvSpPr>
          <p:spPr>
            <a:xfrm>
              <a:off x="838199" y="1867808"/>
              <a:ext cx="3572270" cy="1384995"/>
            </a:xfrm>
            <a:prstGeom prst="rect">
              <a:avLst/>
            </a:prstGeom>
            <a:noFill/>
          </p:spPr>
          <p:txBody>
            <a:bodyPr wrap="square" rtlCol="0">
              <a:spAutoFit/>
            </a:bodyPr>
            <a:lstStyle/>
            <a:p>
              <a:r>
                <a:rPr lang="en-GB" sz="1400" b="1">
                  <a:solidFill>
                    <a:srgbClr val="333333"/>
                  </a:solidFill>
                </a:rPr>
                <a:t>On this slide you will need to insert </a:t>
              </a:r>
              <a:br>
                <a:rPr lang="en-GB" sz="1400" b="1">
                  <a:solidFill>
                    <a:srgbClr val="333333"/>
                  </a:solidFill>
                </a:rPr>
              </a:br>
              <a:r>
                <a:rPr lang="en-GB" sz="1400" b="1">
                  <a:solidFill>
                    <a:srgbClr val="333333"/>
                  </a:solidFill>
                </a:rPr>
                <a:t>an image into the large picture placeholder first.</a:t>
              </a:r>
            </a:p>
            <a:p>
              <a:r>
                <a:rPr lang="en-GB" sz="1400">
                  <a:solidFill>
                    <a:srgbClr val="333333"/>
                  </a:solidFill>
                </a:rPr>
                <a:t>Once you’ve inserted an image, </a:t>
              </a:r>
              <a:br>
                <a:rPr lang="en-GB" sz="1400">
                  <a:solidFill>
                    <a:srgbClr val="333333"/>
                  </a:solidFill>
                </a:rPr>
              </a:br>
              <a:r>
                <a:rPr lang="en-GB" sz="1400">
                  <a:solidFill>
                    <a:srgbClr val="333333"/>
                  </a:solidFill>
                </a:rPr>
                <a:t>following the instructions below, </a:t>
              </a:r>
              <a:br>
                <a:rPr lang="en-GB" sz="1400">
                  <a:solidFill>
                    <a:srgbClr val="333333"/>
                  </a:solidFill>
                </a:rPr>
              </a:br>
              <a:r>
                <a:rPr lang="en-GB" sz="1400">
                  <a:solidFill>
                    <a:srgbClr val="333333"/>
                  </a:solidFill>
                </a:rPr>
                <a:t>you can then </a:t>
              </a:r>
              <a:r>
                <a:rPr lang="en-GB" sz="1400">
                  <a:solidFill>
                    <a:schemeClr val="accent1"/>
                  </a:solidFill>
                </a:rPr>
                <a:t>enter text in the placeholders.</a:t>
              </a:r>
              <a:endParaRPr lang="en-GB" sz="1400" b="1">
                <a:solidFill>
                  <a:schemeClr val="accent1"/>
                </a:solidFill>
              </a:endParaRPr>
            </a:p>
          </p:txBody>
        </p:sp>
        <p:sp>
          <p:nvSpPr>
            <p:cNvPr id="41" name="Rectangle 40">
              <a:extLst>
                <a:ext uri="{FF2B5EF4-FFF2-40B4-BE49-F238E27FC236}">
                  <a16:creationId xmlns:a16="http://schemas.microsoft.com/office/drawing/2014/main" id="{A65037AC-3877-4C9F-8559-88569097C8D8}"/>
                </a:ext>
              </a:extLst>
            </p:cNvPr>
            <p:cNvSpPr/>
            <p:nvPr/>
          </p:nvSpPr>
          <p:spPr>
            <a:xfrm>
              <a:off x="838200" y="328977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chemeClr val="bg1"/>
                </a:solidFill>
              </a:endParaRPr>
            </a:p>
          </p:txBody>
        </p:sp>
      </p:grpSp>
      <p:sp>
        <p:nvSpPr>
          <p:cNvPr id="23" name="Text Placeholder 22">
            <a:extLst>
              <a:ext uri="{FF2B5EF4-FFF2-40B4-BE49-F238E27FC236}">
                <a16:creationId xmlns:a16="http://schemas.microsoft.com/office/drawing/2014/main" id="{F285A0E0-D8AD-4762-BCB1-93C9BF885A59}"/>
              </a:ext>
            </a:extLst>
          </p:cNvPr>
          <p:cNvSpPr>
            <a:spLocks noGrp="1"/>
          </p:cNvSpPr>
          <p:nvPr>
            <p:ph type="body" sz="quarter" idx="41" hasCustomPrompt="1"/>
          </p:nvPr>
        </p:nvSpPr>
        <p:spPr>
          <a:xfrm>
            <a:off x="1" y="122402"/>
            <a:ext cx="1892303" cy="988103"/>
          </a:xfrm>
          <a:custGeom>
            <a:avLst/>
            <a:gdLst>
              <a:gd name="connsiteX0" fmla="*/ 0 w 3652475"/>
              <a:gd name="connsiteY0" fmla="*/ 0 h 2451987"/>
              <a:gd name="connsiteX1" fmla="*/ 3652475 w 3652475"/>
              <a:gd name="connsiteY1" fmla="*/ 0 h 2451987"/>
              <a:gd name="connsiteX2" fmla="*/ 3652475 w 3652475"/>
              <a:gd name="connsiteY2" fmla="*/ 2451987 h 2451987"/>
              <a:gd name="connsiteX3" fmla="*/ 0 w 3652475"/>
              <a:gd name="connsiteY3" fmla="*/ 2451987 h 2451987"/>
            </a:gdLst>
            <a:ahLst/>
            <a:cxnLst>
              <a:cxn ang="0">
                <a:pos x="connsiteX0" y="connsiteY0"/>
              </a:cxn>
              <a:cxn ang="0">
                <a:pos x="connsiteX1" y="connsiteY1"/>
              </a:cxn>
              <a:cxn ang="0">
                <a:pos x="connsiteX2" y="connsiteY2"/>
              </a:cxn>
              <a:cxn ang="0">
                <a:pos x="connsiteX3" y="connsiteY3"/>
              </a:cxn>
            </a:cxnLst>
            <a:rect l="l" t="t" r="r" b="b"/>
            <a:pathLst>
              <a:path w="3652475" h="2451987">
                <a:moveTo>
                  <a:pt x="0" y="0"/>
                </a:moveTo>
                <a:lnTo>
                  <a:pt x="3652475" y="0"/>
                </a:lnTo>
                <a:lnTo>
                  <a:pt x="3652475" y="2451987"/>
                </a:lnTo>
                <a:lnTo>
                  <a:pt x="0" y="2451987"/>
                </a:lnTo>
                <a:close/>
              </a:path>
            </a:pathLst>
          </a:custGeom>
          <a:solidFill>
            <a:schemeClr val="bg1"/>
          </a:solidFill>
        </p:spPr>
        <p:txBody>
          <a:bodyPr wrap="square" anchor="t">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                                                                </a:t>
            </a:r>
            <a:endParaRPr lang="en-GB"/>
          </a:p>
        </p:txBody>
      </p:sp>
      <p:sp>
        <p:nvSpPr>
          <p:cNvPr id="46" name="Rectangle 45">
            <a:extLst>
              <a:ext uri="{FF2B5EF4-FFF2-40B4-BE49-F238E27FC236}">
                <a16:creationId xmlns:a16="http://schemas.microsoft.com/office/drawing/2014/main" id="{E3CC0D1E-8936-4F36-8C4C-FD7FD03FF6D0}"/>
              </a:ext>
            </a:extLst>
          </p:cNvPr>
          <p:cNvSpPr/>
          <p:nvPr userDrawn="1"/>
        </p:nvSpPr>
        <p:spPr>
          <a:xfrm>
            <a:off x="0" y="-36675"/>
            <a:ext cx="6126958" cy="115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sp>
        <p:nvSpPr>
          <p:cNvPr id="47" name="Rectangle 46">
            <a:extLst>
              <a:ext uri="{FF2B5EF4-FFF2-40B4-BE49-F238E27FC236}">
                <a16:creationId xmlns:a16="http://schemas.microsoft.com/office/drawing/2014/main" id="{E44F55B2-DBFC-4687-89F4-66B41649DA3C}"/>
              </a:ext>
            </a:extLst>
          </p:cNvPr>
          <p:cNvSpPr/>
          <p:nvPr userDrawn="1"/>
        </p:nvSpPr>
        <p:spPr>
          <a:xfrm>
            <a:off x="6065041" y="-36675"/>
            <a:ext cx="6126958" cy="115442"/>
          </a:xfrm>
          <a:prstGeom prst="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graphicFrame>
        <p:nvGraphicFramePr>
          <p:cNvPr id="49" name="Object 48">
            <a:extLst>
              <a:ext uri="{FF2B5EF4-FFF2-40B4-BE49-F238E27FC236}">
                <a16:creationId xmlns:a16="http://schemas.microsoft.com/office/drawing/2014/main" id="{DD42A397-E792-44A3-8416-0CF4520857BE}"/>
              </a:ext>
            </a:extLst>
          </p:cNvPr>
          <p:cNvGraphicFramePr>
            <a:graphicFrameLocks noChangeAspect="1"/>
          </p:cNvGraphicFramePr>
          <p:nvPr userDrawn="1">
            <p:extLst>
              <p:ext uri="{D42A27DB-BD31-4B8C-83A1-F6EECF244321}">
                <p14:modId xmlns:p14="http://schemas.microsoft.com/office/powerpoint/2010/main" val="101720019"/>
              </p:ext>
            </p:extLst>
          </p:nvPr>
        </p:nvGraphicFramePr>
        <p:xfrm>
          <a:off x="405246" y="222570"/>
          <a:ext cx="1081811" cy="787766"/>
        </p:xfrm>
        <a:graphic>
          <a:graphicData uri="http://schemas.openxmlformats.org/presentationml/2006/ole">
            <mc:AlternateContent xmlns:mc="http://schemas.openxmlformats.org/markup-compatibility/2006">
              <mc:Choice xmlns:v="urn:schemas-microsoft-com:vml" Requires="v">
                <p:oleObj name="Acrobat Document" r:id="rId2" imgW="7534170" imgH="5486168" progId="Acrobat.Document.DC">
                  <p:embed/>
                </p:oleObj>
              </mc:Choice>
              <mc:Fallback>
                <p:oleObj name="Acrobat Document" r:id="rId2" imgW="7534170" imgH="5486168" progId="Acrobat.Document.DC">
                  <p:embed/>
                  <p:pic>
                    <p:nvPicPr>
                      <p:cNvPr id="49" name="Object 48">
                        <a:extLst>
                          <a:ext uri="{FF2B5EF4-FFF2-40B4-BE49-F238E27FC236}">
                            <a16:creationId xmlns:a16="http://schemas.microsoft.com/office/drawing/2014/main" id="{DD42A397-E792-44A3-8416-0CF4520857BE}"/>
                          </a:ext>
                        </a:extLst>
                      </p:cNvPr>
                      <p:cNvPicPr/>
                      <p:nvPr/>
                    </p:nvPicPr>
                    <p:blipFill>
                      <a:blip r:embed="rId3"/>
                      <a:stretch>
                        <a:fillRect/>
                      </a:stretch>
                    </p:blipFill>
                    <p:spPr>
                      <a:xfrm>
                        <a:off x="405246" y="222570"/>
                        <a:ext cx="1081811" cy="787766"/>
                      </a:xfrm>
                      <a:prstGeom prst="rect">
                        <a:avLst/>
                      </a:prstGeom>
                    </p:spPr>
                  </p:pic>
                </p:oleObj>
              </mc:Fallback>
            </mc:AlternateContent>
          </a:graphicData>
        </a:graphic>
      </p:graphicFrame>
    </p:spTree>
    <p:extLst>
      <p:ext uri="{BB962C8B-B14F-4D97-AF65-F5344CB8AC3E}">
        <p14:creationId xmlns:p14="http://schemas.microsoft.com/office/powerpoint/2010/main" val="985639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p>
            <a:fld id="{06FFF054-9E80-46C3-B887-66EB2CD4C164}" type="datetime1">
              <a:rPr lang="en-GB" smtClean="0"/>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p>
            <a:fld id="{F2BE9634-C6BF-42E8-9591-7B92EBF87705}" type="slidenum">
              <a:rPr lang="en-GB" smtClean="0"/>
              <a:pPr/>
              <a:t>‹#›</a:t>
            </a:fld>
            <a:endParaRPr lang="en-GB"/>
          </a:p>
        </p:txBody>
      </p:sp>
      <p:sp>
        <p:nvSpPr>
          <p:cNvPr id="8" name="Text Placeholder 7">
            <a:extLst>
              <a:ext uri="{FF2B5EF4-FFF2-40B4-BE49-F238E27FC236}">
                <a16:creationId xmlns:a16="http://schemas.microsoft.com/office/drawing/2014/main" id="{420374F5-1F87-4DA9-8334-1EAC9840C717}"/>
              </a:ext>
            </a:extLst>
          </p:cNvPr>
          <p:cNvSpPr>
            <a:spLocks noGrp="1"/>
          </p:cNvSpPr>
          <p:nvPr>
            <p:ph type="body" sz="quarter" idx="13" hasCustomPrompt="1"/>
          </p:nvPr>
        </p:nvSpPr>
        <p:spPr>
          <a:xfrm>
            <a:off x="265908" y="1423988"/>
            <a:ext cx="5758657" cy="823912"/>
          </a:xfrm>
          <a:solidFill>
            <a:schemeClr val="bg1"/>
          </a:solidFill>
        </p:spPr>
        <p:txBody>
          <a:bodyPr lIns="162000" anchor="ctr"/>
          <a:lstStyle>
            <a:lvl1pPr>
              <a:defRPr sz="3200" b="1"/>
            </a:lvl1pPr>
          </a:lstStyle>
          <a:p>
            <a:pPr lvl="0"/>
            <a:r>
              <a:rPr lang="en-US"/>
              <a:t>xx</a:t>
            </a:r>
            <a:endParaRPr lang="en-GB"/>
          </a:p>
        </p:txBody>
      </p:sp>
      <p:sp>
        <p:nvSpPr>
          <p:cNvPr id="9" name="Text Placeholder 7">
            <a:extLst>
              <a:ext uri="{FF2B5EF4-FFF2-40B4-BE49-F238E27FC236}">
                <a16:creationId xmlns:a16="http://schemas.microsoft.com/office/drawing/2014/main" id="{84609888-6539-4B58-A47B-5B7B9D9FA8F7}"/>
              </a:ext>
            </a:extLst>
          </p:cNvPr>
          <p:cNvSpPr>
            <a:spLocks noGrp="1"/>
          </p:cNvSpPr>
          <p:nvPr>
            <p:ph type="body" sz="quarter" idx="14" hasCustomPrompt="1"/>
          </p:nvPr>
        </p:nvSpPr>
        <p:spPr>
          <a:xfrm>
            <a:off x="265907" y="1387988"/>
            <a:ext cx="5760000" cy="36000"/>
          </a:xfrm>
          <a:solidFill>
            <a:schemeClr val="accent3"/>
          </a:solidFill>
        </p:spPr>
        <p:txBody>
          <a:bodyPr lIns="162000" anchor="ctr"/>
          <a:lstStyle>
            <a:lvl1pPr>
              <a:defRPr sz="3200" b="1"/>
            </a:lvl1pPr>
          </a:lstStyle>
          <a:p>
            <a:pPr lvl="0"/>
            <a:r>
              <a:rPr lang="en-US"/>
              <a:t> </a:t>
            </a:r>
            <a:endParaRPr lang="en-GB"/>
          </a:p>
        </p:txBody>
      </p:sp>
      <p:sp>
        <p:nvSpPr>
          <p:cNvPr id="11" name="Text Placeholder 10">
            <a:extLst>
              <a:ext uri="{FF2B5EF4-FFF2-40B4-BE49-F238E27FC236}">
                <a16:creationId xmlns:a16="http://schemas.microsoft.com/office/drawing/2014/main" id="{EE71AF02-9C20-40FF-B5D1-AEA2498A5393}"/>
              </a:ext>
            </a:extLst>
          </p:cNvPr>
          <p:cNvSpPr>
            <a:spLocks noGrp="1"/>
          </p:cNvSpPr>
          <p:nvPr>
            <p:ph type="body" sz="quarter" idx="15" hasCustomPrompt="1"/>
          </p:nvPr>
        </p:nvSpPr>
        <p:spPr>
          <a:xfrm>
            <a:off x="1136650" y="1423989"/>
            <a:ext cx="4887913" cy="823912"/>
          </a:xfrm>
        </p:spPr>
        <p:txBody>
          <a:bodyPr anchor="ctr"/>
          <a:lstStyle>
            <a:lvl1pPr>
              <a:defRPr/>
            </a:lvl1pPr>
          </a:lstStyle>
          <a:p>
            <a:pPr lvl="0"/>
            <a:r>
              <a:rPr lang="en-US"/>
              <a:t>Enter text here</a:t>
            </a:r>
            <a:endParaRPr lang="en-GB"/>
          </a:p>
        </p:txBody>
      </p:sp>
      <p:sp>
        <p:nvSpPr>
          <p:cNvPr id="12" name="Text Placeholder 7">
            <a:extLst>
              <a:ext uri="{FF2B5EF4-FFF2-40B4-BE49-F238E27FC236}">
                <a16:creationId xmlns:a16="http://schemas.microsoft.com/office/drawing/2014/main" id="{94C51A09-CBAF-41F4-9459-A766F9659CDF}"/>
              </a:ext>
            </a:extLst>
          </p:cNvPr>
          <p:cNvSpPr>
            <a:spLocks noGrp="1"/>
          </p:cNvSpPr>
          <p:nvPr>
            <p:ph type="body" sz="quarter" idx="16" hasCustomPrompt="1"/>
          </p:nvPr>
        </p:nvSpPr>
        <p:spPr>
          <a:xfrm>
            <a:off x="263526" y="2400020"/>
            <a:ext cx="5758657" cy="823912"/>
          </a:xfrm>
          <a:solidFill>
            <a:schemeClr val="bg1"/>
          </a:solidFill>
        </p:spPr>
        <p:txBody>
          <a:bodyPr lIns="162000" anchor="ctr"/>
          <a:lstStyle>
            <a:lvl1pPr>
              <a:defRPr sz="3200" b="1"/>
            </a:lvl1pPr>
          </a:lstStyle>
          <a:p>
            <a:pPr lvl="0"/>
            <a:r>
              <a:rPr lang="en-US"/>
              <a:t>xx</a:t>
            </a:r>
            <a:endParaRPr lang="en-GB"/>
          </a:p>
        </p:txBody>
      </p:sp>
      <p:sp>
        <p:nvSpPr>
          <p:cNvPr id="13" name="Text Placeholder 7">
            <a:extLst>
              <a:ext uri="{FF2B5EF4-FFF2-40B4-BE49-F238E27FC236}">
                <a16:creationId xmlns:a16="http://schemas.microsoft.com/office/drawing/2014/main" id="{07C93D41-B5DE-45D1-93F1-809033643291}"/>
              </a:ext>
            </a:extLst>
          </p:cNvPr>
          <p:cNvSpPr>
            <a:spLocks noGrp="1"/>
          </p:cNvSpPr>
          <p:nvPr>
            <p:ph type="body" sz="quarter" idx="17" hasCustomPrompt="1"/>
          </p:nvPr>
        </p:nvSpPr>
        <p:spPr>
          <a:xfrm>
            <a:off x="263525" y="2364020"/>
            <a:ext cx="5760000" cy="36000"/>
          </a:xfrm>
          <a:solidFill>
            <a:schemeClr val="accent3"/>
          </a:solidFill>
        </p:spPr>
        <p:txBody>
          <a:bodyPr lIns="162000" anchor="ctr"/>
          <a:lstStyle>
            <a:lvl1pPr>
              <a:defRPr sz="3200" b="1"/>
            </a:lvl1pPr>
          </a:lstStyle>
          <a:p>
            <a:pPr lvl="0"/>
            <a:r>
              <a:rPr lang="en-US"/>
              <a:t> </a:t>
            </a:r>
            <a:endParaRPr lang="en-GB"/>
          </a:p>
        </p:txBody>
      </p:sp>
      <p:sp>
        <p:nvSpPr>
          <p:cNvPr id="14" name="Text Placeholder 10">
            <a:extLst>
              <a:ext uri="{FF2B5EF4-FFF2-40B4-BE49-F238E27FC236}">
                <a16:creationId xmlns:a16="http://schemas.microsoft.com/office/drawing/2014/main" id="{D62183CF-FC5E-4382-8169-498EE6A2DA84}"/>
              </a:ext>
            </a:extLst>
          </p:cNvPr>
          <p:cNvSpPr>
            <a:spLocks noGrp="1"/>
          </p:cNvSpPr>
          <p:nvPr>
            <p:ph type="body" sz="quarter" idx="18" hasCustomPrompt="1"/>
          </p:nvPr>
        </p:nvSpPr>
        <p:spPr>
          <a:xfrm>
            <a:off x="1134269" y="2400021"/>
            <a:ext cx="4887913" cy="823912"/>
          </a:xfrm>
        </p:spPr>
        <p:txBody>
          <a:bodyPr anchor="ctr"/>
          <a:lstStyle>
            <a:lvl1pPr>
              <a:defRPr/>
            </a:lvl1pPr>
          </a:lstStyle>
          <a:p>
            <a:pPr lvl="0"/>
            <a:r>
              <a:rPr lang="en-US"/>
              <a:t>Enter text here</a:t>
            </a:r>
            <a:endParaRPr lang="en-GB"/>
          </a:p>
        </p:txBody>
      </p:sp>
      <p:sp>
        <p:nvSpPr>
          <p:cNvPr id="15" name="Text Placeholder 7">
            <a:extLst>
              <a:ext uri="{FF2B5EF4-FFF2-40B4-BE49-F238E27FC236}">
                <a16:creationId xmlns:a16="http://schemas.microsoft.com/office/drawing/2014/main" id="{2B206F38-083B-4117-9030-CEE8B80344CE}"/>
              </a:ext>
            </a:extLst>
          </p:cNvPr>
          <p:cNvSpPr>
            <a:spLocks noGrp="1"/>
          </p:cNvSpPr>
          <p:nvPr>
            <p:ph type="body" sz="quarter" idx="19" hasCustomPrompt="1"/>
          </p:nvPr>
        </p:nvSpPr>
        <p:spPr>
          <a:xfrm>
            <a:off x="263526" y="3376052"/>
            <a:ext cx="5758657" cy="823912"/>
          </a:xfrm>
          <a:solidFill>
            <a:schemeClr val="bg1"/>
          </a:solidFill>
        </p:spPr>
        <p:txBody>
          <a:bodyPr lIns="162000" anchor="ctr"/>
          <a:lstStyle>
            <a:lvl1pPr>
              <a:defRPr sz="3200" b="1"/>
            </a:lvl1pPr>
          </a:lstStyle>
          <a:p>
            <a:pPr lvl="0"/>
            <a:r>
              <a:rPr lang="en-US"/>
              <a:t>xx</a:t>
            </a:r>
            <a:endParaRPr lang="en-GB"/>
          </a:p>
        </p:txBody>
      </p:sp>
      <p:sp>
        <p:nvSpPr>
          <p:cNvPr id="16" name="Text Placeholder 7">
            <a:extLst>
              <a:ext uri="{FF2B5EF4-FFF2-40B4-BE49-F238E27FC236}">
                <a16:creationId xmlns:a16="http://schemas.microsoft.com/office/drawing/2014/main" id="{CA213345-7E65-4074-B89D-64C1A8287946}"/>
              </a:ext>
            </a:extLst>
          </p:cNvPr>
          <p:cNvSpPr>
            <a:spLocks noGrp="1"/>
          </p:cNvSpPr>
          <p:nvPr>
            <p:ph type="body" sz="quarter" idx="20" hasCustomPrompt="1"/>
          </p:nvPr>
        </p:nvSpPr>
        <p:spPr>
          <a:xfrm>
            <a:off x="263525" y="3340052"/>
            <a:ext cx="5760000" cy="36000"/>
          </a:xfrm>
          <a:solidFill>
            <a:schemeClr val="accent3"/>
          </a:solidFill>
        </p:spPr>
        <p:txBody>
          <a:bodyPr lIns="162000" anchor="ctr"/>
          <a:lstStyle>
            <a:lvl1pPr>
              <a:defRPr sz="3200" b="1"/>
            </a:lvl1pPr>
          </a:lstStyle>
          <a:p>
            <a:pPr lvl="0"/>
            <a:r>
              <a:rPr lang="en-US"/>
              <a:t> </a:t>
            </a:r>
            <a:endParaRPr lang="en-GB"/>
          </a:p>
        </p:txBody>
      </p:sp>
      <p:sp>
        <p:nvSpPr>
          <p:cNvPr id="17" name="Text Placeholder 10">
            <a:extLst>
              <a:ext uri="{FF2B5EF4-FFF2-40B4-BE49-F238E27FC236}">
                <a16:creationId xmlns:a16="http://schemas.microsoft.com/office/drawing/2014/main" id="{921CE87A-88BB-4FC8-B502-818675EBE1E3}"/>
              </a:ext>
            </a:extLst>
          </p:cNvPr>
          <p:cNvSpPr>
            <a:spLocks noGrp="1"/>
          </p:cNvSpPr>
          <p:nvPr>
            <p:ph type="body" sz="quarter" idx="21" hasCustomPrompt="1"/>
          </p:nvPr>
        </p:nvSpPr>
        <p:spPr>
          <a:xfrm>
            <a:off x="1134269" y="3376053"/>
            <a:ext cx="4887913" cy="823912"/>
          </a:xfrm>
        </p:spPr>
        <p:txBody>
          <a:bodyPr anchor="ctr"/>
          <a:lstStyle>
            <a:lvl1pPr>
              <a:defRPr/>
            </a:lvl1pPr>
          </a:lstStyle>
          <a:p>
            <a:pPr lvl="0"/>
            <a:r>
              <a:rPr lang="en-US"/>
              <a:t>Enter text here</a:t>
            </a:r>
            <a:endParaRPr lang="en-GB"/>
          </a:p>
        </p:txBody>
      </p:sp>
      <p:sp>
        <p:nvSpPr>
          <p:cNvPr id="18" name="Text Placeholder 7">
            <a:extLst>
              <a:ext uri="{FF2B5EF4-FFF2-40B4-BE49-F238E27FC236}">
                <a16:creationId xmlns:a16="http://schemas.microsoft.com/office/drawing/2014/main" id="{A05E04AC-1BC2-434D-921E-D13D92DC56A3}"/>
              </a:ext>
            </a:extLst>
          </p:cNvPr>
          <p:cNvSpPr>
            <a:spLocks noGrp="1"/>
          </p:cNvSpPr>
          <p:nvPr>
            <p:ph type="body" sz="quarter" idx="22" hasCustomPrompt="1"/>
          </p:nvPr>
        </p:nvSpPr>
        <p:spPr>
          <a:xfrm>
            <a:off x="263526" y="4354070"/>
            <a:ext cx="5758657" cy="823912"/>
          </a:xfrm>
          <a:solidFill>
            <a:schemeClr val="bg1"/>
          </a:solidFill>
        </p:spPr>
        <p:txBody>
          <a:bodyPr lIns="162000" anchor="ctr"/>
          <a:lstStyle>
            <a:lvl1pPr>
              <a:defRPr sz="3200" b="1"/>
            </a:lvl1pPr>
          </a:lstStyle>
          <a:p>
            <a:pPr lvl="0"/>
            <a:r>
              <a:rPr lang="en-US"/>
              <a:t>xx</a:t>
            </a:r>
            <a:endParaRPr lang="en-GB"/>
          </a:p>
        </p:txBody>
      </p:sp>
      <p:sp>
        <p:nvSpPr>
          <p:cNvPr id="19" name="Text Placeholder 7">
            <a:extLst>
              <a:ext uri="{FF2B5EF4-FFF2-40B4-BE49-F238E27FC236}">
                <a16:creationId xmlns:a16="http://schemas.microsoft.com/office/drawing/2014/main" id="{DE9AB5D3-49C3-4FD7-93F9-19DED605EA22}"/>
              </a:ext>
            </a:extLst>
          </p:cNvPr>
          <p:cNvSpPr>
            <a:spLocks noGrp="1"/>
          </p:cNvSpPr>
          <p:nvPr>
            <p:ph type="body" sz="quarter" idx="23" hasCustomPrompt="1"/>
          </p:nvPr>
        </p:nvSpPr>
        <p:spPr>
          <a:xfrm>
            <a:off x="263525" y="4318070"/>
            <a:ext cx="5760000" cy="36000"/>
          </a:xfrm>
          <a:solidFill>
            <a:schemeClr val="accent3"/>
          </a:solidFill>
        </p:spPr>
        <p:txBody>
          <a:bodyPr lIns="162000" anchor="ctr"/>
          <a:lstStyle>
            <a:lvl1pPr>
              <a:defRPr sz="3200" b="1"/>
            </a:lvl1pPr>
          </a:lstStyle>
          <a:p>
            <a:pPr lvl="0"/>
            <a:r>
              <a:rPr lang="en-US"/>
              <a:t> </a:t>
            </a:r>
            <a:endParaRPr lang="en-GB"/>
          </a:p>
        </p:txBody>
      </p:sp>
      <p:sp>
        <p:nvSpPr>
          <p:cNvPr id="20" name="Text Placeholder 10">
            <a:extLst>
              <a:ext uri="{FF2B5EF4-FFF2-40B4-BE49-F238E27FC236}">
                <a16:creationId xmlns:a16="http://schemas.microsoft.com/office/drawing/2014/main" id="{1F5E4F21-5102-4ACC-8260-814D7EEE1704}"/>
              </a:ext>
            </a:extLst>
          </p:cNvPr>
          <p:cNvSpPr>
            <a:spLocks noGrp="1"/>
          </p:cNvSpPr>
          <p:nvPr>
            <p:ph type="body" sz="quarter" idx="24" hasCustomPrompt="1"/>
          </p:nvPr>
        </p:nvSpPr>
        <p:spPr>
          <a:xfrm>
            <a:off x="1134269" y="4354071"/>
            <a:ext cx="4887913" cy="823912"/>
          </a:xfrm>
        </p:spPr>
        <p:txBody>
          <a:bodyPr anchor="ctr"/>
          <a:lstStyle>
            <a:lvl1pPr>
              <a:defRPr/>
            </a:lvl1pPr>
          </a:lstStyle>
          <a:p>
            <a:pPr lvl="0"/>
            <a:r>
              <a:rPr lang="en-US"/>
              <a:t>Enter text here</a:t>
            </a:r>
            <a:endParaRPr lang="en-GB"/>
          </a:p>
        </p:txBody>
      </p:sp>
      <p:sp>
        <p:nvSpPr>
          <p:cNvPr id="21" name="Text Placeholder 7">
            <a:extLst>
              <a:ext uri="{FF2B5EF4-FFF2-40B4-BE49-F238E27FC236}">
                <a16:creationId xmlns:a16="http://schemas.microsoft.com/office/drawing/2014/main" id="{6D089CD4-7D6A-4380-A09D-46C77EE50EA4}"/>
              </a:ext>
            </a:extLst>
          </p:cNvPr>
          <p:cNvSpPr>
            <a:spLocks noGrp="1"/>
          </p:cNvSpPr>
          <p:nvPr>
            <p:ph type="body" sz="quarter" idx="25" hasCustomPrompt="1"/>
          </p:nvPr>
        </p:nvSpPr>
        <p:spPr>
          <a:xfrm>
            <a:off x="263526" y="5332088"/>
            <a:ext cx="5758657" cy="823912"/>
          </a:xfrm>
          <a:solidFill>
            <a:schemeClr val="bg1"/>
          </a:solidFill>
        </p:spPr>
        <p:txBody>
          <a:bodyPr lIns="162000" anchor="ctr"/>
          <a:lstStyle>
            <a:lvl1pPr>
              <a:defRPr sz="3200" b="1"/>
            </a:lvl1pPr>
          </a:lstStyle>
          <a:p>
            <a:pPr lvl="0"/>
            <a:r>
              <a:rPr lang="en-US"/>
              <a:t>xx</a:t>
            </a:r>
            <a:endParaRPr lang="en-GB"/>
          </a:p>
        </p:txBody>
      </p:sp>
      <p:sp>
        <p:nvSpPr>
          <p:cNvPr id="22" name="Text Placeholder 7">
            <a:extLst>
              <a:ext uri="{FF2B5EF4-FFF2-40B4-BE49-F238E27FC236}">
                <a16:creationId xmlns:a16="http://schemas.microsoft.com/office/drawing/2014/main" id="{B93CF61D-4F62-4B33-B34E-FB89F86C951D}"/>
              </a:ext>
            </a:extLst>
          </p:cNvPr>
          <p:cNvSpPr>
            <a:spLocks noGrp="1"/>
          </p:cNvSpPr>
          <p:nvPr>
            <p:ph type="body" sz="quarter" idx="26" hasCustomPrompt="1"/>
          </p:nvPr>
        </p:nvSpPr>
        <p:spPr>
          <a:xfrm>
            <a:off x="263525" y="5296088"/>
            <a:ext cx="5760000" cy="36000"/>
          </a:xfrm>
          <a:solidFill>
            <a:schemeClr val="accent3"/>
          </a:solidFill>
        </p:spPr>
        <p:txBody>
          <a:bodyPr lIns="162000" anchor="ctr"/>
          <a:lstStyle>
            <a:lvl1pPr>
              <a:defRPr sz="3200" b="1"/>
            </a:lvl1pPr>
          </a:lstStyle>
          <a:p>
            <a:pPr lvl="0"/>
            <a:r>
              <a:rPr lang="en-US"/>
              <a:t> </a:t>
            </a:r>
            <a:endParaRPr lang="en-GB"/>
          </a:p>
        </p:txBody>
      </p:sp>
      <p:sp>
        <p:nvSpPr>
          <p:cNvPr id="23" name="Text Placeholder 10">
            <a:extLst>
              <a:ext uri="{FF2B5EF4-FFF2-40B4-BE49-F238E27FC236}">
                <a16:creationId xmlns:a16="http://schemas.microsoft.com/office/drawing/2014/main" id="{74E91DA4-90BB-4409-BAC5-76B3C4D7AFED}"/>
              </a:ext>
            </a:extLst>
          </p:cNvPr>
          <p:cNvSpPr>
            <a:spLocks noGrp="1"/>
          </p:cNvSpPr>
          <p:nvPr>
            <p:ph type="body" sz="quarter" idx="27" hasCustomPrompt="1"/>
          </p:nvPr>
        </p:nvSpPr>
        <p:spPr>
          <a:xfrm>
            <a:off x="1134269" y="5332089"/>
            <a:ext cx="4887913" cy="823912"/>
          </a:xfrm>
        </p:spPr>
        <p:txBody>
          <a:bodyPr anchor="ctr"/>
          <a:lstStyle>
            <a:lvl1pPr>
              <a:defRPr/>
            </a:lvl1pPr>
          </a:lstStyle>
          <a:p>
            <a:pPr lvl="0"/>
            <a:r>
              <a:rPr lang="en-US"/>
              <a:t>Enter text here</a:t>
            </a:r>
            <a:endParaRPr lang="en-GB"/>
          </a:p>
        </p:txBody>
      </p:sp>
      <p:sp>
        <p:nvSpPr>
          <p:cNvPr id="24" name="Text Placeholder 7">
            <a:extLst>
              <a:ext uri="{FF2B5EF4-FFF2-40B4-BE49-F238E27FC236}">
                <a16:creationId xmlns:a16="http://schemas.microsoft.com/office/drawing/2014/main" id="{58D31367-3111-4C9A-972A-118675F1922E}"/>
              </a:ext>
            </a:extLst>
          </p:cNvPr>
          <p:cNvSpPr>
            <a:spLocks noGrp="1"/>
          </p:cNvSpPr>
          <p:nvPr>
            <p:ph type="body" sz="quarter" idx="28" hasCustomPrompt="1"/>
          </p:nvPr>
        </p:nvSpPr>
        <p:spPr>
          <a:xfrm>
            <a:off x="6170613" y="1423988"/>
            <a:ext cx="5758657" cy="823912"/>
          </a:xfrm>
          <a:solidFill>
            <a:schemeClr val="bg1"/>
          </a:solidFill>
        </p:spPr>
        <p:txBody>
          <a:bodyPr lIns="162000" anchor="ctr"/>
          <a:lstStyle>
            <a:lvl1pPr>
              <a:defRPr sz="3200" b="1"/>
            </a:lvl1pPr>
          </a:lstStyle>
          <a:p>
            <a:pPr lvl="0"/>
            <a:r>
              <a:rPr lang="en-US"/>
              <a:t>xx</a:t>
            </a:r>
            <a:endParaRPr lang="en-GB"/>
          </a:p>
        </p:txBody>
      </p:sp>
      <p:sp>
        <p:nvSpPr>
          <p:cNvPr id="25" name="Text Placeholder 7">
            <a:extLst>
              <a:ext uri="{FF2B5EF4-FFF2-40B4-BE49-F238E27FC236}">
                <a16:creationId xmlns:a16="http://schemas.microsoft.com/office/drawing/2014/main" id="{A70FAB3E-7F71-40F3-9F8A-3D034D465061}"/>
              </a:ext>
            </a:extLst>
          </p:cNvPr>
          <p:cNvSpPr>
            <a:spLocks noGrp="1"/>
          </p:cNvSpPr>
          <p:nvPr>
            <p:ph type="body" sz="quarter" idx="29" hasCustomPrompt="1"/>
          </p:nvPr>
        </p:nvSpPr>
        <p:spPr>
          <a:xfrm>
            <a:off x="6170612" y="1387988"/>
            <a:ext cx="5760000" cy="36000"/>
          </a:xfrm>
          <a:solidFill>
            <a:schemeClr val="accent3"/>
          </a:solidFill>
        </p:spPr>
        <p:txBody>
          <a:bodyPr lIns="162000" anchor="ctr"/>
          <a:lstStyle>
            <a:lvl1pPr>
              <a:defRPr sz="3200" b="1"/>
            </a:lvl1pPr>
          </a:lstStyle>
          <a:p>
            <a:pPr lvl="0"/>
            <a:r>
              <a:rPr lang="en-US"/>
              <a:t> </a:t>
            </a:r>
            <a:endParaRPr lang="en-GB"/>
          </a:p>
        </p:txBody>
      </p:sp>
      <p:sp>
        <p:nvSpPr>
          <p:cNvPr id="26" name="Text Placeholder 10">
            <a:extLst>
              <a:ext uri="{FF2B5EF4-FFF2-40B4-BE49-F238E27FC236}">
                <a16:creationId xmlns:a16="http://schemas.microsoft.com/office/drawing/2014/main" id="{1344872B-3647-4A51-BA6D-8CA7D823CE85}"/>
              </a:ext>
            </a:extLst>
          </p:cNvPr>
          <p:cNvSpPr>
            <a:spLocks noGrp="1"/>
          </p:cNvSpPr>
          <p:nvPr>
            <p:ph type="body" sz="quarter" idx="30" hasCustomPrompt="1"/>
          </p:nvPr>
        </p:nvSpPr>
        <p:spPr>
          <a:xfrm>
            <a:off x="7041357" y="1423989"/>
            <a:ext cx="4887913" cy="823912"/>
          </a:xfrm>
        </p:spPr>
        <p:txBody>
          <a:bodyPr anchor="ctr"/>
          <a:lstStyle>
            <a:lvl1pPr>
              <a:defRPr/>
            </a:lvl1pPr>
          </a:lstStyle>
          <a:p>
            <a:pPr lvl="0"/>
            <a:r>
              <a:rPr lang="en-US"/>
              <a:t>Enter text here</a:t>
            </a:r>
            <a:endParaRPr lang="en-GB"/>
          </a:p>
        </p:txBody>
      </p:sp>
      <p:sp>
        <p:nvSpPr>
          <p:cNvPr id="27" name="Text Placeholder 7">
            <a:extLst>
              <a:ext uri="{FF2B5EF4-FFF2-40B4-BE49-F238E27FC236}">
                <a16:creationId xmlns:a16="http://schemas.microsoft.com/office/drawing/2014/main" id="{ECDA27B9-3594-4B05-99CE-1600CA8186E2}"/>
              </a:ext>
            </a:extLst>
          </p:cNvPr>
          <p:cNvSpPr>
            <a:spLocks noGrp="1"/>
          </p:cNvSpPr>
          <p:nvPr>
            <p:ph type="body" sz="quarter" idx="31" hasCustomPrompt="1"/>
          </p:nvPr>
        </p:nvSpPr>
        <p:spPr>
          <a:xfrm>
            <a:off x="6168233" y="2400020"/>
            <a:ext cx="5758657" cy="823912"/>
          </a:xfrm>
          <a:solidFill>
            <a:schemeClr val="bg1"/>
          </a:solidFill>
        </p:spPr>
        <p:txBody>
          <a:bodyPr lIns="162000" anchor="ctr"/>
          <a:lstStyle>
            <a:lvl1pPr>
              <a:defRPr sz="3200" b="1"/>
            </a:lvl1pPr>
          </a:lstStyle>
          <a:p>
            <a:pPr lvl="0"/>
            <a:r>
              <a:rPr lang="en-US"/>
              <a:t>xx</a:t>
            </a:r>
            <a:endParaRPr lang="en-GB"/>
          </a:p>
        </p:txBody>
      </p:sp>
      <p:sp>
        <p:nvSpPr>
          <p:cNvPr id="28" name="Text Placeholder 7">
            <a:extLst>
              <a:ext uri="{FF2B5EF4-FFF2-40B4-BE49-F238E27FC236}">
                <a16:creationId xmlns:a16="http://schemas.microsoft.com/office/drawing/2014/main" id="{688CBE27-7A36-455B-8B3B-1052148CE304}"/>
              </a:ext>
            </a:extLst>
          </p:cNvPr>
          <p:cNvSpPr>
            <a:spLocks noGrp="1"/>
          </p:cNvSpPr>
          <p:nvPr>
            <p:ph type="body" sz="quarter" idx="32" hasCustomPrompt="1"/>
          </p:nvPr>
        </p:nvSpPr>
        <p:spPr>
          <a:xfrm>
            <a:off x="6168231" y="2364020"/>
            <a:ext cx="5760000" cy="36000"/>
          </a:xfrm>
          <a:solidFill>
            <a:schemeClr val="accent3"/>
          </a:solidFill>
        </p:spPr>
        <p:txBody>
          <a:bodyPr lIns="162000" anchor="ctr"/>
          <a:lstStyle>
            <a:lvl1pPr>
              <a:defRPr sz="3200" b="1"/>
            </a:lvl1pPr>
          </a:lstStyle>
          <a:p>
            <a:pPr lvl="0"/>
            <a:r>
              <a:rPr lang="en-US"/>
              <a:t> </a:t>
            </a:r>
            <a:endParaRPr lang="en-GB"/>
          </a:p>
        </p:txBody>
      </p:sp>
      <p:sp>
        <p:nvSpPr>
          <p:cNvPr id="29" name="Text Placeholder 10">
            <a:extLst>
              <a:ext uri="{FF2B5EF4-FFF2-40B4-BE49-F238E27FC236}">
                <a16:creationId xmlns:a16="http://schemas.microsoft.com/office/drawing/2014/main" id="{435BFC9B-15E2-44EF-941F-55E39AA6E793}"/>
              </a:ext>
            </a:extLst>
          </p:cNvPr>
          <p:cNvSpPr>
            <a:spLocks noGrp="1"/>
          </p:cNvSpPr>
          <p:nvPr>
            <p:ph type="body" sz="quarter" idx="33" hasCustomPrompt="1"/>
          </p:nvPr>
        </p:nvSpPr>
        <p:spPr>
          <a:xfrm>
            <a:off x="7038976" y="2400021"/>
            <a:ext cx="4887913" cy="823912"/>
          </a:xfrm>
        </p:spPr>
        <p:txBody>
          <a:bodyPr anchor="ctr"/>
          <a:lstStyle>
            <a:lvl1pPr>
              <a:defRPr/>
            </a:lvl1pPr>
          </a:lstStyle>
          <a:p>
            <a:pPr lvl="0"/>
            <a:r>
              <a:rPr lang="en-US"/>
              <a:t>Enter text here</a:t>
            </a:r>
            <a:endParaRPr lang="en-GB"/>
          </a:p>
        </p:txBody>
      </p:sp>
      <p:sp>
        <p:nvSpPr>
          <p:cNvPr id="30" name="Text Placeholder 7">
            <a:extLst>
              <a:ext uri="{FF2B5EF4-FFF2-40B4-BE49-F238E27FC236}">
                <a16:creationId xmlns:a16="http://schemas.microsoft.com/office/drawing/2014/main" id="{5AB92E42-E12F-45E4-8194-A804160614FB}"/>
              </a:ext>
            </a:extLst>
          </p:cNvPr>
          <p:cNvSpPr>
            <a:spLocks noGrp="1"/>
          </p:cNvSpPr>
          <p:nvPr>
            <p:ph type="body" sz="quarter" idx="34" hasCustomPrompt="1"/>
          </p:nvPr>
        </p:nvSpPr>
        <p:spPr>
          <a:xfrm>
            <a:off x="6168233" y="3376052"/>
            <a:ext cx="5758657" cy="823912"/>
          </a:xfrm>
          <a:solidFill>
            <a:schemeClr val="bg1"/>
          </a:solidFill>
        </p:spPr>
        <p:txBody>
          <a:bodyPr lIns="162000" anchor="ctr"/>
          <a:lstStyle>
            <a:lvl1pPr>
              <a:defRPr sz="3200" b="1"/>
            </a:lvl1pPr>
          </a:lstStyle>
          <a:p>
            <a:pPr lvl="0"/>
            <a:r>
              <a:rPr lang="en-US"/>
              <a:t>xx</a:t>
            </a:r>
            <a:endParaRPr lang="en-GB"/>
          </a:p>
        </p:txBody>
      </p:sp>
      <p:sp>
        <p:nvSpPr>
          <p:cNvPr id="31" name="Text Placeholder 7">
            <a:extLst>
              <a:ext uri="{FF2B5EF4-FFF2-40B4-BE49-F238E27FC236}">
                <a16:creationId xmlns:a16="http://schemas.microsoft.com/office/drawing/2014/main" id="{0A6BD10F-B8E7-490A-BF09-D1AFD6CA025C}"/>
              </a:ext>
            </a:extLst>
          </p:cNvPr>
          <p:cNvSpPr>
            <a:spLocks noGrp="1"/>
          </p:cNvSpPr>
          <p:nvPr>
            <p:ph type="body" sz="quarter" idx="35" hasCustomPrompt="1"/>
          </p:nvPr>
        </p:nvSpPr>
        <p:spPr>
          <a:xfrm>
            <a:off x="6168231" y="3340052"/>
            <a:ext cx="5760000" cy="36000"/>
          </a:xfrm>
          <a:solidFill>
            <a:schemeClr val="accent3"/>
          </a:solidFill>
        </p:spPr>
        <p:txBody>
          <a:bodyPr lIns="162000" anchor="ctr"/>
          <a:lstStyle>
            <a:lvl1pPr>
              <a:defRPr sz="3200" b="1"/>
            </a:lvl1pPr>
          </a:lstStyle>
          <a:p>
            <a:pPr lvl="0"/>
            <a:r>
              <a:rPr lang="en-US"/>
              <a:t> </a:t>
            </a:r>
            <a:endParaRPr lang="en-GB"/>
          </a:p>
        </p:txBody>
      </p:sp>
      <p:sp>
        <p:nvSpPr>
          <p:cNvPr id="32" name="Text Placeholder 10">
            <a:extLst>
              <a:ext uri="{FF2B5EF4-FFF2-40B4-BE49-F238E27FC236}">
                <a16:creationId xmlns:a16="http://schemas.microsoft.com/office/drawing/2014/main" id="{10EA2ADB-7225-4972-98E5-A0CAF29B2FA7}"/>
              </a:ext>
            </a:extLst>
          </p:cNvPr>
          <p:cNvSpPr>
            <a:spLocks noGrp="1"/>
          </p:cNvSpPr>
          <p:nvPr>
            <p:ph type="body" sz="quarter" idx="36" hasCustomPrompt="1"/>
          </p:nvPr>
        </p:nvSpPr>
        <p:spPr>
          <a:xfrm>
            <a:off x="7038976" y="3376053"/>
            <a:ext cx="4887913" cy="823912"/>
          </a:xfrm>
        </p:spPr>
        <p:txBody>
          <a:bodyPr anchor="ctr"/>
          <a:lstStyle>
            <a:lvl1pPr>
              <a:defRPr/>
            </a:lvl1pPr>
          </a:lstStyle>
          <a:p>
            <a:pPr lvl="0"/>
            <a:r>
              <a:rPr lang="en-US"/>
              <a:t>Enter text here</a:t>
            </a:r>
            <a:endParaRPr lang="en-GB"/>
          </a:p>
        </p:txBody>
      </p:sp>
      <p:sp>
        <p:nvSpPr>
          <p:cNvPr id="33" name="Text Placeholder 7">
            <a:extLst>
              <a:ext uri="{FF2B5EF4-FFF2-40B4-BE49-F238E27FC236}">
                <a16:creationId xmlns:a16="http://schemas.microsoft.com/office/drawing/2014/main" id="{1D0704A2-D4BB-4E90-907F-84B0C8F9DBD1}"/>
              </a:ext>
            </a:extLst>
          </p:cNvPr>
          <p:cNvSpPr>
            <a:spLocks noGrp="1"/>
          </p:cNvSpPr>
          <p:nvPr>
            <p:ph type="body" sz="quarter" idx="37" hasCustomPrompt="1"/>
          </p:nvPr>
        </p:nvSpPr>
        <p:spPr>
          <a:xfrm>
            <a:off x="6168233" y="4354070"/>
            <a:ext cx="5758657" cy="823912"/>
          </a:xfrm>
          <a:solidFill>
            <a:schemeClr val="bg1"/>
          </a:solidFill>
        </p:spPr>
        <p:txBody>
          <a:bodyPr lIns="162000" anchor="ctr"/>
          <a:lstStyle>
            <a:lvl1pPr>
              <a:defRPr sz="3200" b="1"/>
            </a:lvl1pPr>
          </a:lstStyle>
          <a:p>
            <a:pPr lvl="0"/>
            <a:r>
              <a:rPr lang="en-US"/>
              <a:t>xx</a:t>
            </a:r>
            <a:endParaRPr lang="en-GB"/>
          </a:p>
        </p:txBody>
      </p:sp>
      <p:sp>
        <p:nvSpPr>
          <p:cNvPr id="34" name="Text Placeholder 7">
            <a:extLst>
              <a:ext uri="{FF2B5EF4-FFF2-40B4-BE49-F238E27FC236}">
                <a16:creationId xmlns:a16="http://schemas.microsoft.com/office/drawing/2014/main" id="{AE32B553-EFA4-42C4-9516-AC11EE74D633}"/>
              </a:ext>
            </a:extLst>
          </p:cNvPr>
          <p:cNvSpPr>
            <a:spLocks noGrp="1"/>
          </p:cNvSpPr>
          <p:nvPr>
            <p:ph type="body" sz="quarter" idx="38" hasCustomPrompt="1"/>
          </p:nvPr>
        </p:nvSpPr>
        <p:spPr>
          <a:xfrm>
            <a:off x="6168231" y="4318070"/>
            <a:ext cx="5760000" cy="36000"/>
          </a:xfrm>
          <a:solidFill>
            <a:schemeClr val="accent3"/>
          </a:solidFill>
        </p:spPr>
        <p:txBody>
          <a:bodyPr lIns="162000" anchor="ctr"/>
          <a:lstStyle>
            <a:lvl1pPr>
              <a:defRPr sz="3200" b="1"/>
            </a:lvl1pPr>
          </a:lstStyle>
          <a:p>
            <a:pPr lvl="0"/>
            <a:r>
              <a:rPr lang="en-US"/>
              <a:t> </a:t>
            </a:r>
            <a:endParaRPr lang="en-GB"/>
          </a:p>
        </p:txBody>
      </p:sp>
      <p:sp>
        <p:nvSpPr>
          <p:cNvPr id="35" name="Text Placeholder 10">
            <a:extLst>
              <a:ext uri="{FF2B5EF4-FFF2-40B4-BE49-F238E27FC236}">
                <a16:creationId xmlns:a16="http://schemas.microsoft.com/office/drawing/2014/main" id="{60E744FB-2DBC-4D3F-AD3F-9F99BCC70E67}"/>
              </a:ext>
            </a:extLst>
          </p:cNvPr>
          <p:cNvSpPr>
            <a:spLocks noGrp="1"/>
          </p:cNvSpPr>
          <p:nvPr>
            <p:ph type="body" sz="quarter" idx="39" hasCustomPrompt="1"/>
          </p:nvPr>
        </p:nvSpPr>
        <p:spPr>
          <a:xfrm>
            <a:off x="7038976" y="4354071"/>
            <a:ext cx="4887913" cy="823912"/>
          </a:xfrm>
        </p:spPr>
        <p:txBody>
          <a:bodyPr anchor="ctr"/>
          <a:lstStyle>
            <a:lvl1pPr>
              <a:defRPr/>
            </a:lvl1pPr>
          </a:lstStyle>
          <a:p>
            <a:pPr lvl="0"/>
            <a:r>
              <a:rPr lang="en-US"/>
              <a:t>Enter text here</a:t>
            </a:r>
            <a:endParaRPr lang="en-GB"/>
          </a:p>
        </p:txBody>
      </p:sp>
      <p:sp>
        <p:nvSpPr>
          <p:cNvPr id="36" name="Text Placeholder 7">
            <a:extLst>
              <a:ext uri="{FF2B5EF4-FFF2-40B4-BE49-F238E27FC236}">
                <a16:creationId xmlns:a16="http://schemas.microsoft.com/office/drawing/2014/main" id="{69AE9FAD-A23B-462F-9E7E-3315339C2EB3}"/>
              </a:ext>
            </a:extLst>
          </p:cNvPr>
          <p:cNvSpPr>
            <a:spLocks noGrp="1"/>
          </p:cNvSpPr>
          <p:nvPr>
            <p:ph type="body" sz="quarter" idx="40" hasCustomPrompt="1"/>
          </p:nvPr>
        </p:nvSpPr>
        <p:spPr>
          <a:xfrm>
            <a:off x="6168233" y="5332088"/>
            <a:ext cx="5758657" cy="823912"/>
          </a:xfrm>
          <a:solidFill>
            <a:schemeClr val="bg1"/>
          </a:solidFill>
        </p:spPr>
        <p:txBody>
          <a:bodyPr lIns="162000" anchor="ctr"/>
          <a:lstStyle>
            <a:lvl1pPr>
              <a:defRPr sz="3200" b="1"/>
            </a:lvl1pPr>
          </a:lstStyle>
          <a:p>
            <a:pPr lvl="0"/>
            <a:r>
              <a:rPr lang="en-US"/>
              <a:t>xx</a:t>
            </a:r>
            <a:endParaRPr lang="en-GB"/>
          </a:p>
        </p:txBody>
      </p:sp>
      <p:sp>
        <p:nvSpPr>
          <p:cNvPr id="37" name="Text Placeholder 7">
            <a:extLst>
              <a:ext uri="{FF2B5EF4-FFF2-40B4-BE49-F238E27FC236}">
                <a16:creationId xmlns:a16="http://schemas.microsoft.com/office/drawing/2014/main" id="{8DF18D90-02B5-49EC-8E41-51951D48245A}"/>
              </a:ext>
            </a:extLst>
          </p:cNvPr>
          <p:cNvSpPr>
            <a:spLocks noGrp="1"/>
          </p:cNvSpPr>
          <p:nvPr>
            <p:ph type="body" sz="quarter" idx="41" hasCustomPrompt="1"/>
          </p:nvPr>
        </p:nvSpPr>
        <p:spPr>
          <a:xfrm>
            <a:off x="6168231" y="5296088"/>
            <a:ext cx="5760000" cy="36000"/>
          </a:xfrm>
          <a:solidFill>
            <a:schemeClr val="accent3"/>
          </a:solidFill>
        </p:spPr>
        <p:txBody>
          <a:bodyPr lIns="162000" anchor="ctr"/>
          <a:lstStyle>
            <a:lvl1pPr>
              <a:defRPr sz="3200" b="1"/>
            </a:lvl1pPr>
          </a:lstStyle>
          <a:p>
            <a:pPr lvl="0"/>
            <a:r>
              <a:rPr lang="en-US"/>
              <a:t> </a:t>
            </a:r>
            <a:endParaRPr lang="en-GB"/>
          </a:p>
        </p:txBody>
      </p:sp>
      <p:sp>
        <p:nvSpPr>
          <p:cNvPr id="38" name="Text Placeholder 10">
            <a:extLst>
              <a:ext uri="{FF2B5EF4-FFF2-40B4-BE49-F238E27FC236}">
                <a16:creationId xmlns:a16="http://schemas.microsoft.com/office/drawing/2014/main" id="{12C7C1ED-588A-4F90-A599-C826F172440C}"/>
              </a:ext>
            </a:extLst>
          </p:cNvPr>
          <p:cNvSpPr>
            <a:spLocks noGrp="1"/>
          </p:cNvSpPr>
          <p:nvPr>
            <p:ph type="body" sz="quarter" idx="42" hasCustomPrompt="1"/>
          </p:nvPr>
        </p:nvSpPr>
        <p:spPr>
          <a:xfrm>
            <a:off x="7038976" y="5332089"/>
            <a:ext cx="4887913" cy="823912"/>
          </a:xfrm>
        </p:spPr>
        <p:txBody>
          <a:bodyPr anchor="ctr"/>
          <a:lstStyle>
            <a:lvl1pPr>
              <a:defRPr/>
            </a:lvl1pPr>
          </a:lstStyle>
          <a:p>
            <a:pPr lvl="0"/>
            <a:r>
              <a:rPr lang="en-US"/>
              <a:t>Enter text here</a:t>
            </a:r>
            <a:endParaRPr lang="en-GB"/>
          </a:p>
        </p:txBody>
      </p:sp>
    </p:spTree>
    <p:extLst>
      <p:ext uri="{BB962C8B-B14F-4D97-AF65-F5344CB8AC3E}">
        <p14:creationId xmlns:p14="http://schemas.microsoft.com/office/powerpoint/2010/main" val="106268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Option 1)">
    <p:bg>
      <p:bgPr>
        <a:solidFill>
          <a:schemeClr val="bg1"/>
        </a:solidFill>
        <a:effectLst/>
      </p:bgPr>
    </p:bg>
    <p:spTree>
      <p:nvGrpSpPr>
        <p:cNvPr id="1" name=""/>
        <p:cNvGrpSpPr/>
        <p:nvPr/>
      </p:nvGrpSpPr>
      <p:grpSpPr>
        <a:xfrm>
          <a:off x="0" y="0"/>
          <a:ext cx="0" cy="0"/>
          <a:chOff x="0" y="0"/>
          <a:chExt cx="0" cy="0"/>
        </a:xfrm>
      </p:grpSpPr>
      <p:sp>
        <p:nvSpPr>
          <p:cNvPr id="22" name="Content Placeholder 6">
            <a:extLst>
              <a:ext uri="{FF2B5EF4-FFF2-40B4-BE49-F238E27FC236}">
                <a16:creationId xmlns:a16="http://schemas.microsoft.com/office/drawing/2014/main" id="{BAF872B8-5A1B-AA4D-B3D5-B23B1353DC73}"/>
              </a:ext>
            </a:extLst>
          </p:cNvPr>
          <p:cNvSpPr>
            <a:spLocks noGrp="1"/>
          </p:cNvSpPr>
          <p:nvPr>
            <p:ph sz="quarter" idx="20"/>
          </p:nvPr>
        </p:nvSpPr>
        <p:spPr>
          <a:xfrm>
            <a:off x="5040312" y="1390255"/>
            <a:ext cx="6883402" cy="5197867"/>
          </a:xfrm>
        </p:spPr>
        <p:txBody>
          <a:bodyPr/>
          <a:lstStyle/>
          <a:p>
            <a:pPr lvl="0"/>
            <a:endParaRPr lang="en-US"/>
          </a:p>
        </p:txBody>
      </p:sp>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p>
            <a:fld id="{34EA751C-8164-429D-AB16-E5CEA66097A5}" type="datetime1">
              <a:rPr lang="en-GB" smtClean="0"/>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p>
            <a:fld id="{F2BE9634-C6BF-42E8-9591-7B92EBF87705}" type="slidenum">
              <a:rPr lang="en-GB" smtClean="0"/>
              <a:pPr/>
              <a:t>‹#›</a:t>
            </a:fld>
            <a:endParaRPr lang="en-GB"/>
          </a:p>
        </p:txBody>
      </p:sp>
      <p:sp>
        <p:nvSpPr>
          <p:cNvPr id="12" name="Text Placeholder 11">
            <a:extLst>
              <a:ext uri="{FF2B5EF4-FFF2-40B4-BE49-F238E27FC236}">
                <a16:creationId xmlns:a16="http://schemas.microsoft.com/office/drawing/2014/main" id="{70AB213E-3776-4926-A760-5C4E3FDBC541}"/>
              </a:ext>
            </a:extLst>
          </p:cNvPr>
          <p:cNvSpPr>
            <a:spLocks noGrp="1"/>
          </p:cNvSpPr>
          <p:nvPr>
            <p:ph type="body" sz="quarter" idx="14" hasCustomPrompt="1"/>
          </p:nvPr>
        </p:nvSpPr>
        <p:spPr>
          <a:xfrm>
            <a:off x="153443" y="2821259"/>
            <a:ext cx="4585919" cy="2419814"/>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1">
            <a:extLst>
              <a:ext uri="{FF2B5EF4-FFF2-40B4-BE49-F238E27FC236}">
                <a16:creationId xmlns:a16="http://schemas.microsoft.com/office/drawing/2014/main" id="{FEAE6CEE-A75F-440F-98DC-C6B7A9E48397}"/>
              </a:ext>
            </a:extLst>
          </p:cNvPr>
          <p:cNvSpPr>
            <a:spLocks noGrp="1"/>
          </p:cNvSpPr>
          <p:nvPr>
            <p:ph type="body" sz="quarter" idx="15" hasCustomPrompt="1"/>
          </p:nvPr>
        </p:nvSpPr>
        <p:spPr>
          <a:xfrm>
            <a:off x="153443" y="1390650"/>
            <a:ext cx="5479635" cy="369332"/>
          </a:xfrm>
          <a:noFill/>
        </p:spPr>
        <p:txBody>
          <a:bodyPr>
            <a:spAutoFit/>
          </a:bodyPr>
          <a:lstStyle>
            <a:lvl1pPr>
              <a:defRPr lang="en-GB" sz="2000" b="1" kern="1200" spc="-71" baseline="0" dirty="0">
                <a:solidFill>
                  <a:schemeClr val="accent3"/>
                </a:solidFill>
                <a:latin typeface="+mn-lt"/>
                <a:ea typeface="+mn-ea"/>
                <a:cs typeface="+mn-cs"/>
              </a:defRPr>
            </a:lvl1pPr>
          </a:lstStyle>
          <a:p>
            <a:pPr lvl="0"/>
            <a:r>
              <a:rPr lang="en-US"/>
              <a:t>Enter subtitle</a:t>
            </a:r>
            <a:endParaRPr lang="en-GB"/>
          </a:p>
        </p:txBody>
      </p:sp>
      <p:sp>
        <p:nvSpPr>
          <p:cNvPr id="24" name="Text Placeholder 10">
            <a:extLst>
              <a:ext uri="{FF2B5EF4-FFF2-40B4-BE49-F238E27FC236}">
                <a16:creationId xmlns:a16="http://schemas.microsoft.com/office/drawing/2014/main" id="{05E317C8-0BF0-4E27-93AE-C94E684DD02F}"/>
              </a:ext>
            </a:extLst>
          </p:cNvPr>
          <p:cNvSpPr>
            <a:spLocks noGrp="1"/>
          </p:cNvSpPr>
          <p:nvPr>
            <p:ph type="body" sz="quarter" idx="19" hasCustomPrompt="1"/>
          </p:nvPr>
        </p:nvSpPr>
        <p:spPr>
          <a:xfrm>
            <a:off x="11465319" y="6369844"/>
            <a:ext cx="21600" cy="223200"/>
          </a:xfrm>
          <a:solidFill>
            <a:schemeClr val="accent4"/>
          </a:solidFill>
        </p:spPr>
        <p:txBody>
          <a:bodyPr/>
          <a:lstStyle/>
          <a:p>
            <a:pPr lvl="0"/>
            <a:r>
              <a:rPr lang="en-US"/>
              <a:t> </a:t>
            </a:r>
            <a:endParaRPr lang="en-GB"/>
          </a:p>
        </p:txBody>
      </p:sp>
      <p:grpSp>
        <p:nvGrpSpPr>
          <p:cNvPr id="10" name="Group 9">
            <a:extLst>
              <a:ext uri="{FF2B5EF4-FFF2-40B4-BE49-F238E27FC236}">
                <a16:creationId xmlns:a16="http://schemas.microsoft.com/office/drawing/2014/main" id="{09B3BE3B-8F8D-4630-92F5-4AECFA094749}"/>
              </a:ext>
            </a:extLst>
          </p:cNvPr>
          <p:cNvGrpSpPr/>
          <p:nvPr userDrawn="1"/>
        </p:nvGrpSpPr>
        <p:grpSpPr>
          <a:xfrm>
            <a:off x="-3940922" y="23167"/>
            <a:ext cx="3507559" cy="4472103"/>
            <a:chOff x="838198" y="1150069"/>
            <a:chExt cx="3507559" cy="4472103"/>
          </a:xfrm>
        </p:grpSpPr>
        <p:sp>
          <p:nvSpPr>
            <p:cNvPr id="11" name="Rectangle 10">
              <a:extLst>
                <a:ext uri="{FF2B5EF4-FFF2-40B4-BE49-F238E27FC236}">
                  <a16:creationId xmlns:a16="http://schemas.microsoft.com/office/drawing/2014/main" id="{B917F820-8FD2-4648-80B5-68A2D183E513}"/>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
          <p:nvSpPr>
            <p:cNvPr id="15" name="TextBox 14">
              <a:extLst>
                <a:ext uri="{FF2B5EF4-FFF2-40B4-BE49-F238E27FC236}">
                  <a16:creationId xmlns:a16="http://schemas.microsoft.com/office/drawing/2014/main" id="{71B7CCE5-2A3E-454D-8A13-8C616BB80B30}"/>
                </a:ext>
              </a:extLst>
            </p:cNvPr>
            <p:cNvSpPr txBox="1"/>
            <p:nvPr/>
          </p:nvSpPr>
          <p:spPr>
            <a:xfrm>
              <a:off x="838199" y="1225485"/>
              <a:ext cx="3507558" cy="369332"/>
            </a:xfrm>
            <a:prstGeom prst="rect">
              <a:avLst/>
            </a:prstGeom>
            <a:noFill/>
          </p:spPr>
          <p:txBody>
            <a:bodyPr wrap="square" rtlCol="0">
              <a:spAutoFit/>
            </a:bodyPr>
            <a:lstStyle/>
            <a:p>
              <a:pPr algn="ctr"/>
              <a:r>
                <a:rPr lang="en-GB" sz="1800">
                  <a:solidFill>
                    <a:srgbClr val="333333"/>
                  </a:solidFill>
                  <a:latin typeface="+mj-lt"/>
                </a:rPr>
                <a:t>How to insert an image</a:t>
              </a:r>
            </a:p>
          </p:txBody>
        </p:sp>
        <p:sp>
          <p:nvSpPr>
            <p:cNvPr id="16" name="Rectangle 15">
              <a:extLst>
                <a:ext uri="{FF2B5EF4-FFF2-40B4-BE49-F238E27FC236}">
                  <a16:creationId xmlns:a16="http://schemas.microsoft.com/office/drawing/2014/main" id="{B01AE20F-050F-4547-B057-F17587D0D876}"/>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333333"/>
                </a:solidFill>
              </a:endParaRPr>
            </a:p>
          </p:txBody>
        </p:sp>
        <p:sp>
          <p:nvSpPr>
            <p:cNvPr id="17" name="TextBox 16">
              <a:extLst>
                <a:ext uri="{FF2B5EF4-FFF2-40B4-BE49-F238E27FC236}">
                  <a16:creationId xmlns:a16="http://schemas.microsoft.com/office/drawing/2014/main" id="{702DC309-A307-4483-BD5B-F0B5B1FAFC98}"/>
                </a:ext>
              </a:extLst>
            </p:cNvPr>
            <p:cNvSpPr txBox="1"/>
            <p:nvPr/>
          </p:nvSpPr>
          <p:spPr>
            <a:xfrm>
              <a:off x="838199"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18" name="TextBox 17">
              <a:extLst>
                <a:ext uri="{FF2B5EF4-FFF2-40B4-BE49-F238E27FC236}">
                  <a16:creationId xmlns:a16="http://schemas.microsoft.com/office/drawing/2014/main" id="{44E61D61-A081-4A88-9CC7-04B1DD93BE17}"/>
                </a:ext>
              </a:extLst>
            </p:cNvPr>
            <p:cNvSpPr txBox="1"/>
            <p:nvPr/>
          </p:nvSpPr>
          <p:spPr>
            <a:xfrm>
              <a:off x="838199" y="2650785"/>
              <a:ext cx="3507558"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19" name="TextBox 18">
              <a:extLst>
                <a:ext uri="{FF2B5EF4-FFF2-40B4-BE49-F238E27FC236}">
                  <a16:creationId xmlns:a16="http://schemas.microsoft.com/office/drawing/2014/main" id="{7E973C50-6D78-4A37-8A82-2F0B254D7A8D}"/>
                </a:ext>
              </a:extLst>
            </p:cNvPr>
            <p:cNvSpPr txBox="1"/>
            <p:nvPr/>
          </p:nvSpPr>
          <p:spPr>
            <a:xfrm>
              <a:off x="838198" y="3236009"/>
              <a:ext cx="3507558"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20" name="TextBox 19">
              <a:extLst>
                <a:ext uri="{FF2B5EF4-FFF2-40B4-BE49-F238E27FC236}">
                  <a16:creationId xmlns:a16="http://schemas.microsoft.com/office/drawing/2014/main" id="{9419094B-4DA4-448A-9705-47E9A53B9264}"/>
                </a:ext>
              </a:extLst>
            </p:cNvPr>
            <p:cNvSpPr txBox="1"/>
            <p:nvPr/>
          </p:nvSpPr>
          <p:spPr>
            <a:xfrm>
              <a:off x="838199" y="4448000"/>
              <a:ext cx="3507558"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1" name="TextBox 20">
              <a:extLst>
                <a:ext uri="{FF2B5EF4-FFF2-40B4-BE49-F238E27FC236}">
                  <a16:creationId xmlns:a16="http://schemas.microsoft.com/office/drawing/2014/main" id="{FD09AEC2-C98F-4753-AF18-0A05F3AE6591}"/>
                </a:ext>
              </a:extLst>
            </p:cNvPr>
            <p:cNvSpPr txBox="1"/>
            <p:nvPr/>
          </p:nvSpPr>
          <p:spPr>
            <a:xfrm>
              <a:off x="838199" y="5039938"/>
              <a:ext cx="3507558"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extLst>
      <p:ext uri="{BB962C8B-B14F-4D97-AF65-F5344CB8AC3E}">
        <p14:creationId xmlns:p14="http://schemas.microsoft.com/office/powerpoint/2010/main" val="3535555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Option 2)">
    <p:bg>
      <p:bgPr>
        <a:solidFill>
          <a:schemeClr val="accent3"/>
        </a:solidFill>
        <a:effectLst/>
      </p:bgPr>
    </p:bg>
    <p:spTree>
      <p:nvGrpSpPr>
        <p:cNvPr id="1" name=""/>
        <p:cNvGrpSpPr/>
        <p:nvPr/>
      </p:nvGrpSpPr>
      <p:grpSpPr>
        <a:xfrm>
          <a:off x="0" y="0"/>
          <a:ext cx="0" cy="0"/>
          <a:chOff x="0" y="0"/>
          <a:chExt cx="0" cy="0"/>
        </a:xfrm>
      </p:grpSpPr>
      <p:sp>
        <p:nvSpPr>
          <p:cNvPr id="33" name="Content Placeholder 6">
            <a:extLst>
              <a:ext uri="{FF2B5EF4-FFF2-40B4-BE49-F238E27FC236}">
                <a16:creationId xmlns:a16="http://schemas.microsoft.com/office/drawing/2014/main" id="{BD7B07C4-7A4A-524A-84D7-0034EEC35F23}"/>
              </a:ext>
            </a:extLst>
          </p:cNvPr>
          <p:cNvSpPr>
            <a:spLocks noGrp="1"/>
          </p:cNvSpPr>
          <p:nvPr>
            <p:ph sz="quarter" idx="20"/>
          </p:nvPr>
        </p:nvSpPr>
        <p:spPr>
          <a:xfrm>
            <a:off x="5040312" y="1390255"/>
            <a:ext cx="6883402" cy="5197867"/>
          </a:xfrm>
        </p:spPr>
        <p:txBody>
          <a:bodyPr/>
          <a:lstStyle/>
          <a:p>
            <a:pPr lvl="0"/>
            <a:endParaRPr lang="en-US"/>
          </a:p>
        </p:txBody>
      </p:sp>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a:xfrm>
            <a:off x="1470891" y="231322"/>
            <a:ext cx="10452823" cy="813592"/>
          </a:xfrm>
        </p:spPr>
        <p:txBody>
          <a:bodyPr/>
          <a:lstStyle>
            <a:lvl1pPr>
              <a:defRPr>
                <a:solidFill>
                  <a:schemeClr val="bg1"/>
                </a:solidFill>
              </a:defRPr>
            </a:lvl1pPr>
          </a:lstStyle>
          <a:p>
            <a:r>
              <a:rPr lang="en-US"/>
              <a:t>Enter title here</a:t>
            </a:r>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lvl1pPr>
              <a:defRPr>
                <a:solidFill>
                  <a:schemeClr val="bg1"/>
                </a:solidFill>
              </a:defRPr>
            </a:lvl1pPr>
          </a:lstStyle>
          <a:p>
            <a:endParaRPr lang="en-GB"/>
          </a:p>
        </p:txBody>
      </p:sp>
      <p:cxnSp>
        <p:nvCxnSpPr>
          <p:cNvPr id="11" name="Straight Connector 10">
            <a:extLst>
              <a:ext uri="{FF2B5EF4-FFF2-40B4-BE49-F238E27FC236}">
                <a16:creationId xmlns:a16="http://schemas.microsoft.com/office/drawing/2014/main" id="{01DE1D4B-A4CC-49B4-81E8-F428CF86C6BA}"/>
              </a:ext>
            </a:extLst>
          </p:cNvPr>
          <p:cNvCxnSpPr>
            <a:cxnSpLocks/>
          </p:cNvCxnSpPr>
          <p:nvPr userDrawn="1"/>
        </p:nvCxnSpPr>
        <p:spPr>
          <a:xfrm>
            <a:off x="263526" y="1076325"/>
            <a:ext cx="1166495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312464-94A6-445E-8B67-03AAA57E9D6A}"/>
              </a:ext>
            </a:extLst>
          </p:cNvPr>
          <p:cNvCxnSpPr>
            <a:cxnSpLocks/>
          </p:cNvCxnSpPr>
          <p:nvPr userDrawn="1"/>
        </p:nvCxnSpPr>
        <p:spPr>
          <a:xfrm>
            <a:off x="263526" y="6597650"/>
            <a:ext cx="1166495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 Placeholder 11">
            <a:extLst>
              <a:ext uri="{FF2B5EF4-FFF2-40B4-BE49-F238E27FC236}">
                <a16:creationId xmlns:a16="http://schemas.microsoft.com/office/drawing/2014/main" id="{46E89F60-7BAA-48DF-9986-09C8E22C3F69}"/>
              </a:ext>
            </a:extLst>
          </p:cNvPr>
          <p:cNvSpPr>
            <a:spLocks noGrp="1"/>
          </p:cNvSpPr>
          <p:nvPr>
            <p:ph type="body" sz="quarter" idx="14" hasCustomPrompt="1"/>
          </p:nvPr>
        </p:nvSpPr>
        <p:spPr>
          <a:xfrm>
            <a:off x="153443" y="2821259"/>
            <a:ext cx="4585919" cy="24198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9" name="Text Placeholder 11">
            <a:extLst>
              <a:ext uri="{FF2B5EF4-FFF2-40B4-BE49-F238E27FC236}">
                <a16:creationId xmlns:a16="http://schemas.microsoft.com/office/drawing/2014/main" id="{0D7DCAD1-DF1D-4B1D-A663-2F870BF6793A}"/>
              </a:ext>
            </a:extLst>
          </p:cNvPr>
          <p:cNvSpPr>
            <a:spLocks noGrp="1"/>
          </p:cNvSpPr>
          <p:nvPr>
            <p:ph type="body" sz="quarter" idx="15" hasCustomPrompt="1"/>
          </p:nvPr>
        </p:nvSpPr>
        <p:spPr>
          <a:xfrm>
            <a:off x="153443" y="1390650"/>
            <a:ext cx="5479635" cy="369332"/>
          </a:xfrm>
          <a:solidFill>
            <a:schemeClr val="accent3"/>
          </a:solidFill>
        </p:spPr>
        <p:txBody>
          <a:bodyPr>
            <a:spAutoFit/>
          </a:bodyPr>
          <a:lstStyle>
            <a:lvl1pPr>
              <a:defRPr lang="en-GB" sz="2000" b="1" kern="1200" spc="-71" baseline="0" dirty="0">
                <a:solidFill>
                  <a:schemeClr val="bg1"/>
                </a:solidFill>
                <a:latin typeface="+mn-lt"/>
                <a:ea typeface="+mn-ea"/>
                <a:cs typeface="+mn-cs"/>
              </a:defRPr>
            </a:lvl1pPr>
          </a:lstStyle>
          <a:p>
            <a:pPr marL="0" lvl="0" indent="0" algn="l" defTabSz="914377" rtl="0" eaLnBrk="1" latinLnBrk="0" hangingPunct="1">
              <a:lnSpc>
                <a:spcPct val="90000"/>
              </a:lnSpc>
              <a:spcBef>
                <a:spcPts val="1000"/>
              </a:spcBef>
              <a:spcAft>
                <a:spcPts val="600"/>
              </a:spcAft>
              <a:buFont typeface="Arial" panose="020B0604020202020204" pitchFamily="34" charset="0"/>
              <a:buNone/>
            </a:pPr>
            <a:r>
              <a:rPr lang="en-US"/>
              <a:t>Enter subtitle</a:t>
            </a:r>
            <a:endParaRPr lang="en-GB"/>
          </a:p>
        </p:txBody>
      </p:sp>
      <p:grpSp>
        <p:nvGrpSpPr>
          <p:cNvPr id="18" name="Group 17">
            <a:extLst>
              <a:ext uri="{FF2B5EF4-FFF2-40B4-BE49-F238E27FC236}">
                <a16:creationId xmlns:a16="http://schemas.microsoft.com/office/drawing/2014/main" id="{899F9367-0C56-460D-8F47-B7688A8873DE}"/>
              </a:ext>
            </a:extLst>
          </p:cNvPr>
          <p:cNvGrpSpPr/>
          <p:nvPr userDrawn="1"/>
        </p:nvGrpSpPr>
        <p:grpSpPr>
          <a:xfrm>
            <a:off x="-3655068" y="2"/>
            <a:ext cx="3507559" cy="4472103"/>
            <a:chOff x="838198" y="1150069"/>
            <a:chExt cx="3507559" cy="4472103"/>
          </a:xfrm>
        </p:grpSpPr>
        <p:sp>
          <p:nvSpPr>
            <p:cNvPr id="19" name="Rectangle 18">
              <a:extLst>
                <a:ext uri="{FF2B5EF4-FFF2-40B4-BE49-F238E27FC236}">
                  <a16:creationId xmlns:a16="http://schemas.microsoft.com/office/drawing/2014/main" id="{E6666A46-DB50-4B25-91C5-C1F4070EBD88}"/>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
          <p:nvSpPr>
            <p:cNvPr id="20" name="TextBox 19">
              <a:extLst>
                <a:ext uri="{FF2B5EF4-FFF2-40B4-BE49-F238E27FC236}">
                  <a16:creationId xmlns:a16="http://schemas.microsoft.com/office/drawing/2014/main" id="{937F5321-9413-4198-84D2-D94ECF168B6B}"/>
                </a:ext>
              </a:extLst>
            </p:cNvPr>
            <p:cNvSpPr txBox="1"/>
            <p:nvPr/>
          </p:nvSpPr>
          <p:spPr>
            <a:xfrm>
              <a:off x="838199" y="1225485"/>
              <a:ext cx="3507558" cy="369332"/>
            </a:xfrm>
            <a:prstGeom prst="rect">
              <a:avLst/>
            </a:prstGeom>
            <a:noFill/>
          </p:spPr>
          <p:txBody>
            <a:bodyPr wrap="square" rtlCol="0">
              <a:spAutoFit/>
            </a:bodyPr>
            <a:lstStyle/>
            <a:p>
              <a:pPr algn="ctr"/>
              <a:r>
                <a:rPr lang="en-GB" sz="1800">
                  <a:solidFill>
                    <a:srgbClr val="333333"/>
                  </a:solidFill>
                  <a:latin typeface="+mj-lt"/>
                </a:rPr>
                <a:t>How to insert an image</a:t>
              </a:r>
            </a:p>
          </p:txBody>
        </p:sp>
        <p:sp>
          <p:nvSpPr>
            <p:cNvPr id="21" name="Rectangle 20">
              <a:extLst>
                <a:ext uri="{FF2B5EF4-FFF2-40B4-BE49-F238E27FC236}">
                  <a16:creationId xmlns:a16="http://schemas.microsoft.com/office/drawing/2014/main" id="{620D4403-3CA6-4671-A6F8-E6D2A37970C8}"/>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333333"/>
                </a:solidFill>
              </a:endParaRPr>
            </a:p>
          </p:txBody>
        </p:sp>
        <p:sp>
          <p:nvSpPr>
            <p:cNvPr id="22" name="TextBox 21">
              <a:extLst>
                <a:ext uri="{FF2B5EF4-FFF2-40B4-BE49-F238E27FC236}">
                  <a16:creationId xmlns:a16="http://schemas.microsoft.com/office/drawing/2014/main" id="{1194A598-EE03-452B-9231-3B38378EE816}"/>
                </a:ext>
              </a:extLst>
            </p:cNvPr>
            <p:cNvSpPr txBox="1"/>
            <p:nvPr/>
          </p:nvSpPr>
          <p:spPr>
            <a:xfrm>
              <a:off x="838199"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3" name="TextBox 22">
              <a:extLst>
                <a:ext uri="{FF2B5EF4-FFF2-40B4-BE49-F238E27FC236}">
                  <a16:creationId xmlns:a16="http://schemas.microsoft.com/office/drawing/2014/main" id="{FB909841-6328-46EA-B558-A9C85568196D}"/>
                </a:ext>
              </a:extLst>
            </p:cNvPr>
            <p:cNvSpPr txBox="1"/>
            <p:nvPr/>
          </p:nvSpPr>
          <p:spPr>
            <a:xfrm>
              <a:off x="838199" y="2650785"/>
              <a:ext cx="3507558"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7" name="TextBox 26">
              <a:extLst>
                <a:ext uri="{FF2B5EF4-FFF2-40B4-BE49-F238E27FC236}">
                  <a16:creationId xmlns:a16="http://schemas.microsoft.com/office/drawing/2014/main" id="{BE720A81-D284-4314-AB58-21320039CDEE}"/>
                </a:ext>
              </a:extLst>
            </p:cNvPr>
            <p:cNvSpPr txBox="1"/>
            <p:nvPr/>
          </p:nvSpPr>
          <p:spPr>
            <a:xfrm>
              <a:off x="838198" y="3236009"/>
              <a:ext cx="3507558"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1" name="TextBox 30">
              <a:extLst>
                <a:ext uri="{FF2B5EF4-FFF2-40B4-BE49-F238E27FC236}">
                  <a16:creationId xmlns:a16="http://schemas.microsoft.com/office/drawing/2014/main" id="{46F01A82-E0CE-4FCA-9724-1EFCBAA0DC6C}"/>
                </a:ext>
              </a:extLst>
            </p:cNvPr>
            <p:cNvSpPr txBox="1"/>
            <p:nvPr/>
          </p:nvSpPr>
          <p:spPr>
            <a:xfrm>
              <a:off x="838199" y="4448000"/>
              <a:ext cx="3507558"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2" name="TextBox 31">
              <a:extLst>
                <a:ext uri="{FF2B5EF4-FFF2-40B4-BE49-F238E27FC236}">
                  <a16:creationId xmlns:a16="http://schemas.microsoft.com/office/drawing/2014/main" id="{51EC47A9-0374-417D-9029-E8359C5C64A9}"/>
                </a:ext>
              </a:extLst>
            </p:cNvPr>
            <p:cNvSpPr txBox="1"/>
            <p:nvPr/>
          </p:nvSpPr>
          <p:spPr>
            <a:xfrm>
              <a:off x="838199" y="5039938"/>
              <a:ext cx="3507558"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lvl1pPr>
              <a:defRPr>
                <a:solidFill>
                  <a:schemeClr val="bg1"/>
                </a:solidFill>
              </a:defRPr>
            </a:lvl1pPr>
          </a:lstStyle>
          <a:p>
            <a:fld id="{53C626F7-8C3D-42BC-8564-D5B416D6957C}" type="datetime1">
              <a:rPr lang="en-GB" smtClean="0"/>
              <a:t>11/12/2024</a:t>
            </a:fld>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lvl1pPr>
              <a:defRPr>
                <a:solidFill>
                  <a:schemeClr val="bg1"/>
                </a:solidFill>
              </a:defRPr>
            </a:lvl1pPr>
          </a:lstStyle>
          <a:p>
            <a:fld id="{F2BE9634-C6BF-42E8-9591-7B92EBF87705}" type="slidenum">
              <a:rPr lang="en-GB" smtClean="0"/>
              <a:pPr/>
              <a:t>‹#›</a:t>
            </a:fld>
            <a:endParaRPr lang="en-GB"/>
          </a:p>
        </p:txBody>
      </p:sp>
      <p:sp>
        <p:nvSpPr>
          <p:cNvPr id="42" name="Text Placeholder 10">
            <a:extLst>
              <a:ext uri="{FF2B5EF4-FFF2-40B4-BE49-F238E27FC236}">
                <a16:creationId xmlns:a16="http://schemas.microsoft.com/office/drawing/2014/main" id="{6D4DC542-1852-4D41-A1C2-20F0E2400E83}"/>
              </a:ext>
            </a:extLst>
          </p:cNvPr>
          <p:cNvSpPr>
            <a:spLocks noGrp="1"/>
          </p:cNvSpPr>
          <p:nvPr>
            <p:ph type="body" sz="quarter" idx="19" hasCustomPrompt="1"/>
          </p:nvPr>
        </p:nvSpPr>
        <p:spPr>
          <a:xfrm>
            <a:off x="11465319" y="6369844"/>
            <a:ext cx="21600" cy="223200"/>
          </a:xfrm>
          <a:solidFill>
            <a:schemeClr val="bg1"/>
          </a:solidFill>
        </p:spPr>
        <p:txBody>
          <a:bodyPr/>
          <a:lstStyle/>
          <a:p>
            <a:pPr lvl="0"/>
            <a:r>
              <a:rPr lang="en-US"/>
              <a:t> </a:t>
            </a:r>
            <a:endParaRPr lang="en-GB"/>
          </a:p>
        </p:txBody>
      </p:sp>
      <p:sp>
        <p:nvSpPr>
          <p:cNvPr id="30" name="Rectangle 29">
            <a:extLst>
              <a:ext uri="{FF2B5EF4-FFF2-40B4-BE49-F238E27FC236}">
                <a16:creationId xmlns:a16="http://schemas.microsoft.com/office/drawing/2014/main" id="{2FF81D36-6E72-49C4-8F9E-2712580B34A4}"/>
              </a:ext>
            </a:extLst>
          </p:cNvPr>
          <p:cNvSpPr/>
          <p:nvPr userDrawn="1"/>
        </p:nvSpPr>
        <p:spPr>
          <a:xfrm>
            <a:off x="0" y="-36675"/>
            <a:ext cx="6126958" cy="115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sp>
        <p:nvSpPr>
          <p:cNvPr id="34" name="Rectangle 33">
            <a:extLst>
              <a:ext uri="{FF2B5EF4-FFF2-40B4-BE49-F238E27FC236}">
                <a16:creationId xmlns:a16="http://schemas.microsoft.com/office/drawing/2014/main" id="{E93A7D3E-3790-4899-BFF1-3AA650A6DCBE}"/>
              </a:ext>
            </a:extLst>
          </p:cNvPr>
          <p:cNvSpPr/>
          <p:nvPr userDrawn="1"/>
        </p:nvSpPr>
        <p:spPr>
          <a:xfrm>
            <a:off x="6065041" y="-36675"/>
            <a:ext cx="6126958" cy="115442"/>
          </a:xfrm>
          <a:prstGeom prst="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cxnSp>
        <p:nvCxnSpPr>
          <p:cNvPr id="35" name="Straight Connector 34">
            <a:extLst>
              <a:ext uri="{FF2B5EF4-FFF2-40B4-BE49-F238E27FC236}">
                <a16:creationId xmlns:a16="http://schemas.microsoft.com/office/drawing/2014/main" id="{8D799839-2986-4B67-A00B-B19B88B47B07}"/>
              </a:ext>
            </a:extLst>
          </p:cNvPr>
          <p:cNvCxnSpPr>
            <a:cxnSpLocks/>
          </p:cNvCxnSpPr>
          <p:nvPr userDrawn="1"/>
        </p:nvCxnSpPr>
        <p:spPr>
          <a:xfrm>
            <a:off x="1408113" y="260353"/>
            <a:ext cx="0" cy="81359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6" name="Object 35">
            <a:extLst>
              <a:ext uri="{FF2B5EF4-FFF2-40B4-BE49-F238E27FC236}">
                <a16:creationId xmlns:a16="http://schemas.microsoft.com/office/drawing/2014/main" id="{5EAEF8AB-9079-48E6-98AC-ABF9841C117B}"/>
              </a:ext>
            </a:extLst>
          </p:cNvPr>
          <p:cNvGraphicFramePr>
            <a:graphicFrameLocks noChangeAspect="1"/>
          </p:cNvGraphicFramePr>
          <p:nvPr userDrawn="1">
            <p:extLst>
              <p:ext uri="{D42A27DB-BD31-4B8C-83A1-F6EECF244321}">
                <p14:modId xmlns:p14="http://schemas.microsoft.com/office/powerpoint/2010/main" val="3025305117"/>
              </p:ext>
            </p:extLst>
          </p:nvPr>
        </p:nvGraphicFramePr>
        <p:xfrm>
          <a:off x="263525" y="231322"/>
          <a:ext cx="1081811" cy="787766"/>
        </p:xfrm>
        <a:graphic>
          <a:graphicData uri="http://schemas.openxmlformats.org/presentationml/2006/ole">
            <mc:AlternateContent xmlns:mc="http://schemas.openxmlformats.org/markup-compatibility/2006">
              <mc:Choice xmlns:v="urn:schemas-microsoft-com:vml" Requires="v">
                <p:oleObj name="Acrobat Document" r:id="rId2" imgW="7534170" imgH="5486168" progId="Acrobat.Document.DC">
                  <p:embed/>
                </p:oleObj>
              </mc:Choice>
              <mc:Fallback>
                <p:oleObj name="Acrobat Document" r:id="rId2" imgW="7534170" imgH="5486168" progId="Acrobat.Document.DC">
                  <p:embed/>
                  <p:pic>
                    <p:nvPicPr>
                      <p:cNvPr id="36" name="Object 35">
                        <a:extLst>
                          <a:ext uri="{FF2B5EF4-FFF2-40B4-BE49-F238E27FC236}">
                            <a16:creationId xmlns:a16="http://schemas.microsoft.com/office/drawing/2014/main" id="{5EAEF8AB-9079-48E6-98AC-ABF9841C117B}"/>
                          </a:ext>
                        </a:extLst>
                      </p:cNvPr>
                      <p:cNvPicPr/>
                      <p:nvPr/>
                    </p:nvPicPr>
                    <p:blipFill>
                      <a:blip r:embed="rId3"/>
                      <a:stretch>
                        <a:fillRect/>
                      </a:stretch>
                    </p:blipFill>
                    <p:spPr>
                      <a:xfrm>
                        <a:off x="263525" y="231322"/>
                        <a:ext cx="1081811" cy="787766"/>
                      </a:xfrm>
                      <a:prstGeom prst="rect">
                        <a:avLst/>
                      </a:prstGeom>
                    </p:spPr>
                  </p:pic>
                </p:oleObj>
              </mc:Fallback>
            </mc:AlternateContent>
          </a:graphicData>
        </a:graphic>
      </p:graphicFrame>
    </p:spTree>
    <p:extLst>
      <p:ext uri="{BB962C8B-B14F-4D97-AF65-F5344CB8AC3E}">
        <p14:creationId xmlns:p14="http://schemas.microsoft.com/office/powerpoint/2010/main" val="1005578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Stat pull out slide">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2C050E0-62A4-9C46-9C65-78A8049BA724}"/>
              </a:ext>
            </a:extLst>
          </p:cNvPr>
          <p:cNvSpPr/>
          <p:nvPr userDrawn="1"/>
        </p:nvSpPr>
        <p:spPr>
          <a:xfrm>
            <a:off x="0" y="5087815"/>
            <a:ext cx="12192000" cy="1770185"/>
          </a:xfrm>
          <a:prstGeom prst="rect">
            <a:avLst/>
          </a:prstGeom>
          <a:solidFill>
            <a:srgbClr val="ECECE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a:p>
        </p:txBody>
      </p:sp>
      <p:sp>
        <p:nvSpPr>
          <p:cNvPr id="29" name="Rectangle 28">
            <a:extLst>
              <a:ext uri="{FF2B5EF4-FFF2-40B4-BE49-F238E27FC236}">
                <a16:creationId xmlns:a16="http://schemas.microsoft.com/office/drawing/2014/main" id="{0567365E-81EC-DA46-A437-1C4A7B3BDF50}"/>
              </a:ext>
            </a:extLst>
          </p:cNvPr>
          <p:cNvSpPr/>
          <p:nvPr userDrawn="1"/>
        </p:nvSpPr>
        <p:spPr>
          <a:xfrm>
            <a:off x="0" y="123114"/>
            <a:ext cx="12192000" cy="955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a:p>
        </p:txBody>
      </p:sp>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a:xfrm>
            <a:off x="1492845" y="231322"/>
            <a:ext cx="10430869" cy="813592"/>
          </a:xfrm>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p>
            <a:fld id="{A20CEA91-50FB-4F5B-A492-D7DAB030C9B0}" type="datetime1">
              <a:rPr lang="en-GB" smtClean="0"/>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p>
            <a:fld id="{F2BE9634-C6BF-42E8-9591-7B92EBF87705}" type="slidenum">
              <a:rPr lang="en-GB" smtClean="0"/>
              <a:pPr/>
              <a:t>‹#›</a:t>
            </a:fld>
            <a:endParaRPr lang="en-GB"/>
          </a:p>
        </p:txBody>
      </p:sp>
      <p:sp>
        <p:nvSpPr>
          <p:cNvPr id="8" name="Text Placeholder 14">
            <a:extLst>
              <a:ext uri="{FF2B5EF4-FFF2-40B4-BE49-F238E27FC236}">
                <a16:creationId xmlns:a16="http://schemas.microsoft.com/office/drawing/2014/main" id="{4CCF03AC-0E20-45AB-82E3-04908E2E70E6}"/>
              </a:ext>
            </a:extLst>
          </p:cNvPr>
          <p:cNvSpPr>
            <a:spLocks noGrp="1"/>
          </p:cNvSpPr>
          <p:nvPr>
            <p:ph type="body" sz="quarter" idx="13" hasCustomPrompt="1"/>
          </p:nvPr>
        </p:nvSpPr>
        <p:spPr>
          <a:xfrm>
            <a:off x="263525" y="1456405"/>
            <a:ext cx="6420340" cy="490876"/>
          </a:xfrm>
        </p:spPr>
        <p:txBody>
          <a:bodyPr anchor="b"/>
          <a:lstStyle>
            <a:lvl1pPr>
              <a:defRPr sz="1800" b="1">
                <a:solidFill>
                  <a:srgbClr val="00B0E1"/>
                </a:solidFill>
              </a:defRPr>
            </a:lvl1pPr>
          </a:lstStyle>
          <a:p>
            <a:pPr lvl="0"/>
            <a:r>
              <a:rPr lang="en-US"/>
              <a:t>Enter text here</a:t>
            </a:r>
            <a:endParaRPr lang="en-GB"/>
          </a:p>
        </p:txBody>
      </p:sp>
      <p:sp>
        <p:nvSpPr>
          <p:cNvPr id="9" name="Text Placeholder 11">
            <a:extLst>
              <a:ext uri="{FF2B5EF4-FFF2-40B4-BE49-F238E27FC236}">
                <a16:creationId xmlns:a16="http://schemas.microsoft.com/office/drawing/2014/main" id="{ED39D162-75FC-4DEA-9093-CA024C7F0FF3}"/>
              </a:ext>
            </a:extLst>
          </p:cNvPr>
          <p:cNvSpPr>
            <a:spLocks noGrp="1"/>
          </p:cNvSpPr>
          <p:nvPr>
            <p:ph type="body" sz="quarter" idx="14" hasCustomPrompt="1"/>
          </p:nvPr>
        </p:nvSpPr>
        <p:spPr>
          <a:xfrm>
            <a:off x="265236" y="1946027"/>
            <a:ext cx="6413865" cy="1482974"/>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2C8867A7-44D6-41A0-9C85-B595709976BC}"/>
              </a:ext>
            </a:extLst>
          </p:cNvPr>
          <p:cNvSpPr>
            <a:spLocks noGrp="1"/>
          </p:cNvSpPr>
          <p:nvPr>
            <p:ph type="body" sz="quarter" idx="19" hasCustomPrompt="1"/>
          </p:nvPr>
        </p:nvSpPr>
        <p:spPr>
          <a:xfrm>
            <a:off x="263525" y="6594922"/>
            <a:ext cx="11664000" cy="21600"/>
          </a:xfrm>
          <a:solidFill>
            <a:schemeClr val="accent4"/>
          </a:solidFill>
        </p:spPr>
        <p:txBody>
          <a:bodyPr/>
          <a:lstStyle/>
          <a:p>
            <a:pPr lvl="0"/>
            <a:r>
              <a:rPr lang="en-US"/>
              <a:t> </a:t>
            </a:r>
            <a:endParaRPr lang="en-GB"/>
          </a:p>
        </p:txBody>
      </p:sp>
      <p:grpSp>
        <p:nvGrpSpPr>
          <p:cNvPr id="10" name="Group 9">
            <a:extLst>
              <a:ext uri="{FF2B5EF4-FFF2-40B4-BE49-F238E27FC236}">
                <a16:creationId xmlns:a16="http://schemas.microsoft.com/office/drawing/2014/main" id="{568E58A1-D64A-4E7E-B326-1D04D8CEC936}"/>
              </a:ext>
            </a:extLst>
          </p:cNvPr>
          <p:cNvGrpSpPr/>
          <p:nvPr userDrawn="1"/>
        </p:nvGrpSpPr>
        <p:grpSpPr>
          <a:xfrm>
            <a:off x="-3655068" y="2"/>
            <a:ext cx="3507559" cy="4472103"/>
            <a:chOff x="838198" y="1150069"/>
            <a:chExt cx="3507559" cy="4472103"/>
          </a:xfrm>
        </p:grpSpPr>
        <p:sp>
          <p:nvSpPr>
            <p:cNvPr id="12" name="Rectangle 11">
              <a:extLst>
                <a:ext uri="{FF2B5EF4-FFF2-40B4-BE49-F238E27FC236}">
                  <a16:creationId xmlns:a16="http://schemas.microsoft.com/office/drawing/2014/main" id="{9A776D4B-58D8-4CF2-B190-DEEFC31772B8}"/>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
          <p:nvSpPr>
            <p:cNvPr id="13" name="TextBox 12">
              <a:extLst>
                <a:ext uri="{FF2B5EF4-FFF2-40B4-BE49-F238E27FC236}">
                  <a16:creationId xmlns:a16="http://schemas.microsoft.com/office/drawing/2014/main" id="{545AA3C8-F7A9-45F3-836E-CB6FA67DC62C}"/>
                </a:ext>
              </a:extLst>
            </p:cNvPr>
            <p:cNvSpPr txBox="1"/>
            <p:nvPr/>
          </p:nvSpPr>
          <p:spPr>
            <a:xfrm>
              <a:off x="838199" y="1225485"/>
              <a:ext cx="3507558" cy="369332"/>
            </a:xfrm>
            <a:prstGeom prst="rect">
              <a:avLst/>
            </a:prstGeom>
            <a:noFill/>
          </p:spPr>
          <p:txBody>
            <a:bodyPr wrap="square" rtlCol="0">
              <a:spAutoFit/>
            </a:bodyPr>
            <a:lstStyle/>
            <a:p>
              <a:pPr algn="ctr"/>
              <a:r>
                <a:rPr lang="en-GB" sz="1800">
                  <a:solidFill>
                    <a:srgbClr val="333333"/>
                  </a:solidFill>
                  <a:latin typeface="+mj-lt"/>
                </a:rPr>
                <a:t>How to insert an image</a:t>
              </a:r>
            </a:p>
          </p:txBody>
        </p:sp>
        <p:sp>
          <p:nvSpPr>
            <p:cNvPr id="14" name="Rectangle 13">
              <a:extLst>
                <a:ext uri="{FF2B5EF4-FFF2-40B4-BE49-F238E27FC236}">
                  <a16:creationId xmlns:a16="http://schemas.microsoft.com/office/drawing/2014/main" id="{5CDDD183-A86D-4EF0-B994-8B2B4319992A}"/>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333333"/>
                </a:solidFill>
              </a:endParaRPr>
            </a:p>
          </p:txBody>
        </p:sp>
        <p:sp>
          <p:nvSpPr>
            <p:cNvPr id="15" name="TextBox 14">
              <a:extLst>
                <a:ext uri="{FF2B5EF4-FFF2-40B4-BE49-F238E27FC236}">
                  <a16:creationId xmlns:a16="http://schemas.microsoft.com/office/drawing/2014/main" id="{2BCFA595-EED7-4D84-A7A1-9CCD7B91A87D}"/>
                </a:ext>
              </a:extLst>
            </p:cNvPr>
            <p:cNvSpPr txBox="1"/>
            <p:nvPr/>
          </p:nvSpPr>
          <p:spPr>
            <a:xfrm>
              <a:off x="838199"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16" name="TextBox 15">
              <a:extLst>
                <a:ext uri="{FF2B5EF4-FFF2-40B4-BE49-F238E27FC236}">
                  <a16:creationId xmlns:a16="http://schemas.microsoft.com/office/drawing/2014/main" id="{E061827E-8A6E-44D9-8278-159A9DC3112C}"/>
                </a:ext>
              </a:extLst>
            </p:cNvPr>
            <p:cNvSpPr txBox="1"/>
            <p:nvPr/>
          </p:nvSpPr>
          <p:spPr>
            <a:xfrm>
              <a:off x="838199" y="2650785"/>
              <a:ext cx="3507558"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17" name="TextBox 16">
              <a:extLst>
                <a:ext uri="{FF2B5EF4-FFF2-40B4-BE49-F238E27FC236}">
                  <a16:creationId xmlns:a16="http://schemas.microsoft.com/office/drawing/2014/main" id="{C1E56B2D-4A33-4362-893B-2B15031B459B}"/>
                </a:ext>
              </a:extLst>
            </p:cNvPr>
            <p:cNvSpPr txBox="1"/>
            <p:nvPr/>
          </p:nvSpPr>
          <p:spPr>
            <a:xfrm>
              <a:off x="838198" y="3236009"/>
              <a:ext cx="3507558"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18" name="TextBox 17">
              <a:extLst>
                <a:ext uri="{FF2B5EF4-FFF2-40B4-BE49-F238E27FC236}">
                  <a16:creationId xmlns:a16="http://schemas.microsoft.com/office/drawing/2014/main" id="{3E38221B-0DB2-4EFE-A609-FDBA3CF1FA2B}"/>
                </a:ext>
              </a:extLst>
            </p:cNvPr>
            <p:cNvSpPr txBox="1"/>
            <p:nvPr/>
          </p:nvSpPr>
          <p:spPr>
            <a:xfrm>
              <a:off x="838199" y="4448000"/>
              <a:ext cx="3507558"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19" name="TextBox 18">
              <a:extLst>
                <a:ext uri="{FF2B5EF4-FFF2-40B4-BE49-F238E27FC236}">
                  <a16:creationId xmlns:a16="http://schemas.microsoft.com/office/drawing/2014/main" id="{3E0EC324-1A7D-43DC-A52A-2B998B1B6AB2}"/>
                </a:ext>
              </a:extLst>
            </p:cNvPr>
            <p:cNvSpPr txBox="1"/>
            <p:nvPr/>
          </p:nvSpPr>
          <p:spPr>
            <a:xfrm>
              <a:off x="838199" y="5039938"/>
              <a:ext cx="3507558"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cxnSp>
        <p:nvCxnSpPr>
          <p:cNvPr id="24" name="Straight Connector 23">
            <a:extLst>
              <a:ext uri="{FF2B5EF4-FFF2-40B4-BE49-F238E27FC236}">
                <a16:creationId xmlns:a16="http://schemas.microsoft.com/office/drawing/2014/main" id="{0A44BFC4-587F-4DCD-90F8-841526DD6D5D}"/>
              </a:ext>
            </a:extLst>
          </p:cNvPr>
          <p:cNvCxnSpPr>
            <a:cxnSpLocks/>
          </p:cNvCxnSpPr>
          <p:nvPr userDrawn="1"/>
        </p:nvCxnSpPr>
        <p:spPr>
          <a:xfrm>
            <a:off x="263526" y="1076325"/>
            <a:ext cx="11664951" cy="0"/>
          </a:xfrm>
          <a:prstGeom prst="line">
            <a:avLst/>
          </a:prstGeom>
          <a:ln w="9525">
            <a:solidFill>
              <a:srgbClr val="333E4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80BA8F8-1B1D-49C7-971D-1E3682052988}"/>
              </a:ext>
            </a:extLst>
          </p:cNvPr>
          <p:cNvCxnSpPr>
            <a:cxnSpLocks/>
          </p:cNvCxnSpPr>
          <p:nvPr userDrawn="1"/>
        </p:nvCxnSpPr>
        <p:spPr>
          <a:xfrm>
            <a:off x="11470139" y="6373019"/>
            <a:ext cx="0" cy="22391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27695A70-7EBB-3A44-B408-62E4C5D033E5}"/>
              </a:ext>
            </a:extLst>
          </p:cNvPr>
          <p:cNvSpPr/>
          <p:nvPr userDrawn="1"/>
        </p:nvSpPr>
        <p:spPr>
          <a:xfrm>
            <a:off x="743230" y="3429000"/>
            <a:ext cx="2473570" cy="2667000"/>
          </a:xfrm>
          <a:prstGeom prst="roundRect">
            <a:avLst/>
          </a:prstGeom>
          <a:solidFill>
            <a:srgbClr val="61A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a:p>
        </p:txBody>
      </p:sp>
      <p:sp>
        <p:nvSpPr>
          <p:cNvPr id="34" name="TextBox 33">
            <a:extLst>
              <a:ext uri="{FF2B5EF4-FFF2-40B4-BE49-F238E27FC236}">
                <a16:creationId xmlns:a16="http://schemas.microsoft.com/office/drawing/2014/main" id="{3011830A-3E29-4444-9539-3D493CF5A735}"/>
              </a:ext>
            </a:extLst>
          </p:cNvPr>
          <p:cNvSpPr txBox="1"/>
          <p:nvPr userDrawn="1"/>
        </p:nvSpPr>
        <p:spPr>
          <a:xfrm>
            <a:off x="885555" y="3782640"/>
            <a:ext cx="2188920" cy="1999035"/>
          </a:xfrm>
          <a:prstGeom prst="rect">
            <a:avLst/>
          </a:prstGeom>
          <a:noFill/>
        </p:spPr>
        <p:txBody>
          <a:bodyPr wrap="square" rtlCol="0">
            <a:noAutofit/>
          </a:bodyPr>
          <a:lstStyle/>
          <a:p>
            <a:pPr algn="ctr">
              <a:lnSpc>
                <a:spcPct val="90000"/>
              </a:lnSpc>
              <a:spcAft>
                <a:spcPts val="600"/>
              </a:spcAft>
            </a:pPr>
            <a:r>
              <a:rPr lang="en-US" sz="4000" b="1">
                <a:solidFill>
                  <a:schemeClr val="bg1"/>
                </a:solidFill>
              </a:rPr>
              <a:t>XX%</a:t>
            </a:r>
          </a:p>
          <a:p>
            <a:pPr algn="ctr">
              <a:lnSpc>
                <a:spcPct val="90000"/>
              </a:lnSpc>
              <a:spcAft>
                <a:spcPts val="600"/>
              </a:spcAft>
            </a:pPr>
            <a:r>
              <a:rPr lang="en-US" sz="1400">
                <a:solidFill>
                  <a:schemeClr val="bg1"/>
                </a:solidFill>
              </a:rPr>
              <a:t>Stat here</a:t>
            </a:r>
          </a:p>
        </p:txBody>
      </p:sp>
      <p:sp>
        <p:nvSpPr>
          <p:cNvPr id="37" name="Rounded Rectangle 36">
            <a:extLst>
              <a:ext uri="{FF2B5EF4-FFF2-40B4-BE49-F238E27FC236}">
                <a16:creationId xmlns:a16="http://schemas.microsoft.com/office/drawing/2014/main" id="{E20C2C46-C56A-5246-A7B6-9503E01444C0}"/>
              </a:ext>
            </a:extLst>
          </p:cNvPr>
          <p:cNvSpPr/>
          <p:nvPr userDrawn="1"/>
        </p:nvSpPr>
        <p:spPr>
          <a:xfrm>
            <a:off x="3487220" y="3426415"/>
            <a:ext cx="2473570" cy="2667000"/>
          </a:xfrm>
          <a:prstGeom prst="round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a:p>
        </p:txBody>
      </p:sp>
      <p:sp>
        <p:nvSpPr>
          <p:cNvPr id="38" name="TextBox 37">
            <a:extLst>
              <a:ext uri="{FF2B5EF4-FFF2-40B4-BE49-F238E27FC236}">
                <a16:creationId xmlns:a16="http://schemas.microsoft.com/office/drawing/2014/main" id="{36C07DEF-6340-2640-8DE7-CD5E49B26585}"/>
              </a:ext>
            </a:extLst>
          </p:cNvPr>
          <p:cNvSpPr txBox="1"/>
          <p:nvPr userDrawn="1"/>
        </p:nvSpPr>
        <p:spPr>
          <a:xfrm>
            <a:off x="3629545" y="3780055"/>
            <a:ext cx="2188920" cy="1999035"/>
          </a:xfrm>
          <a:prstGeom prst="rect">
            <a:avLst/>
          </a:prstGeom>
          <a:noFill/>
        </p:spPr>
        <p:txBody>
          <a:bodyPr wrap="square" rtlCol="0">
            <a:noAutofit/>
          </a:bodyPr>
          <a:lstStyle/>
          <a:p>
            <a:pPr algn="ctr">
              <a:lnSpc>
                <a:spcPct val="90000"/>
              </a:lnSpc>
              <a:spcAft>
                <a:spcPts val="600"/>
              </a:spcAft>
            </a:pPr>
            <a:r>
              <a:rPr lang="en-US" sz="4000" b="1">
                <a:solidFill>
                  <a:schemeClr val="bg1"/>
                </a:solidFill>
              </a:rPr>
              <a:t>XX%</a:t>
            </a:r>
          </a:p>
          <a:p>
            <a:pPr algn="ctr">
              <a:lnSpc>
                <a:spcPct val="90000"/>
              </a:lnSpc>
              <a:spcAft>
                <a:spcPts val="600"/>
              </a:spcAft>
            </a:pPr>
            <a:r>
              <a:rPr lang="en-US" sz="1400">
                <a:solidFill>
                  <a:schemeClr val="bg1"/>
                </a:solidFill>
              </a:rPr>
              <a:t>Stat here</a:t>
            </a:r>
          </a:p>
        </p:txBody>
      </p:sp>
      <p:sp>
        <p:nvSpPr>
          <p:cNvPr id="39" name="Rounded Rectangle 38">
            <a:extLst>
              <a:ext uri="{FF2B5EF4-FFF2-40B4-BE49-F238E27FC236}">
                <a16:creationId xmlns:a16="http://schemas.microsoft.com/office/drawing/2014/main" id="{61E400D3-CABB-1146-9526-3928D8E4B4B7}"/>
              </a:ext>
            </a:extLst>
          </p:cNvPr>
          <p:cNvSpPr/>
          <p:nvPr userDrawn="1"/>
        </p:nvSpPr>
        <p:spPr>
          <a:xfrm>
            <a:off x="6231210" y="3426415"/>
            <a:ext cx="2473570" cy="2667000"/>
          </a:xfrm>
          <a:prstGeom prst="roundRect">
            <a:avLst/>
          </a:prstGeom>
          <a:solidFill>
            <a:srgbClr val="61A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a:p>
        </p:txBody>
      </p:sp>
      <p:sp>
        <p:nvSpPr>
          <p:cNvPr id="40" name="TextBox 39">
            <a:extLst>
              <a:ext uri="{FF2B5EF4-FFF2-40B4-BE49-F238E27FC236}">
                <a16:creationId xmlns:a16="http://schemas.microsoft.com/office/drawing/2014/main" id="{83A59315-0310-1B48-A1CB-0F96D461C195}"/>
              </a:ext>
            </a:extLst>
          </p:cNvPr>
          <p:cNvSpPr txBox="1"/>
          <p:nvPr userDrawn="1"/>
        </p:nvSpPr>
        <p:spPr>
          <a:xfrm>
            <a:off x="6373535" y="3780055"/>
            <a:ext cx="2188920" cy="1999035"/>
          </a:xfrm>
          <a:prstGeom prst="rect">
            <a:avLst/>
          </a:prstGeom>
          <a:noFill/>
        </p:spPr>
        <p:txBody>
          <a:bodyPr wrap="square" rtlCol="0">
            <a:noAutofit/>
          </a:bodyPr>
          <a:lstStyle/>
          <a:p>
            <a:pPr algn="ctr">
              <a:lnSpc>
                <a:spcPct val="90000"/>
              </a:lnSpc>
              <a:spcAft>
                <a:spcPts val="600"/>
              </a:spcAft>
            </a:pPr>
            <a:r>
              <a:rPr lang="en-US" sz="4000" b="1">
                <a:solidFill>
                  <a:schemeClr val="bg1"/>
                </a:solidFill>
              </a:rPr>
              <a:t>XX%</a:t>
            </a:r>
          </a:p>
          <a:p>
            <a:pPr algn="ctr">
              <a:lnSpc>
                <a:spcPct val="90000"/>
              </a:lnSpc>
              <a:spcAft>
                <a:spcPts val="600"/>
              </a:spcAft>
            </a:pPr>
            <a:r>
              <a:rPr lang="en-US" sz="1400">
                <a:solidFill>
                  <a:schemeClr val="bg1"/>
                </a:solidFill>
              </a:rPr>
              <a:t>Stat here</a:t>
            </a:r>
          </a:p>
        </p:txBody>
      </p:sp>
      <p:sp>
        <p:nvSpPr>
          <p:cNvPr id="41" name="Rounded Rectangle 40">
            <a:extLst>
              <a:ext uri="{FF2B5EF4-FFF2-40B4-BE49-F238E27FC236}">
                <a16:creationId xmlns:a16="http://schemas.microsoft.com/office/drawing/2014/main" id="{091B8AD3-C458-A54F-B84B-163014A2D624}"/>
              </a:ext>
            </a:extLst>
          </p:cNvPr>
          <p:cNvSpPr/>
          <p:nvPr userDrawn="1"/>
        </p:nvSpPr>
        <p:spPr>
          <a:xfrm>
            <a:off x="8975200" y="3426415"/>
            <a:ext cx="2473570" cy="2667000"/>
          </a:xfrm>
          <a:prstGeom prst="round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a:p>
        </p:txBody>
      </p:sp>
      <p:sp>
        <p:nvSpPr>
          <p:cNvPr id="42" name="TextBox 41">
            <a:extLst>
              <a:ext uri="{FF2B5EF4-FFF2-40B4-BE49-F238E27FC236}">
                <a16:creationId xmlns:a16="http://schemas.microsoft.com/office/drawing/2014/main" id="{E3D5D1F4-A40F-8C44-A54C-DCBFC4EF3D6F}"/>
              </a:ext>
            </a:extLst>
          </p:cNvPr>
          <p:cNvSpPr txBox="1"/>
          <p:nvPr userDrawn="1"/>
        </p:nvSpPr>
        <p:spPr>
          <a:xfrm>
            <a:off x="9117525" y="3780055"/>
            <a:ext cx="2188920" cy="1999035"/>
          </a:xfrm>
          <a:prstGeom prst="rect">
            <a:avLst/>
          </a:prstGeom>
          <a:noFill/>
        </p:spPr>
        <p:txBody>
          <a:bodyPr wrap="square" rtlCol="0">
            <a:noAutofit/>
          </a:bodyPr>
          <a:lstStyle/>
          <a:p>
            <a:pPr algn="ctr">
              <a:lnSpc>
                <a:spcPct val="90000"/>
              </a:lnSpc>
              <a:spcAft>
                <a:spcPts val="600"/>
              </a:spcAft>
            </a:pPr>
            <a:r>
              <a:rPr lang="en-US" sz="4000" b="1">
                <a:solidFill>
                  <a:schemeClr val="bg1"/>
                </a:solidFill>
              </a:rPr>
              <a:t>XX%</a:t>
            </a:r>
          </a:p>
          <a:p>
            <a:pPr algn="ctr">
              <a:lnSpc>
                <a:spcPct val="90000"/>
              </a:lnSpc>
              <a:spcAft>
                <a:spcPts val="600"/>
              </a:spcAft>
            </a:pPr>
            <a:r>
              <a:rPr lang="en-US" sz="1400">
                <a:solidFill>
                  <a:schemeClr val="bg1"/>
                </a:solidFill>
              </a:rPr>
              <a:t>Stat here</a:t>
            </a:r>
          </a:p>
        </p:txBody>
      </p:sp>
      <p:sp>
        <p:nvSpPr>
          <p:cNvPr id="35" name="Rectangle 34">
            <a:extLst>
              <a:ext uri="{FF2B5EF4-FFF2-40B4-BE49-F238E27FC236}">
                <a16:creationId xmlns:a16="http://schemas.microsoft.com/office/drawing/2014/main" id="{5705CFA7-C6C5-4B91-82A9-D0C38BA34F12}"/>
              </a:ext>
            </a:extLst>
          </p:cNvPr>
          <p:cNvSpPr/>
          <p:nvPr userDrawn="1"/>
        </p:nvSpPr>
        <p:spPr>
          <a:xfrm>
            <a:off x="0" y="-36675"/>
            <a:ext cx="6126958" cy="115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sp>
        <p:nvSpPr>
          <p:cNvPr id="36" name="Rectangle 35">
            <a:extLst>
              <a:ext uri="{FF2B5EF4-FFF2-40B4-BE49-F238E27FC236}">
                <a16:creationId xmlns:a16="http://schemas.microsoft.com/office/drawing/2014/main" id="{45974CE7-07F7-411D-A812-55961AF7EC9F}"/>
              </a:ext>
            </a:extLst>
          </p:cNvPr>
          <p:cNvSpPr/>
          <p:nvPr userDrawn="1"/>
        </p:nvSpPr>
        <p:spPr>
          <a:xfrm>
            <a:off x="6065041" y="-36675"/>
            <a:ext cx="6126958" cy="115442"/>
          </a:xfrm>
          <a:prstGeom prst="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cxnSp>
        <p:nvCxnSpPr>
          <p:cNvPr id="43" name="Straight Connector 42">
            <a:extLst>
              <a:ext uri="{FF2B5EF4-FFF2-40B4-BE49-F238E27FC236}">
                <a16:creationId xmlns:a16="http://schemas.microsoft.com/office/drawing/2014/main" id="{59B9F56D-024B-4222-A4F4-08479B7418FE}"/>
              </a:ext>
            </a:extLst>
          </p:cNvPr>
          <p:cNvCxnSpPr>
            <a:cxnSpLocks/>
          </p:cNvCxnSpPr>
          <p:nvPr userDrawn="1"/>
        </p:nvCxnSpPr>
        <p:spPr>
          <a:xfrm>
            <a:off x="1408113" y="260353"/>
            <a:ext cx="0" cy="813593"/>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44" name="Object 43">
            <a:extLst>
              <a:ext uri="{FF2B5EF4-FFF2-40B4-BE49-F238E27FC236}">
                <a16:creationId xmlns:a16="http://schemas.microsoft.com/office/drawing/2014/main" id="{CD367F65-24F6-44BF-AB4E-C85F2D87EE68}"/>
              </a:ext>
            </a:extLst>
          </p:cNvPr>
          <p:cNvGraphicFramePr>
            <a:graphicFrameLocks noChangeAspect="1"/>
          </p:cNvGraphicFramePr>
          <p:nvPr userDrawn="1">
            <p:extLst>
              <p:ext uri="{D42A27DB-BD31-4B8C-83A1-F6EECF244321}">
                <p14:modId xmlns:p14="http://schemas.microsoft.com/office/powerpoint/2010/main" val="3080639962"/>
              </p:ext>
            </p:extLst>
          </p:nvPr>
        </p:nvGraphicFramePr>
        <p:xfrm>
          <a:off x="263525" y="231322"/>
          <a:ext cx="1081811" cy="787766"/>
        </p:xfrm>
        <a:graphic>
          <a:graphicData uri="http://schemas.openxmlformats.org/presentationml/2006/ole">
            <mc:AlternateContent xmlns:mc="http://schemas.openxmlformats.org/markup-compatibility/2006">
              <mc:Choice xmlns:v="urn:schemas-microsoft-com:vml" Requires="v">
                <p:oleObj name="Acrobat Document" r:id="rId2" imgW="7534170" imgH="5486168" progId="Acrobat.Document.DC">
                  <p:embed/>
                </p:oleObj>
              </mc:Choice>
              <mc:Fallback>
                <p:oleObj name="Acrobat Document" r:id="rId2" imgW="7534170" imgH="5486168" progId="Acrobat.Document.DC">
                  <p:embed/>
                  <p:pic>
                    <p:nvPicPr>
                      <p:cNvPr id="44" name="Object 43">
                        <a:extLst>
                          <a:ext uri="{FF2B5EF4-FFF2-40B4-BE49-F238E27FC236}">
                            <a16:creationId xmlns:a16="http://schemas.microsoft.com/office/drawing/2014/main" id="{CD367F65-24F6-44BF-AB4E-C85F2D87EE68}"/>
                          </a:ext>
                        </a:extLst>
                      </p:cNvPr>
                      <p:cNvPicPr/>
                      <p:nvPr/>
                    </p:nvPicPr>
                    <p:blipFill>
                      <a:blip r:embed="rId3"/>
                      <a:stretch>
                        <a:fillRect/>
                      </a:stretch>
                    </p:blipFill>
                    <p:spPr>
                      <a:xfrm>
                        <a:off x="263525" y="231322"/>
                        <a:ext cx="1081811" cy="787766"/>
                      </a:xfrm>
                      <a:prstGeom prst="rect">
                        <a:avLst/>
                      </a:prstGeom>
                    </p:spPr>
                  </p:pic>
                </p:oleObj>
              </mc:Fallback>
            </mc:AlternateContent>
          </a:graphicData>
        </a:graphic>
      </p:graphicFrame>
    </p:spTree>
    <p:extLst>
      <p:ext uri="{BB962C8B-B14F-4D97-AF65-F5344CB8AC3E}">
        <p14:creationId xmlns:p14="http://schemas.microsoft.com/office/powerpoint/2010/main" val="143644537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tats arrow pull out v2">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5ED6C5-03DB-B949-9FB0-1502CB72BA01}"/>
              </a:ext>
            </a:extLst>
          </p:cNvPr>
          <p:cNvSpPr/>
          <p:nvPr userDrawn="1"/>
        </p:nvSpPr>
        <p:spPr>
          <a:xfrm>
            <a:off x="0" y="1044914"/>
            <a:ext cx="5392615" cy="5813086"/>
          </a:xfrm>
          <a:prstGeom prst="rect">
            <a:avLst/>
          </a:prstGeom>
          <a:solidFill>
            <a:srgbClr val="61A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a:p>
        </p:txBody>
      </p:sp>
      <p:sp>
        <p:nvSpPr>
          <p:cNvPr id="29" name="Rectangle 28">
            <a:extLst>
              <a:ext uri="{FF2B5EF4-FFF2-40B4-BE49-F238E27FC236}">
                <a16:creationId xmlns:a16="http://schemas.microsoft.com/office/drawing/2014/main" id="{0567365E-81EC-DA46-A437-1C4A7B3BDF50}"/>
              </a:ext>
            </a:extLst>
          </p:cNvPr>
          <p:cNvSpPr/>
          <p:nvPr userDrawn="1"/>
        </p:nvSpPr>
        <p:spPr>
          <a:xfrm>
            <a:off x="0" y="132382"/>
            <a:ext cx="12192000" cy="955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a:p>
        </p:txBody>
      </p:sp>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a:xfrm>
            <a:off x="1492845" y="231322"/>
            <a:ext cx="10430869" cy="813592"/>
          </a:xfrm>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p>
            <a:fld id="{A20CEA91-50FB-4F5B-A492-D7DAB030C9B0}" type="datetime1">
              <a:rPr lang="en-GB" smtClean="0"/>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p>
            <a:fld id="{F2BE9634-C6BF-42E8-9591-7B92EBF87705}" type="slidenum">
              <a:rPr lang="en-GB" smtClean="0"/>
              <a:pPr/>
              <a:t>‹#›</a:t>
            </a:fld>
            <a:endParaRPr lang="en-GB"/>
          </a:p>
        </p:txBody>
      </p:sp>
      <p:sp>
        <p:nvSpPr>
          <p:cNvPr id="8" name="Text Placeholder 14">
            <a:extLst>
              <a:ext uri="{FF2B5EF4-FFF2-40B4-BE49-F238E27FC236}">
                <a16:creationId xmlns:a16="http://schemas.microsoft.com/office/drawing/2014/main" id="{4CCF03AC-0E20-45AB-82E3-04908E2E70E6}"/>
              </a:ext>
            </a:extLst>
          </p:cNvPr>
          <p:cNvSpPr>
            <a:spLocks noGrp="1"/>
          </p:cNvSpPr>
          <p:nvPr>
            <p:ph type="body" sz="quarter" idx="13" hasCustomPrompt="1"/>
          </p:nvPr>
        </p:nvSpPr>
        <p:spPr>
          <a:xfrm>
            <a:off x="263525" y="1456405"/>
            <a:ext cx="4803978" cy="490876"/>
          </a:xfrm>
        </p:spPr>
        <p:txBody>
          <a:bodyPr anchor="b"/>
          <a:lstStyle>
            <a:lvl1pPr>
              <a:defRPr sz="1800" b="1">
                <a:solidFill>
                  <a:schemeClr val="bg1"/>
                </a:solidFill>
              </a:defRPr>
            </a:lvl1pPr>
          </a:lstStyle>
          <a:p>
            <a:pPr lvl="0"/>
            <a:r>
              <a:rPr lang="en-US"/>
              <a:t>Enter text here</a:t>
            </a:r>
            <a:endParaRPr lang="en-GB"/>
          </a:p>
        </p:txBody>
      </p:sp>
      <p:sp>
        <p:nvSpPr>
          <p:cNvPr id="9" name="Text Placeholder 11">
            <a:extLst>
              <a:ext uri="{FF2B5EF4-FFF2-40B4-BE49-F238E27FC236}">
                <a16:creationId xmlns:a16="http://schemas.microsoft.com/office/drawing/2014/main" id="{ED39D162-75FC-4DEA-9093-CA024C7F0FF3}"/>
              </a:ext>
            </a:extLst>
          </p:cNvPr>
          <p:cNvSpPr>
            <a:spLocks noGrp="1"/>
          </p:cNvSpPr>
          <p:nvPr>
            <p:ph type="body" sz="quarter" idx="14" hasCustomPrompt="1"/>
          </p:nvPr>
        </p:nvSpPr>
        <p:spPr>
          <a:xfrm>
            <a:off x="265236" y="1946027"/>
            <a:ext cx="4799133" cy="14829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Enter text here</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2C8867A7-44D6-41A0-9C85-B595709976BC}"/>
              </a:ext>
            </a:extLst>
          </p:cNvPr>
          <p:cNvSpPr>
            <a:spLocks noGrp="1"/>
          </p:cNvSpPr>
          <p:nvPr>
            <p:ph type="body" sz="quarter" idx="19" hasCustomPrompt="1"/>
          </p:nvPr>
        </p:nvSpPr>
        <p:spPr>
          <a:xfrm>
            <a:off x="263525" y="6594922"/>
            <a:ext cx="11664000" cy="21600"/>
          </a:xfrm>
          <a:solidFill>
            <a:schemeClr val="accent4"/>
          </a:solidFill>
        </p:spPr>
        <p:txBody>
          <a:bodyPr/>
          <a:lstStyle/>
          <a:p>
            <a:pPr lvl="0"/>
            <a:r>
              <a:rPr lang="en-US"/>
              <a:t> </a:t>
            </a:r>
            <a:endParaRPr lang="en-GB"/>
          </a:p>
        </p:txBody>
      </p:sp>
      <p:grpSp>
        <p:nvGrpSpPr>
          <p:cNvPr id="10" name="Group 9">
            <a:extLst>
              <a:ext uri="{FF2B5EF4-FFF2-40B4-BE49-F238E27FC236}">
                <a16:creationId xmlns:a16="http://schemas.microsoft.com/office/drawing/2014/main" id="{568E58A1-D64A-4E7E-B326-1D04D8CEC936}"/>
              </a:ext>
            </a:extLst>
          </p:cNvPr>
          <p:cNvGrpSpPr/>
          <p:nvPr userDrawn="1"/>
        </p:nvGrpSpPr>
        <p:grpSpPr>
          <a:xfrm>
            <a:off x="-3655068" y="2"/>
            <a:ext cx="3507559" cy="4472103"/>
            <a:chOff x="838198" y="1150069"/>
            <a:chExt cx="3507559" cy="4472103"/>
          </a:xfrm>
        </p:grpSpPr>
        <p:sp>
          <p:nvSpPr>
            <p:cNvPr id="12" name="Rectangle 11">
              <a:extLst>
                <a:ext uri="{FF2B5EF4-FFF2-40B4-BE49-F238E27FC236}">
                  <a16:creationId xmlns:a16="http://schemas.microsoft.com/office/drawing/2014/main" id="{9A776D4B-58D8-4CF2-B190-DEEFC31772B8}"/>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
          <p:nvSpPr>
            <p:cNvPr id="13" name="TextBox 12">
              <a:extLst>
                <a:ext uri="{FF2B5EF4-FFF2-40B4-BE49-F238E27FC236}">
                  <a16:creationId xmlns:a16="http://schemas.microsoft.com/office/drawing/2014/main" id="{545AA3C8-F7A9-45F3-836E-CB6FA67DC62C}"/>
                </a:ext>
              </a:extLst>
            </p:cNvPr>
            <p:cNvSpPr txBox="1"/>
            <p:nvPr/>
          </p:nvSpPr>
          <p:spPr>
            <a:xfrm>
              <a:off x="838199" y="1225485"/>
              <a:ext cx="3507558" cy="369332"/>
            </a:xfrm>
            <a:prstGeom prst="rect">
              <a:avLst/>
            </a:prstGeom>
            <a:noFill/>
          </p:spPr>
          <p:txBody>
            <a:bodyPr wrap="square" rtlCol="0">
              <a:spAutoFit/>
            </a:bodyPr>
            <a:lstStyle/>
            <a:p>
              <a:pPr algn="ctr"/>
              <a:r>
                <a:rPr lang="en-GB" sz="1800">
                  <a:solidFill>
                    <a:srgbClr val="333333"/>
                  </a:solidFill>
                  <a:latin typeface="+mj-lt"/>
                </a:rPr>
                <a:t>How to insert an image</a:t>
              </a:r>
            </a:p>
          </p:txBody>
        </p:sp>
        <p:sp>
          <p:nvSpPr>
            <p:cNvPr id="14" name="Rectangle 13">
              <a:extLst>
                <a:ext uri="{FF2B5EF4-FFF2-40B4-BE49-F238E27FC236}">
                  <a16:creationId xmlns:a16="http://schemas.microsoft.com/office/drawing/2014/main" id="{5CDDD183-A86D-4EF0-B994-8B2B4319992A}"/>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333333"/>
                </a:solidFill>
              </a:endParaRPr>
            </a:p>
          </p:txBody>
        </p:sp>
        <p:sp>
          <p:nvSpPr>
            <p:cNvPr id="15" name="TextBox 14">
              <a:extLst>
                <a:ext uri="{FF2B5EF4-FFF2-40B4-BE49-F238E27FC236}">
                  <a16:creationId xmlns:a16="http://schemas.microsoft.com/office/drawing/2014/main" id="{2BCFA595-EED7-4D84-A7A1-9CCD7B91A87D}"/>
                </a:ext>
              </a:extLst>
            </p:cNvPr>
            <p:cNvSpPr txBox="1"/>
            <p:nvPr/>
          </p:nvSpPr>
          <p:spPr>
            <a:xfrm>
              <a:off x="838199"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16" name="TextBox 15">
              <a:extLst>
                <a:ext uri="{FF2B5EF4-FFF2-40B4-BE49-F238E27FC236}">
                  <a16:creationId xmlns:a16="http://schemas.microsoft.com/office/drawing/2014/main" id="{E061827E-8A6E-44D9-8278-159A9DC3112C}"/>
                </a:ext>
              </a:extLst>
            </p:cNvPr>
            <p:cNvSpPr txBox="1"/>
            <p:nvPr/>
          </p:nvSpPr>
          <p:spPr>
            <a:xfrm>
              <a:off x="838199" y="2650785"/>
              <a:ext cx="3507558"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17" name="TextBox 16">
              <a:extLst>
                <a:ext uri="{FF2B5EF4-FFF2-40B4-BE49-F238E27FC236}">
                  <a16:creationId xmlns:a16="http://schemas.microsoft.com/office/drawing/2014/main" id="{C1E56B2D-4A33-4362-893B-2B15031B459B}"/>
                </a:ext>
              </a:extLst>
            </p:cNvPr>
            <p:cNvSpPr txBox="1"/>
            <p:nvPr/>
          </p:nvSpPr>
          <p:spPr>
            <a:xfrm>
              <a:off x="838198" y="3236009"/>
              <a:ext cx="3507558"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18" name="TextBox 17">
              <a:extLst>
                <a:ext uri="{FF2B5EF4-FFF2-40B4-BE49-F238E27FC236}">
                  <a16:creationId xmlns:a16="http://schemas.microsoft.com/office/drawing/2014/main" id="{3E38221B-0DB2-4EFE-A609-FDBA3CF1FA2B}"/>
                </a:ext>
              </a:extLst>
            </p:cNvPr>
            <p:cNvSpPr txBox="1"/>
            <p:nvPr/>
          </p:nvSpPr>
          <p:spPr>
            <a:xfrm>
              <a:off x="838199" y="4448000"/>
              <a:ext cx="3507558"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19" name="TextBox 18">
              <a:extLst>
                <a:ext uri="{FF2B5EF4-FFF2-40B4-BE49-F238E27FC236}">
                  <a16:creationId xmlns:a16="http://schemas.microsoft.com/office/drawing/2014/main" id="{3E0EC324-1A7D-43DC-A52A-2B998B1B6AB2}"/>
                </a:ext>
              </a:extLst>
            </p:cNvPr>
            <p:cNvSpPr txBox="1"/>
            <p:nvPr/>
          </p:nvSpPr>
          <p:spPr>
            <a:xfrm>
              <a:off x="838199" y="5039938"/>
              <a:ext cx="3507558"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cxnSp>
        <p:nvCxnSpPr>
          <p:cNvPr id="24" name="Straight Connector 23">
            <a:extLst>
              <a:ext uri="{FF2B5EF4-FFF2-40B4-BE49-F238E27FC236}">
                <a16:creationId xmlns:a16="http://schemas.microsoft.com/office/drawing/2014/main" id="{0A44BFC4-587F-4DCD-90F8-841526DD6D5D}"/>
              </a:ext>
            </a:extLst>
          </p:cNvPr>
          <p:cNvCxnSpPr>
            <a:cxnSpLocks/>
          </p:cNvCxnSpPr>
          <p:nvPr userDrawn="1"/>
        </p:nvCxnSpPr>
        <p:spPr>
          <a:xfrm>
            <a:off x="263526" y="1076325"/>
            <a:ext cx="11664951" cy="0"/>
          </a:xfrm>
          <a:prstGeom prst="line">
            <a:avLst/>
          </a:prstGeom>
          <a:ln w="9525">
            <a:solidFill>
              <a:srgbClr val="333E4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80BA8F8-1B1D-49C7-971D-1E3682052988}"/>
              </a:ext>
            </a:extLst>
          </p:cNvPr>
          <p:cNvCxnSpPr>
            <a:cxnSpLocks/>
          </p:cNvCxnSpPr>
          <p:nvPr userDrawn="1"/>
        </p:nvCxnSpPr>
        <p:spPr>
          <a:xfrm>
            <a:off x="11470139" y="6373019"/>
            <a:ext cx="0" cy="22391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1" name="Freeform 60">
            <a:extLst>
              <a:ext uri="{FF2B5EF4-FFF2-40B4-BE49-F238E27FC236}">
                <a16:creationId xmlns:a16="http://schemas.microsoft.com/office/drawing/2014/main" id="{471A3DBB-3B5D-0D47-9294-4CF8A3DD203E}"/>
              </a:ext>
            </a:extLst>
          </p:cNvPr>
          <p:cNvSpPr/>
          <p:nvPr userDrawn="1"/>
        </p:nvSpPr>
        <p:spPr>
          <a:xfrm rot="10800000">
            <a:off x="5022176" y="1456405"/>
            <a:ext cx="7150444" cy="1397416"/>
          </a:xfrm>
          <a:custGeom>
            <a:avLst/>
            <a:gdLst>
              <a:gd name="connsiteX0" fmla="*/ 6452055 w 7150444"/>
              <a:gd name="connsiteY0" fmla="*/ 1397416 h 1397416"/>
              <a:gd name="connsiteX1" fmla="*/ 6452035 w 7150444"/>
              <a:gd name="connsiteY1" fmla="*/ 1397414 h 1397416"/>
              <a:gd name="connsiteX2" fmla="*/ 695767 w 7150444"/>
              <a:gd name="connsiteY2" fmla="*/ 1397414 h 1397416"/>
              <a:gd name="connsiteX3" fmla="*/ 695767 w 7150444"/>
              <a:gd name="connsiteY3" fmla="*/ 1394648 h 1397416"/>
              <a:gd name="connsiteX4" fmla="*/ 0 w 7150444"/>
              <a:gd name="connsiteY4" fmla="*/ 698881 h 1397416"/>
              <a:gd name="connsiteX5" fmla="*/ 698882 w 7150444"/>
              <a:gd name="connsiteY5" fmla="*/ 0 h 1397416"/>
              <a:gd name="connsiteX6" fmla="*/ 703264 w 7150444"/>
              <a:gd name="connsiteY6" fmla="*/ 4382 h 1397416"/>
              <a:gd name="connsiteX7" fmla="*/ 6416934 w 7150444"/>
              <a:gd name="connsiteY7" fmla="*/ 4382 h 1397416"/>
              <a:gd name="connsiteX8" fmla="*/ 6452055 w 7150444"/>
              <a:gd name="connsiteY8" fmla="*/ 842 h 1397416"/>
              <a:gd name="connsiteX9" fmla="*/ 7150444 w 7150444"/>
              <a:gd name="connsiteY9" fmla="*/ 699129 h 1397416"/>
              <a:gd name="connsiteX10" fmla="*/ 6452055 w 7150444"/>
              <a:gd name="connsiteY10" fmla="*/ 1397416 h 1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50444" h="1397416">
                <a:moveTo>
                  <a:pt x="6452055" y="1397416"/>
                </a:moveTo>
                <a:lnTo>
                  <a:pt x="6452035" y="1397414"/>
                </a:lnTo>
                <a:lnTo>
                  <a:pt x="695767" y="1397414"/>
                </a:lnTo>
                <a:lnTo>
                  <a:pt x="695767" y="1394648"/>
                </a:lnTo>
                <a:lnTo>
                  <a:pt x="0" y="698881"/>
                </a:lnTo>
                <a:lnTo>
                  <a:pt x="698882" y="0"/>
                </a:lnTo>
                <a:lnTo>
                  <a:pt x="703264" y="4382"/>
                </a:lnTo>
                <a:lnTo>
                  <a:pt x="6416934" y="4382"/>
                </a:lnTo>
                <a:lnTo>
                  <a:pt x="6452055" y="842"/>
                </a:lnTo>
                <a:cubicBezTo>
                  <a:pt x="6837765" y="842"/>
                  <a:pt x="7150444" y="313476"/>
                  <a:pt x="7150444" y="699129"/>
                </a:cubicBezTo>
                <a:cubicBezTo>
                  <a:pt x="7150444" y="1084782"/>
                  <a:pt x="6837765" y="1397416"/>
                  <a:pt x="6452055" y="1397416"/>
                </a:cubicBezTo>
                <a:close/>
              </a:path>
            </a:pathLst>
          </a:cu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GB"/>
          </a:p>
        </p:txBody>
      </p:sp>
      <p:sp>
        <p:nvSpPr>
          <p:cNvPr id="62" name="Freeform 61">
            <a:extLst>
              <a:ext uri="{FF2B5EF4-FFF2-40B4-BE49-F238E27FC236}">
                <a16:creationId xmlns:a16="http://schemas.microsoft.com/office/drawing/2014/main" id="{A416BDC6-D817-AC4A-A5CA-3B3D23B63903}"/>
              </a:ext>
            </a:extLst>
          </p:cNvPr>
          <p:cNvSpPr/>
          <p:nvPr userDrawn="1"/>
        </p:nvSpPr>
        <p:spPr>
          <a:xfrm rot="10800000">
            <a:off x="5022176" y="3104543"/>
            <a:ext cx="7150444" cy="1397416"/>
          </a:xfrm>
          <a:custGeom>
            <a:avLst/>
            <a:gdLst>
              <a:gd name="connsiteX0" fmla="*/ 6452055 w 7150444"/>
              <a:gd name="connsiteY0" fmla="*/ 1397416 h 1397416"/>
              <a:gd name="connsiteX1" fmla="*/ 6452035 w 7150444"/>
              <a:gd name="connsiteY1" fmla="*/ 1397414 h 1397416"/>
              <a:gd name="connsiteX2" fmla="*/ 695767 w 7150444"/>
              <a:gd name="connsiteY2" fmla="*/ 1397414 h 1397416"/>
              <a:gd name="connsiteX3" fmla="*/ 695767 w 7150444"/>
              <a:gd name="connsiteY3" fmla="*/ 1394648 h 1397416"/>
              <a:gd name="connsiteX4" fmla="*/ 0 w 7150444"/>
              <a:gd name="connsiteY4" fmla="*/ 698881 h 1397416"/>
              <a:gd name="connsiteX5" fmla="*/ 698882 w 7150444"/>
              <a:gd name="connsiteY5" fmla="*/ 0 h 1397416"/>
              <a:gd name="connsiteX6" fmla="*/ 703264 w 7150444"/>
              <a:gd name="connsiteY6" fmla="*/ 4382 h 1397416"/>
              <a:gd name="connsiteX7" fmla="*/ 6416934 w 7150444"/>
              <a:gd name="connsiteY7" fmla="*/ 4382 h 1397416"/>
              <a:gd name="connsiteX8" fmla="*/ 6452055 w 7150444"/>
              <a:gd name="connsiteY8" fmla="*/ 842 h 1397416"/>
              <a:gd name="connsiteX9" fmla="*/ 7150444 w 7150444"/>
              <a:gd name="connsiteY9" fmla="*/ 699129 h 1397416"/>
              <a:gd name="connsiteX10" fmla="*/ 6452055 w 7150444"/>
              <a:gd name="connsiteY10" fmla="*/ 1397416 h 1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50444" h="1397416">
                <a:moveTo>
                  <a:pt x="6452055" y="1397416"/>
                </a:moveTo>
                <a:lnTo>
                  <a:pt x="6452035" y="1397414"/>
                </a:lnTo>
                <a:lnTo>
                  <a:pt x="695767" y="1397414"/>
                </a:lnTo>
                <a:lnTo>
                  <a:pt x="695767" y="1394648"/>
                </a:lnTo>
                <a:lnTo>
                  <a:pt x="0" y="698881"/>
                </a:lnTo>
                <a:lnTo>
                  <a:pt x="698882" y="0"/>
                </a:lnTo>
                <a:lnTo>
                  <a:pt x="703264" y="4382"/>
                </a:lnTo>
                <a:lnTo>
                  <a:pt x="6416934" y="4382"/>
                </a:lnTo>
                <a:lnTo>
                  <a:pt x="6452055" y="842"/>
                </a:lnTo>
                <a:cubicBezTo>
                  <a:pt x="6837765" y="842"/>
                  <a:pt x="7150444" y="313476"/>
                  <a:pt x="7150444" y="699129"/>
                </a:cubicBezTo>
                <a:cubicBezTo>
                  <a:pt x="7150444" y="1084782"/>
                  <a:pt x="6837765" y="1397416"/>
                  <a:pt x="6452055" y="1397416"/>
                </a:cubicBezTo>
                <a:close/>
              </a:path>
            </a:pathLst>
          </a:cu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GB"/>
          </a:p>
        </p:txBody>
      </p:sp>
      <p:sp>
        <p:nvSpPr>
          <p:cNvPr id="63" name="Freeform 62">
            <a:extLst>
              <a:ext uri="{FF2B5EF4-FFF2-40B4-BE49-F238E27FC236}">
                <a16:creationId xmlns:a16="http://schemas.microsoft.com/office/drawing/2014/main" id="{BC64E9EC-0640-5E46-A0A2-5EE217C25960}"/>
              </a:ext>
            </a:extLst>
          </p:cNvPr>
          <p:cNvSpPr/>
          <p:nvPr userDrawn="1"/>
        </p:nvSpPr>
        <p:spPr>
          <a:xfrm rot="10800000">
            <a:off x="5022176" y="4748648"/>
            <a:ext cx="7150444" cy="1397416"/>
          </a:xfrm>
          <a:custGeom>
            <a:avLst/>
            <a:gdLst>
              <a:gd name="connsiteX0" fmla="*/ 6452055 w 7150444"/>
              <a:gd name="connsiteY0" fmla="*/ 1397416 h 1397416"/>
              <a:gd name="connsiteX1" fmla="*/ 6452035 w 7150444"/>
              <a:gd name="connsiteY1" fmla="*/ 1397414 h 1397416"/>
              <a:gd name="connsiteX2" fmla="*/ 695767 w 7150444"/>
              <a:gd name="connsiteY2" fmla="*/ 1397414 h 1397416"/>
              <a:gd name="connsiteX3" fmla="*/ 695767 w 7150444"/>
              <a:gd name="connsiteY3" fmla="*/ 1394648 h 1397416"/>
              <a:gd name="connsiteX4" fmla="*/ 0 w 7150444"/>
              <a:gd name="connsiteY4" fmla="*/ 698881 h 1397416"/>
              <a:gd name="connsiteX5" fmla="*/ 698882 w 7150444"/>
              <a:gd name="connsiteY5" fmla="*/ 0 h 1397416"/>
              <a:gd name="connsiteX6" fmla="*/ 703264 w 7150444"/>
              <a:gd name="connsiteY6" fmla="*/ 4382 h 1397416"/>
              <a:gd name="connsiteX7" fmla="*/ 6416934 w 7150444"/>
              <a:gd name="connsiteY7" fmla="*/ 4382 h 1397416"/>
              <a:gd name="connsiteX8" fmla="*/ 6452055 w 7150444"/>
              <a:gd name="connsiteY8" fmla="*/ 842 h 1397416"/>
              <a:gd name="connsiteX9" fmla="*/ 7150444 w 7150444"/>
              <a:gd name="connsiteY9" fmla="*/ 699129 h 1397416"/>
              <a:gd name="connsiteX10" fmla="*/ 6452055 w 7150444"/>
              <a:gd name="connsiteY10" fmla="*/ 1397416 h 1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50444" h="1397416">
                <a:moveTo>
                  <a:pt x="6452055" y="1397416"/>
                </a:moveTo>
                <a:lnTo>
                  <a:pt x="6452035" y="1397414"/>
                </a:lnTo>
                <a:lnTo>
                  <a:pt x="695767" y="1397414"/>
                </a:lnTo>
                <a:lnTo>
                  <a:pt x="695767" y="1394648"/>
                </a:lnTo>
                <a:lnTo>
                  <a:pt x="0" y="698881"/>
                </a:lnTo>
                <a:lnTo>
                  <a:pt x="698882" y="0"/>
                </a:lnTo>
                <a:lnTo>
                  <a:pt x="703264" y="4382"/>
                </a:lnTo>
                <a:lnTo>
                  <a:pt x="6416934" y="4382"/>
                </a:lnTo>
                <a:lnTo>
                  <a:pt x="6452055" y="842"/>
                </a:lnTo>
                <a:cubicBezTo>
                  <a:pt x="6837765" y="842"/>
                  <a:pt x="7150444" y="313476"/>
                  <a:pt x="7150444" y="699129"/>
                </a:cubicBezTo>
                <a:cubicBezTo>
                  <a:pt x="7150444" y="1084782"/>
                  <a:pt x="6837765" y="1397416"/>
                  <a:pt x="6452055" y="1397416"/>
                </a:cubicBezTo>
                <a:close/>
              </a:path>
            </a:pathLst>
          </a:cu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GB"/>
          </a:p>
        </p:txBody>
      </p:sp>
      <p:sp>
        <p:nvSpPr>
          <p:cNvPr id="64" name="TextBox 63">
            <a:extLst>
              <a:ext uri="{FF2B5EF4-FFF2-40B4-BE49-F238E27FC236}">
                <a16:creationId xmlns:a16="http://schemas.microsoft.com/office/drawing/2014/main" id="{26E080E1-9261-4747-91A6-9040E6A468FE}"/>
              </a:ext>
            </a:extLst>
          </p:cNvPr>
          <p:cNvSpPr txBox="1"/>
          <p:nvPr userDrawn="1"/>
        </p:nvSpPr>
        <p:spPr>
          <a:xfrm>
            <a:off x="5729468" y="1574200"/>
            <a:ext cx="5697808" cy="1186796"/>
          </a:xfrm>
          <a:prstGeom prst="rect">
            <a:avLst/>
          </a:prstGeom>
          <a:noFill/>
        </p:spPr>
        <p:txBody>
          <a:bodyPr wrap="square" rtlCol="0">
            <a:noAutofit/>
          </a:bodyPr>
          <a:lstStyle/>
          <a:p>
            <a:pPr lvl="0"/>
            <a:r>
              <a:rPr lang="en-US">
                <a:solidFill>
                  <a:schemeClr val="bg1"/>
                </a:solidFill>
              </a:rPr>
              <a:t>Enter text here</a:t>
            </a:r>
          </a:p>
        </p:txBody>
      </p:sp>
      <p:sp>
        <p:nvSpPr>
          <p:cNvPr id="65" name="TextBox 64">
            <a:extLst>
              <a:ext uri="{FF2B5EF4-FFF2-40B4-BE49-F238E27FC236}">
                <a16:creationId xmlns:a16="http://schemas.microsoft.com/office/drawing/2014/main" id="{90D491A4-9B32-CD40-BD33-28288632DB7F}"/>
              </a:ext>
            </a:extLst>
          </p:cNvPr>
          <p:cNvSpPr txBox="1"/>
          <p:nvPr userDrawn="1"/>
        </p:nvSpPr>
        <p:spPr>
          <a:xfrm>
            <a:off x="5729468" y="3214079"/>
            <a:ext cx="5697808" cy="1186796"/>
          </a:xfrm>
          <a:prstGeom prst="rect">
            <a:avLst/>
          </a:prstGeom>
          <a:noFill/>
        </p:spPr>
        <p:txBody>
          <a:bodyPr wrap="square" rtlCol="0">
            <a:noAutofit/>
          </a:bodyPr>
          <a:lstStyle/>
          <a:p>
            <a:pPr lvl="0"/>
            <a:r>
              <a:rPr lang="en-US">
                <a:solidFill>
                  <a:schemeClr val="bg1"/>
                </a:solidFill>
              </a:rPr>
              <a:t>Enter text here</a:t>
            </a:r>
          </a:p>
        </p:txBody>
      </p:sp>
      <p:sp>
        <p:nvSpPr>
          <p:cNvPr id="66" name="TextBox 65">
            <a:extLst>
              <a:ext uri="{FF2B5EF4-FFF2-40B4-BE49-F238E27FC236}">
                <a16:creationId xmlns:a16="http://schemas.microsoft.com/office/drawing/2014/main" id="{884E917E-5909-5046-A50B-9E598EDEF8BD}"/>
              </a:ext>
            </a:extLst>
          </p:cNvPr>
          <p:cNvSpPr txBox="1"/>
          <p:nvPr userDrawn="1"/>
        </p:nvSpPr>
        <p:spPr>
          <a:xfrm>
            <a:off x="5729468" y="4853958"/>
            <a:ext cx="5697808" cy="1186796"/>
          </a:xfrm>
          <a:prstGeom prst="rect">
            <a:avLst/>
          </a:prstGeom>
          <a:noFill/>
        </p:spPr>
        <p:txBody>
          <a:bodyPr wrap="square" rtlCol="0">
            <a:noAutofit/>
          </a:bodyPr>
          <a:lstStyle/>
          <a:p>
            <a:pPr lvl="0"/>
            <a:r>
              <a:rPr lang="en-US">
                <a:solidFill>
                  <a:schemeClr val="bg1"/>
                </a:solidFill>
              </a:rPr>
              <a:t>Enter text here</a:t>
            </a:r>
          </a:p>
        </p:txBody>
      </p:sp>
      <p:sp>
        <p:nvSpPr>
          <p:cNvPr id="33" name="Rectangle 32">
            <a:extLst>
              <a:ext uri="{FF2B5EF4-FFF2-40B4-BE49-F238E27FC236}">
                <a16:creationId xmlns:a16="http://schemas.microsoft.com/office/drawing/2014/main" id="{13C3B146-F505-4F16-A075-C1EB04382E62}"/>
              </a:ext>
            </a:extLst>
          </p:cNvPr>
          <p:cNvSpPr/>
          <p:nvPr userDrawn="1"/>
        </p:nvSpPr>
        <p:spPr>
          <a:xfrm>
            <a:off x="0" y="-36675"/>
            <a:ext cx="6126958" cy="115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sp>
        <p:nvSpPr>
          <p:cNvPr id="34" name="Rectangle 33">
            <a:extLst>
              <a:ext uri="{FF2B5EF4-FFF2-40B4-BE49-F238E27FC236}">
                <a16:creationId xmlns:a16="http://schemas.microsoft.com/office/drawing/2014/main" id="{77A0C129-9E1B-42DF-A4A6-848916386E2D}"/>
              </a:ext>
            </a:extLst>
          </p:cNvPr>
          <p:cNvSpPr/>
          <p:nvPr userDrawn="1"/>
        </p:nvSpPr>
        <p:spPr>
          <a:xfrm>
            <a:off x="6065041" y="-36675"/>
            <a:ext cx="6126958" cy="115442"/>
          </a:xfrm>
          <a:prstGeom prst="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cxnSp>
        <p:nvCxnSpPr>
          <p:cNvPr id="35" name="Straight Connector 34">
            <a:extLst>
              <a:ext uri="{FF2B5EF4-FFF2-40B4-BE49-F238E27FC236}">
                <a16:creationId xmlns:a16="http://schemas.microsoft.com/office/drawing/2014/main" id="{A0D41270-76AD-4EDF-AC8B-CBDB39B27C48}"/>
              </a:ext>
            </a:extLst>
          </p:cNvPr>
          <p:cNvCxnSpPr>
            <a:cxnSpLocks/>
          </p:cNvCxnSpPr>
          <p:nvPr userDrawn="1"/>
        </p:nvCxnSpPr>
        <p:spPr>
          <a:xfrm>
            <a:off x="1408113" y="260353"/>
            <a:ext cx="0" cy="813593"/>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36" name="Object 35">
            <a:extLst>
              <a:ext uri="{FF2B5EF4-FFF2-40B4-BE49-F238E27FC236}">
                <a16:creationId xmlns:a16="http://schemas.microsoft.com/office/drawing/2014/main" id="{B1AA11CF-FD00-4511-9C56-DBF1A09AF39B}"/>
              </a:ext>
            </a:extLst>
          </p:cNvPr>
          <p:cNvGraphicFramePr>
            <a:graphicFrameLocks noChangeAspect="1"/>
          </p:cNvGraphicFramePr>
          <p:nvPr userDrawn="1">
            <p:extLst>
              <p:ext uri="{D42A27DB-BD31-4B8C-83A1-F6EECF244321}">
                <p14:modId xmlns:p14="http://schemas.microsoft.com/office/powerpoint/2010/main" val="985039134"/>
              </p:ext>
            </p:extLst>
          </p:nvPr>
        </p:nvGraphicFramePr>
        <p:xfrm>
          <a:off x="263525" y="231322"/>
          <a:ext cx="1081811" cy="787766"/>
        </p:xfrm>
        <a:graphic>
          <a:graphicData uri="http://schemas.openxmlformats.org/presentationml/2006/ole">
            <mc:AlternateContent xmlns:mc="http://schemas.openxmlformats.org/markup-compatibility/2006">
              <mc:Choice xmlns:v="urn:schemas-microsoft-com:vml" Requires="v">
                <p:oleObj name="Acrobat Document" r:id="rId2" imgW="7534170" imgH="5486168" progId="Acrobat.Document.DC">
                  <p:embed/>
                </p:oleObj>
              </mc:Choice>
              <mc:Fallback>
                <p:oleObj name="Acrobat Document" r:id="rId2" imgW="7534170" imgH="5486168" progId="Acrobat.Document.DC">
                  <p:embed/>
                  <p:pic>
                    <p:nvPicPr>
                      <p:cNvPr id="36" name="Object 35">
                        <a:extLst>
                          <a:ext uri="{FF2B5EF4-FFF2-40B4-BE49-F238E27FC236}">
                            <a16:creationId xmlns:a16="http://schemas.microsoft.com/office/drawing/2014/main" id="{B1AA11CF-FD00-4511-9C56-DBF1A09AF39B}"/>
                          </a:ext>
                        </a:extLst>
                      </p:cNvPr>
                      <p:cNvPicPr/>
                      <p:nvPr/>
                    </p:nvPicPr>
                    <p:blipFill>
                      <a:blip r:embed="rId3"/>
                      <a:stretch>
                        <a:fillRect/>
                      </a:stretch>
                    </p:blipFill>
                    <p:spPr>
                      <a:xfrm>
                        <a:off x="263525" y="231322"/>
                        <a:ext cx="1081811" cy="787766"/>
                      </a:xfrm>
                      <a:prstGeom prst="rect">
                        <a:avLst/>
                      </a:prstGeom>
                    </p:spPr>
                  </p:pic>
                </p:oleObj>
              </mc:Fallback>
            </mc:AlternateContent>
          </a:graphicData>
        </a:graphic>
      </p:graphicFrame>
    </p:spTree>
    <p:extLst>
      <p:ext uri="{BB962C8B-B14F-4D97-AF65-F5344CB8AC3E}">
        <p14:creationId xmlns:p14="http://schemas.microsoft.com/office/powerpoint/2010/main" val="3019131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5C378-1AC7-4824-B9DB-FD8E9656CE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DF96AE1-4BF4-4A49-BA24-45B9D47CA4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1E9120-8B31-4B19-8675-4B2E91E422BA}"/>
              </a:ext>
            </a:extLst>
          </p:cNvPr>
          <p:cNvSpPr>
            <a:spLocks noGrp="1"/>
          </p:cNvSpPr>
          <p:nvPr>
            <p:ph type="dt" sz="half" idx="10"/>
          </p:nvPr>
        </p:nvSpPr>
        <p:spPr/>
        <p:txBody>
          <a:bodyPr/>
          <a:lstStyle/>
          <a:p>
            <a:fld id="{9C62FEC0-9576-4608-8117-E459DC7C76B9}" type="datetimeFigureOut">
              <a:rPr lang="en-GB" smtClean="0"/>
              <a:t>11/12/2024</a:t>
            </a:fld>
            <a:endParaRPr lang="en-GB"/>
          </a:p>
        </p:txBody>
      </p:sp>
      <p:sp>
        <p:nvSpPr>
          <p:cNvPr id="5" name="Footer Placeholder 4">
            <a:extLst>
              <a:ext uri="{FF2B5EF4-FFF2-40B4-BE49-F238E27FC236}">
                <a16:creationId xmlns:a16="http://schemas.microsoft.com/office/drawing/2014/main" id="{03017A78-EFA8-4330-9F4D-33A8773A7D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BBC8D0-AF81-44CF-8A85-4FDB6BBCA3F4}"/>
              </a:ext>
            </a:extLst>
          </p:cNvPr>
          <p:cNvSpPr>
            <a:spLocks noGrp="1"/>
          </p:cNvSpPr>
          <p:nvPr>
            <p:ph type="sldNum" sz="quarter" idx="12"/>
          </p:nvPr>
        </p:nvSpPr>
        <p:spPr/>
        <p:txBody>
          <a:bodyPr/>
          <a:lstStyle/>
          <a:p>
            <a:fld id="{A56CD13F-9EAF-4CF9-AF20-C2ED181C158E}" type="slidenum">
              <a:rPr lang="en-GB" smtClean="0"/>
              <a:t>‹#›</a:t>
            </a:fld>
            <a:endParaRPr lang="en-GB"/>
          </a:p>
        </p:txBody>
      </p:sp>
    </p:spTree>
    <p:extLst>
      <p:ext uri="{BB962C8B-B14F-4D97-AF65-F5344CB8AC3E}">
        <p14:creationId xmlns:p14="http://schemas.microsoft.com/office/powerpoint/2010/main" val="2535041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lour block slide">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567365E-81EC-DA46-A437-1C4A7B3BDF50}"/>
              </a:ext>
            </a:extLst>
          </p:cNvPr>
          <p:cNvSpPr/>
          <p:nvPr userDrawn="1"/>
        </p:nvSpPr>
        <p:spPr>
          <a:xfrm>
            <a:off x="0" y="132382"/>
            <a:ext cx="12192000" cy="955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a:p>
        </p:txBody>
      </p:sp>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a:xfrm>
            <a:off x="1492845" y="231322"/>
            <a:ext cx="10430869" cy="813592"/>
          </a:xfrm>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p>
            <a:fld id="{A20CEA91-50FB-4F5B-A492-D7DAB030C9B0}" type="datetime1">
              <a:rPr lang="en-GB" smtClean="0"/>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p>
            <a:fld id="{F2BE9634-C6BF-42E8-9591-7B92EBF87705}" type="slidenum">
              <a:rPr lang="en-GB" smtClean="0"/>
              <a:pPr/>
              <a:t>‹#›</a:t>
            </a:fld>
            <a:endParaRPr lang="en-GB"/>
          </a:p>
        </p:txBody>
      </p:sp>
      <p:sp>
        <p:nvSpPr>
          <p:cNvPr id="11" name="Text Placeholder 10">
            <a:extLst>
              <a:ext uri="{FF2B5EF4-FFF2-40B4-BE49-F238E27FC236}">
                <a16:creationId xmlns:a16="http://schemas.microsoft.com/office/drawing/2014/main" id="{2C8867A7-44D6-41A0-9C85-B595709976BC}"/>
              </a:ext>
            </a:extLst>
          </p:cNvPr>
          <p:cNvSpPr>
            <a:spLocks noGrp="1"/>
          </p:cNvSpPr>
          <p:nvPr>
            <p:ph type="body" sz="quarter" idx="19" hasCustomPrompt="1"/>
          </p:nvPr>
        </p:nvSpPr>
        <p:spPr>
          <a:xfrm>
            <a:off x="263525" y="6594922"/>
            <a:ext cx="11664000" cy="21600"/>
          </a:xfrm>
          <a:solidFill>
            <a:schemeClr val="accent4"/>
          </a:solidFill>
        </p:spPr>
        <p:txBody>
          <a:bodyPr/>
          <a:lstStyle/>
          <a:p>
            <a:pPr lvl="0"/>
            <a:r>
              <a:rPr lang="en-US"/>
              <a:t> </a:t>
            </a:r>
            <a:endParaRPr lang="en-GB"/>
          </a:p>
        </p:txBody>
      </p:sp>
      <p:grpSp>
        <p:nvGrpSpPr>
          <p:cNvPr id="10" name="Group 9">
            <a:extLst>
              <a:ext uri="{FF2B5EF4-FFF2-40B4-BE49-F238E27FC236}">
                <a16:creationId xmlns:a16="http://schemas.microsoft.com/office/drawing/2014/main" id="{568E58A1-D64A-4E7E-B326-1D04D8CEC936}"/>
              </a:ext>
            </a:extLst>
          </p:cNvPr>
          <p:cNvGrpSpPr/>
          <p:nvPr userDrawn="1"/>
        </p:nvGrpSpPr>
        <p:grpSpPr>
          <a:xfrm>
            <a:off x="-3655068" y="2"/>
            <a:ext cx="3507559" cy="4472103"/>
            <a:chOff x="838198" y="1150069"/>
            <a:chExt cx="3507559" cy="4472103"/>
          </a:xfrm>
        </p:grpSpPr>
        <p:sp>
          <p:nvSpPr>
            <p:cNvPr id="12" name="Rectangle 11">
              <a:extLst>
                <a:ext uri="{FF2B5EF4-FFF2-40B4-BE49-F238E27FC236}">
                  <a16:creationId xmlns:a16="http://schemas.microsoft.com/office/drawing/2014/main" id="{9A776D4B-58D8-4CF2-B190-DEEFC31772B8}"/>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
          <p:nvSpPr>
            <p:cNvPr id="13" name="TextBox 12">
              <a:extLst>
                <a:ext uri="{FF2B5EF4-FFF2-40B4-BE49-F238E27FC236}">
                  <a16:creationId xmlns:a16="http://schemas.microsoft.com/office/drawing/2014/main" id="{545AA3C8-F7A9-45F3-836E-CB6FA67DC62C}"/>
                </a:ext>
              </a:extLst>
            </p:cNvPr>
            <p:cNvSpPr txBox="1"/>
            <p:nvPr/>
          </p:nvSpPr>
          <p:spPr>
            <a:xfrm>
              <a:off x="838199" y="1225485"/>
              <a:ext cx="3507558" cy="369332"/>
            </a:xfrm>
            <a:prstGeom prst="rect">
              <a:avLst/>
            </a:prstGeom>
            <a:noFill/>
          </p:spPr>
          <p:txBody>
            <a:bodyPr wrap="square" rtlCol="0">
              <a:spAutoFit/>
            </a:bodyPr>
            <a:lstStyle/>
            <a:p>
              <a:pPr algn="ctr"/>
              <a:r>
                <a:rPr lang="en-GB" sz="1800">
                  <a:solidFill>
                    <a:srgbClr val="333333"/>
                  </a:solidFill>
                  <a:latin typeface="+mj-lt"/>
                </a:rPr>
                <a:t>How to insert an image</a:t>
              </a:r>
            </a:p>
          </p:txBody>
        </p:sp>
        <p:sp>
          <p:nvSpPr>
            <p:cNvPr id="14" name="Rectangle 13">
              <a:extLst>
                <a:ext uri="{FF2B5EF4-FFF2-40B4-BE49-F238E27FC236}">
                  <a16:creationId xmlns:a16="http://schemas.microsoft.com/office/drawing/2014/main" id="{5CDDD183-A86D-4EF0-B994-8B2B4319992A}"/>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333333"/>
                </a:solidFill>
              </a:endParaRPr>
            </a:p>
          </p:txBody>
        </p:sp>
        <p:sp>
          <p:nvSpPr>
            <p:cNvPr id="15" name="TextBox 14">
              <a:extLst>
                <a:ext uri="{FF2B5EF4-FFF2-40B4-BE49-F238E27FC236}">
                  <a16:creationId xmlns:a16="http://schemas.microsoft.com/office/drawing/2014/main" id="{2BCFA595-EED7-4D84-A7A1-9CCD7B91A87D}"/>
                </a:ext>
              </a:extLst>
            </p:cNvPr>
            <p:cNvSpPr txBox="1"/>
            <p:nvPr/>
          </p:nvSpPr>
          <p:spPr>
            <a:xfrm>
              <a:off x="838199"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16" name="TextBox 15">
              <a:extLst>
                <a:ext uri="{FF2B5EF4-FFF2-40B4-BE49-F238E27FC236}">
                  <a16:creationId xmlns:a16="http://schemas.microsoft.com/office/drawing/2014/main" id="{E061827E-8A6E-44D9-8278-159A9DC3112C}"/>
                </a:ext>
              </a:extLst>
            </p:cNvPr>
            <p:cNvSpPr txBox="1"/>
            <p:nvPr/>
          </p:nvSpPr>
          <p:spPr>
            <a:xfrm>
              <a:off x="838199" y="2650785"/>
              <a:ext cx="3507558"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17" name="TextBox 16">
              <a:extLst>
                <a:ext uri="{FF2B5EF4-FFF2-40B4-BE49-F238E27FC236}">
                  <a16:creationId xmlns:a16="http://schemas.microsoft.com/office/drawing/2014/main" id="{C1E56B2D-4A33-4362-893B-2B15031B459B}"/>
                </a:ext>
              </a:extLst>
            </p:cNvPr>
            <p:cNvSpPr txBox="1"/>
            <p:nvPr/>
          </p:nvSpPr>
          <p:spPr>
            <a:xfrm>
              <a:off x="838198" y="3236009"/>
              <a:ext cx="3507558"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18" name="TextBox 17">
              <a:extLst>
                <a:ext uri="{FF2B5EF4-FFF2-40B4-BE49-F238E27FC236}">
                  <a16:creationId xmlns:a16="http://schemas.microsoft.com/office/drawing/2014/main" id="{3E38221B-0DB2-4EFE-A609-FDBA3CF1FA2B}"/>
                </a:ext>
              </a:extLst>
            </p:cNvPr>
            <p:cNvSpPr txBox="1"/>
            <p:nvPr/>
          </p:nvSpPr>
          <p:spPr>
            <a:xfrm>
              <a:off x="838199" y="4448000"/>
              <a:ext cx="3507558"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19" name="TextBox 18">
              <a:extLst>
                <a:ext uri="{FF2B5EF4-FFF2-40B4-BE49-F238E27FC236}">
                  <a16:creationId xmlns:a16="http://schemas.microsoft.com/office/drawing/2014/main" id="{3E0EC324-1A7D-43DC-A52A-2B998B1B6AB2}"/>
                </a:ext>
              </a:extLst>
            </p:cNvPr>
            <p:cNvSpPr txBox="1"/>
            <p:nvPr/>
          </p:nvSpPr>
          <p:spPr>
            <a:xfrm>
              <a:off x="838199" y="5039938"/>
              <a:ext cx="3507558"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cxnSp>
        <p:nvCxnSpPr>
          <p:cNvPr id="24" name="Straight Connector 23">
            <a:extLst>
              <a:ext uri="{FF2B5EF4-FFF2-40B4-BE49-F238E27FC236}">
                <a16:creationId xmlns:a16="http://schemas.microsoft.com/office/drawing/2014/main" id="{0A44BFC4-587F-4DCD-90F8-841526DD6D5D}"/>
              </a:ext>
            </a:extLst>
          </p:cNvPr>
          <p:cNvCxnSpPr>
            <a:cxnSpLocks/>
          </p:cNvCxnSpPr>
          <p:nvPr userDrawn="1"/>
        </p:nvCxnSpPr>
        <p:spPr>
          <a:xfrm>
            <a:off x="263526" y="1076325"/>
            <a:ext cx="11664951" cy="0"/>
          </a:xfrm>
          <a:prstGeom prst="line">
            <a:avLst/>
          </a:prstGeom>
          <a:ln w="9525">
            <a:solidFill>
              <a:srgbClr val="333E4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80BA8F8-1B1D-49C7-971D-1E3682052988}"/>
              </a:ext>
            </a:extLst>
          </p:cNvPr>
          <p:cNvCxnSpPr>
            <a:cxnSpLocks/>
          </p:cNvCxnSpPr>
          <p:nvPr userDrawn="1"/>
        </p:nvCxnSpPr>
        <p:spPr>
          <a:xfrm>
            <a:off x="11470139" y="6373019"/>
            <a:ext cx="0" cy="22391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Round Single Corner of Rectangle 5">
            <a:extLst>
              <a:ext uri="{FF2B5EF4-FFF2-40B4-BE49-F238E27FC236}">
                <a16:creationId xmlns:a16="http://schemas.microsoft.com/office/drawing/2014/main" id="{3127392C-9CD1-1548-9BA7-23B7247EF343}"/>
              </a:ext>
            </a:extLst>
          </p:cNvPr>
          <p:cNvSpPr/>
          <p:nvPr userDrawn="1"/>
        </p:nvSpPr>
        <p:spPr>
          <a:xfrm>
            <a:off x="0" y="1087073"/>
            <a:ext cx="6065043" cy="5784054"/>
          </a:xfrm>
          <a:prstGeom prst="round1Rect">
            <a:avLst/>
          </a:prstGeom>
          <a:solidFill>
            <a:srgbClr val="61A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a:p>
        </p:txBody>
      </p:sp>
      <p:sp>
        <p:nvSpPr>
          <p:cNvPr id="51" name="Text Placeholder 14">
            <a:extLst>
              <a:ext uri="{FF2B5EF4-FFF2-40B4-BE49-F238E27FC236}">
                <a16:creationId xmlns:a16="http://schemas.microsoft.com/office/drawing/2014/main" id="{A2E5BAAD-7C30-8A4E-BA98-50DD3DC4250B}"/>
              </a:ext>
            </a:extLst>
          </p:cNvPr>
          <p:cNvSpPr>
            <a:spLocks noGrp="1"/>
          </p:cNvSpPr>
          <p:nvPr>
            <p:ph type="body" sz="quarter" idx="13" hasCustomPrompt="1"/>
          </p:nvPr>
        </p:nvSpPr>
        <p:spPr>
          <a:xfrm>
            <a:off x="587189" y="1901384"/>
            <a:ext cx="3680012" cy="1231781"/>
          </a:xfrm>
        </p:spPr>
        <p:txBody>
          <a:bodyPr/>
          <a:lstStyle>
            <a:lvl1pPr>
              <a:defRPr sz="4400" b="1">
                <a:solidFill>
                  <a:schemeClr val="bg1"/>
                </a:solidFill>
              </a:defRPr>
            </a:lvl1pPr>
          </a:lstStyle>
          <a:p>
            <a:pPr lvl="0"/>
            <a:r>
              <a:rPr lang="en-US"/>
              <a:t>Presentation Title</a:t>
            </a:r>
            <a:endParaRPr lang="en-GB"/>
          </a:p>
        </p:txBody>
      </p:sp>
      <p:sp>
        <p:nvSpPr>
          <p:cNvPr id="52" name="Text Placeholder 14">
            <a:extLst>
              <a:ext uri="{FF2B5EF4-FFF2-40B4-BE49-F238E27FC236}">
                <a16:creationId xmlns:a16="http://schemas.microsoft.com/office/drawing/2014/main" id="{587E82B1-4111-394D-97B2-9B81D6C2BFA2}"/>
              </a:ext>
            </a:extLst>
          </p:cNvPr>
          <p:cNvSpPr>
            <a:spLocks noGrp="1"/>
          </p:cNvSpPr>
          <p:nvPr>
            <p:ph type="body" sz="quarter" idx="14" hasCustomPrompt="1"/>
          </p:nvPr>
        </p:nvSpPr>
        <p:spPr>
          <a:xfrm>
            <a:off x="587189" y="3319626"/>
            <a:ext cx="3680012" cy="347820"/>
          </a:xfrm>
        </p:spPr>
        <p:txBody>
          <a:bodyPr anchor="b"/>
          <a:lstStyle>
            <a:lvl1pPr>
              <a:defRPr sz="1800" b="0">
                <a:solidFill>
                  <a:schemeClr val="bg1"/>
                </a:solidFill>
              </a:defRPr>
            </a:lvl1pPr>
          </a:lstStyle>
          <a:p>
            <a:pPr lvl="0"/>
            <a:r>
              <a:rPr lang="en-US"/>
              <a:t>Presenter Name and Job Title</a:t>
            </a:r>
            <a:endParaRPr lang="en-GB"/>
          </a:p>
        </p:txBody>
      </p:sp>
      <p:sp>
        <p:nvSpPr>
          <p:cNvPr id="53" name="Text Placeholder 11">
            <a:extLst>
              <a:ext uri="{FF2B5EF4-FFF2-40B4-BE49-F238E27FC236}">
                <a16:creationId xmlns:a16="http://schemas.microsoft.com/office/drawing/2014/main" id="{A79F8271-EA1A-6C4E-9C28-A5BBCF235597}"/>
              </a:ext>
            </a:extLst>
          </p:cNvPr>
          <p:cNvSpPr>
            <a:spLocks noGrp="1"/>
          </p:cNvSpPr>
          <p:nvPr>
            <p:ph type="body" sz="quarter" idx="20" hasCustomPrompt="1"/>
          </p:nvPr>
        </p:nvSpPr>
        <p:spPr>
          <a:xfrm>
            <a:off x="6575365" y="1901384"/>
            <a:ext cx="5150447" cy="3996157"/>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Rectangle 29">
            <a:extLst>
              <a:ext uri="{FF2B5EF4-FFF2-40B4-BE49-F238E27FC236}">
                <a16:creationId xmlns:a16="http://schemas.microsoft.com/office/drawing/2014/main" id="{56CAE69D-F603-42A4-A841-F234408CB6C9}"/>
              </a:ext>
            </a:extLst>
          </p:cNvPr>
          <p:cNvSpPr/>
          <p:nvPr userDrawn="1"/>
        </p:nvSpPr>
        <p:spPr>
          <a:xfrm>
            <a:off x="0" y="-36675"/>
            <a:ext cx="6126958" cy="115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sp>
        <p:nvSpPr>
          <p:cNvPr id="31" name="Rectangle 30">
            <a:extLst>
              <a:ext uri="{FF2B5EF4-FFF2-40B4-BE49-F238E27FC236}">
                <a16:creationId xmlns:a16="http://schemas.microsoft.com/office/drawing/2014/main" id="{94DA2366-4868-4861-A3BD-F2B2245DC608}"/>
              </a:ext>
            </a:extLst>
          </p:cNvPr>
          <p:cNvSpPr/>
          <p:nvPr userDrawn="1"/>
        </p:nvSpPr>
        <p:spPr>
          <a:xfrm>
            <a:off x="6065041" y="-36675"/>
            <a:ext cx="6126958" cy="115442"/>
          </a:xfrm>
          <a:prstGeom prst="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cxnSp>
        <p:nvCxnSpPr>
          <p:cNvPr id="32" name="Straight Connector 31">
            <a:extLst>
              <a:ext uri="{FF2B5EF4-FFF2-40B4-BE49-F238E27FC236}">
                <a16:creationId xmlns:a16="http://schemas.microsoft.com/office/drawing/2014/main" id="{1BECC0D8-A927-4A0F-9DC3-08CF99893D07}"/>
              </a:ext>
            </a:extLst>
          </p:cNvPr>
          <p:cNvCxnSpPr>
            <a:cxnSpLocks/>
          </p:cNvCxnSpPr>
          <p:nvPr userDrawn="1"/>
        </p:nvCxnSpPr>
        <p:spPr>
          <a:xfrm>
            <a:off x="1408113" y="260353"/>
            <a:ext cx="0" cy="813593"/>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33" name="Object 32">
            <a:extLst>
              <a:ext uri="{FF2B5EF4-FFF2-40B4-BE49-F238E27FC236}">
                <a16:creationId xmlns:a16="http://schemas.microsoft.com/office/drawing/2014/main" id="{BF0BE305-640B-401C-9236-A46C2DA6AEBA}"/>
              </a:ext>
            </a:extLst>
          </p:cNvPr>
          <p:cNvGraphicFramePr>
            <a:graphicFrameLocks noChangeAspect="1"/>
          </p:cNvGraphicFramePr>
          <p:nvPr userDrawn="1">
            <p:extLst>
              <p:ext uri="{D42A27DB-BD31-4B8C-83A1-F6EECF244321}">
                <p14:modId xmlns:p14="http://schemas.microsoft.com/office/powerpoint/2010/main" val="985039134"/>
              </p:ext>
            </p:extLst>
          </p:nvPr>
        </p:nvGraphicFramePr>
        <p:xfrm>
          <a:off x="263525" y="231322"/>
          <a:ext cx="1081811" cy="787766"/>
        </p:xfrm>
        <a:graphic>
          <a:graphicData uri="http://schemas.openxmlformats.org/presentationml/2006/ole">
            <mc:AlternateContent xmlns:mc="http://schemas.openxmlformats.org/markup-compatibility/2006">
              <mc:Choice xmlns:v="urn:schemas-microsoft-com:vml" Requires="v">
                <p:oleObj name="Acrobat Document" r:id="rId2" imgW="7534170" imgH="5486168" progId="Acrobat.Document.DC">
                  <p:embed/>
                </p:oleObj>
              </mc:Choice>
              <mc:Fallback>
                <p:oleObj name="Acrobat Document" r:id="rId2" imgW="7534170" imgH="5486168" progId="Acrobat.Document.DC">
                  <p:embed/>
                  <p:pic>
                    <p:nvPicPr>
                      <p:cNvPr id="33" name="Object 32">
                        <a:extLst>
                          <a:ext uri="{FF2B5EF4-FFF2-40B4-BE49-F238E27FC236}">
                            <a16:creationId xmlns:a16="http://schemas.microsoft.com/office/drawing/2014/main" id="{BF0BE305-640B-401C-9236-A46C2DA6AEBA}"/>
                          </a:ext>
                        </a:extLst>
                      </p:cNvPr>
                      <p:cNvPicPr/>
                      <p:nvPr/>
                    </p:nvPicPr>
                    <p:blipFill>
                      <a:blip r:embed="rId3"/>
                      <a:stretch>
                        <a:fillRect/>
                      </a:stretch>
                    </p:blipFill>
                    <p:spPr>
                      <a:xfrm>
                        <a:off x="263525" y="231322"/>
                        <a:ext cx="1081811" cy="787766"/>
                      </a:xfrm>
                      <a:prstGeom prst="rect">
                        <a:avLst/>
                      </a:prstGeom>
                    </p:spPr>
                  </p:pic>
                </p:oleObj>
              </mc:Fallback>
            </mc:AlternateContent>
          </a:graphicData>
        </a:graphic>
      </p:graphicFrame>
    </p:spTree>
    <p:extLst>
      <p:ext uri="{BB962C8B-B14F-4D97-AF65-F5344CB8AC3E}">
        <p14:creationId xmlns:p14="http://schemas.microsoft.com/office/powerpoint/2010/main" val="151908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Two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a:xfrm>
            <a:off x="1498600" y="231322"/>
            <a:ext cx="10425114" cy="813592"/>
          </a:xfrm>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p>
            <a:fld id="{4258F031-F895-4A82-AE63-979E951A58DE}" type="datetime1">
              <a:rPr lang="en-GB" smtClean="0"/>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p>
            <a:fld id="{F2BE9634-C6BF-42E8-9591-7B92EBF87705}" type="slidenum">
              <a:rPr lang="en-GB" smtClean="0"/>
              <a:pPr/>
              <a:t>‹#›</a:t>
            </a:fld>
            <a:endParaRPr lang="en-GB"/>
          </a:p>
        </p:txBody>
      </p:sp>
      <p:sp>
        <p:nvSpPr>
          <p:cNvPr id="19" name="Text Placeholder 11">
            <a:extLst>
              <a:ext uri="{FF2B5EF4-FFF2-40B4-BE49-F238E27FC236}">
                <a16:creationId xmlns:a16="http://schemas.microsoft.com/office/drawing/2014/main" id="{5C6C555F-1A6E-481B-A622-2C3038AFE9B7}"/>
              </a:ext>
            </a:extLst>
          </p:cNvPr>
          <p:cNvSpPr>
            <a:spLocks noGrp="1"/>
          </p:cNvSpPr>
          <p:nvPr>
            <p:ph type="body" sz="quarter" idx="14" hasCustomPrompt="1"/>
          </p:nvPr>
        </p:nvSpPr>
        <p:spPr>
          <a:xfrm>
            <a:off x="156370" y="1322773"/>
            <a:ext cx="11772105" cy="4935845"/>
          </a:xfrm>
        </p:spPr>
        <p:txBody>
          <a:bodyPr numCol="2" spcCol="360000"/>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22148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 Column) Indent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a:xfrm>
            <a:off x="1511300" y="231322"/>
            <a:ext cx="10412414" cy="813592"/>
          </a:xfrm>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p>
            <a:fld id="{4258F031-F895-4A82-AE63-979E951A58DE}" type="datetime1">
              <a:rPr lang="en-GB" smtClean="0"/>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p>
            <a:fld id="{F2BE9634-C6BF-42E8-9591-7B92EBF87705}" type="slidenum">
              <a:rPr lang="en-GB" smtClean="0"/>
              <a:pPr/>
              <a:t>‹#›</a:t>
            </a:fld>
            <a:endParaRPr lang="en-GB"/>
          </a:p>
        </p:txBody>
      </p:sp>
      <p:sp>
        <p:nvSpPr>
          <p:cNvPr id="7" name="Text Placeholder 4"/>
          <p:cNvSpPr>
            <a:spLocks noGrp="1"/>
          </p:cNvSpPr>
          <p:nvPr>
            <p:ph type="body" sz="quarter" idx="14" hasCustomPrompt="1"/>
          </p:nvPr>
        </p:nvSpPr>
        <p:spPr>
          <a:xfrm>
            <a:off x="2106614" y="1322773"/>
            <a:ext cx="9821861" cy="4935845"/>
          </a:xfrm>
        </p:spPr>
        <p:txBody>
          <a:bodyPr numCol="1"/>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62087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Two Column With Heading &amp;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a:xfrm>
            <a:off x="1485900" y="231322"/>
            <a:ext cx="10437814" cy="813592"/>
          </a:xfrm>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p>
            <a:fld id="{D290BC85-00D4-46C4-9389-7B715C7E22A9}" type="datetime1">
              <a:rPr lang="en-GB" smtClean="0"/>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p>
            <a:fld id="{F2BE9634-C6BF-42E8-9591-7B92EBF87705}" type="slidenum">
              <a:rPr lang="en-GB" smtClean="0"/>
              <a:pPr/>
              <a:t>‹#›</a:t>
            </a:fld>
            <a:endParaRPr lang="en-GB"/>
          </a:p>
        </p:txBody>
      </p:sp>
      <p:sp>
        <p:nvSpPr>
          <p:cNvPr id="7" name="Text Placeholder 14">
            <a:extLst>
              <a:ext uri="{FF2B5EF4-FFF2-40B4-BE49-F238E27FC236}">
                <a16:creationId xmlns:a16="http://schemas.microsoft.com/office/drawing/2014/main" id="{A1F9F9FA-425E-4416-B9CC-5A602A11E98A}"/>
              </a:ext>
            </a:extLst>
          </p:cNvPr>
          <p:cNvSpPr>
            <a:spLocks noGrp="1"/>
          </p:cNvSpPr>
          <p:nvPr>
            <p:ph type="body" sz="quarter" idx="13" hasCustomPrompt="1"/>
          </p:nvPr>
        </p:nvSpPr>
        <p:spPr>
          <a:xfrm>
            <a:off x="156370" y="1171575"/>
            <a:ext cx="5640519" cy="490876"/>
          </a:xfrm>
        </p:spPr>
        <p:txBody>
          <a:bodyPr anchor="b"/>
          <a:lstStyle>
            <a:lvl1pPr>
              <a:defRPr sz="2000" b="1">
                <a:solidFill>
                  <a:schemeClr val="accent3"/>
                </a:solidFill>
              </a:defRPr>
            </a:lvl1pPr>
          </a:lstStyle>
          <a:p>
            <a:pPr lvl="0"/>
            <a:r>
              <a:rPr lang="en-US"/>
              <a:t>Enter text here</a:t>
            </a:r>
            <a:endParaRPr lang="en-GB"/>
          </a:p>
        </p:txBody>
      </p:sp>
      <p:sp>
        <p:nvSpPr>
          <p:cNvPr id="8" name="Text Placeholder 11">
            <a:extLst>
              <a:ext uri="{FF2B5EF4-FFF2-40B4-BE49-F238E27FC236}">
                <a16:creationId xmlns:a16="http://schemas.microsoft.com/office/drawing/2014/main" id="{94AFE4B6-D17A-41DE-9B9F-2A97CD4DEABB}"/>
              </a:ext>
            </a:extLst>
          </p:cNvPr>
          <p:cNvSpPr>
            <a:spLocks noGrp="1"/>
          </p:cNvSpPr>
          <p:nvPr>
            <p:ph type="body" sz="quarter" idx="14" hasCustomPrompt="1"/>
          </p:nvPr>
        </p:nvSpPr>
        <p:spPr>
          <a:xfrm>
            <a:off x="156370" y="1661196"/>
            <a:ext cx="5634831" cy="1172830"/>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4">
            <a:extLst>
              <a:ext uri="{FF2B5EF4-FFF2-40B4-BE49-F238E27FC236}">
                <a16:creationId xmlns:a16="http://schemas.microsoft.com/office/drawing/2014/main" id="{F1B7C099-C936-40F6-A4FA-42C0DF71B174}"/>
              </a:ext>
            </a:extLst>
          </p:cNvPr>
          <p:cNvSpPr>
            <a:spLocks noGrp="1"/>
          </p:cNvSpPr>
          <p:nvPr>
            <p:ph type="body" sz="quarter" idx="20" hasCustomPrompt="1"/>
          </p:nvPr>
        </p:nvSpPr>
        <p:spPr>
          <a:xfrm>
            <a:off x="156370" y="2883870"/>
            <a:ext cx="5640519" cy="490876"/>
          </a:xfrm>
        </p:spPr>
        <p:txBody>
          <a:bodyPr anchor="b"/>
          <a:lstStyle>
            <a:lvl1pPr>
              <a:defRPr lang="en-GB" sz="2000" b="1" kern="1200" spc="-71" baseline="0" dirty="0">
                <a:solidFill>
                  <a:schemeClr val="accent3"/>
                </a:solidFill>
                <a:latin typeface="+mn-lt"/>
                <a:ea typeface="+mn-ea"/>
                <a:cs typeface="+mn-cs"/>
              </a:defRPr>
            </a:lvl1pPr>
          </a:lstStyle>
          <a:p>
            <a:pPr marL="0" lvl="0" indent="0" algn="l" defTabSz="914377" rtl="0" eaLnBrk="1" latinLnBrk="0" hangingPunct="1">
              <a:lnSpc>
                <a:spcPct val="90000"/>
              </a:lnSpc>
              <a:spcBef>
                <a:spcPts val="1000"/>
              </a:spcBef>
              <a:spcAft>
                <a:spcPts val="600"/>
              </a:spcAft>
              <a:buFont typeface="Arial" panose="020B0604020202020204" pitchFamily="34" charset="0"/>
              <a:buNone/>
            </a:pPr>
            <a:r>
              <a:rPr lang="en-US"/>
              <a:t>Enter text here</a:t>
            </a:r>
            <a:endParaRPr lang="en-GB"/>
          </a:p>
        </p:txBody>
      </p:sp>
      <p:sp>
        <p:nvSpPr>
          <p:cNvPr id="10" name="Text Placeholder 11">
            <a:extLst>
              <a:ext uri="{FF2B5EF4-FFF2-40B4-BE49-F238E27FC236}">
                <a16:creationId xmlns:a16="http://schemas.microsoft.com/office/drawing/2014/main" id="{1D347C19-E964-447C-9A12-3C80B673FC3E}"/>
              </a:ext>
            </a:extLst>
          </p:cNvPr>
          <p:cNvSpPr>
            <a:spLocks noGrp="1"/>
          </p:cNvSpPr>
          <p:nvPr>
            <p:ph type="body" sz="quarter" idx="21" hasCustomPrompt="1"/>
          </p:nvPr>
        </p:nvSpPr>
        <p:spPr>
          <a:xfrm>
            <a:off x="156370" y="3373491"/>
            <a:ext cx="5634831" cy="1172830"/>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4">
            <a:extLst>
              <a:ext uri="{FF2B5EF4-FFF2-40B4-BE49-F238E27FC236}">
                <a16:creationId xmlns:a16="http://schemas.microsoft.com/office/drawing/2014/main" id="{EBD8B1A2-7971-4F92-9F5D-809A0E243D5E}"/>
              </a:ext>
            </a:extLst>
          </p:cNvPr>
          <p:cNvSpPr>
            <a:spLocks noGrp="1"/>
          </p:cNvSpPr>
          <p:nvPr>
            <p:ph type="body" sz="quarter" idx="22" hasCustomPrompt="1"/>
          </p:nvPr>
        </p:nvSpPr>
        <p:spPr>
          <a:xfrm>
            <a:off x="156370" y="4596166"/>
            <a:ext cx="5640519" cy="490876"/>
          </a:xfrm>
        </p:spPr>
        <p:txBody>
          <a:bodyPr anchor="b"/>
          <a:lstStyle>
            <a:lvl1pPr>
              <a:defRPr lang="en-GB" sz="2000" b="1" kern="1200" spc="-71" baseline="0" dirty="0">
                <a:solidFill>
                  <a:schemeClr val="accent3"/>
                </a:solidFill>
                <a:latin typeface="+mn-lt"/>
                <a:ea typeface="+mn-ea"/>
                <a:cs typeface="+mn-cs"/>
              </a:defRPr>
            </a:lvl1pPr>
          </a:lstStyle>
          <a:p>
            <a:pPr marL="0" lvl="0" indent="0" algn="l" defTabSz="914377" rtl="0" eaLnBrk="1" latinLnBrk="0" hangingPunct="1">
              <a:lnSpc>
                <a:spcPct val="90000"/>
              </a:lnSpc>
              <a:spcBef>
                <a:spcPts val="1000"/>
              </a:spcBef>
              <a:spcAft>
                <a:spcPts val="600"/>
              </a:spcAft>
              <a:buFont typeface="Arial" panose="020B0604020202020204" pitchFamily="34" charset="0"/>
              <a:buNone/>
            </a:pPr>
            <a:r>
              <a:rPr lang="en-US"/>
              <a:t>Enter text here</a:t>
            </a:r>
            <a:endParaRPr lang="en-GB"/>
          </a:p>
        </p:txBody>
      </p:sp>
      <p:sp>
        <p:nvSpPr>
          <p:cNvPr id="12" name="Text Placeholder 11">
            <a:extLst>
              <a:ext uri="{FF2B5EF4-FFF2-40B4-BE49-F238E27FC236}">
                <a16:creationId xmlns:a16="http://schemas.microsoft.com/office/drawing/2014/main" id="{0487A74C-618D-4D65-B6A7-07CE04C4188F}"/>
              </a:ext>
            </a:extLst>
          </p:cNvPr>
          <p:cNvSpPr>
            <a:spLocks noGrp="1"/>
          </p:cNvSpPr>
          <p:nvPr>
            <p:ph type="body" sz="quarter" idx="23" hasCustomPrompt="1"/>
          </p:nvPr>
        </p:nvSpPr>
        <p:spPr>
          <a:xfrm>
            <a:off x="156370" y="5085787"/>
            <a:ext cx="5634831" cy="1172830"/>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4">
            <a:extLst>
              <a:ext uri="{FF2B5EF4-FFF2-40B4-BE49-F238E27FC236}">
                <a16:creationId xmlns:a16="http://schemas.microsoft.com/office/drawing/2014/main" id="{B59E791A-AF24-4274-ABEF-55ED657DDF13}"/>
              </a:ext>
            </a:extLst>
          </p:cNvPr>
          <p:cNvSpPr>
            <a:spLocks noGrp="1"/>
          </p:cNvSpPr>
          <p:nvPr>
            <p:ph type="body" sz="quarter" idx="24" hasCustomPrompt="1"/>
          </p:nvPr>
        </p:nvSpPr>
        <p:spPr>
          <a:xfrm>
            <a:off x="6080761" y="1171575"/>
            <a:ext cx="5640519" cy="490876"/>
          </a:xfrm>
        </p:spPr>
        <p:txBody>
          <a:bodyPr anchor="b"/>
          <a:lstStyle>
            <a:lvl1pPr>
              <a:defRPr lang="en-GB" sz="2000" b="1" kern="1200" spc="-71" baseline="0" dirty="0">
                <a:solidFill>
                  <a:schemeClr val="accent3"/>
                </a:solidFill>
                <a:latin typeface="+mn-lt"/>
                <a:ea typeface="+mn-ea"/>
                <a:cs typeface="+mn-cs"/>
              </a:defRPr>
            </a:lvl1pPr>
          </a:lstStyle>
          <a:p>
            <a:pPr marL="0" lvl="0" indent="0" algn="l" defTabSz="914377" rtl="0" eaLnBrk="1" latinLnBrk="0" hangingPunct="1">
              <a:lnSpc>
                <a:spcPct val="90000"/>
              </a:lnSpc>
              <a:spcBef>
                <a:spcPts val="1000"/>
              </a:spcBef>
              <a:spcAft>
                <a:spcPts val="600"/>
              </a:spcAft>
              <a:buFont typeface="Arial" panose="020B0604020202020204" pitchFamily="34" charset="0"/>
              <a:buNone/>
            </a:pPr>
            <a:r>
              <a:rPr lang="en-US"/>
              <a:t>Enter text here</a:t>
            </a:r>
            <a:endParaRPr lang="en-GB"/>
          </a:p>
        </p:txBody>
      </p:sp>
      <p:sp>
        <p:nvSpPr>
          <p:cNvPr id="14" name="Text Placeholder 11">
            <a:extLst>
              <a:ext uri="{FF2B5EF4-FFF2-40B4-BE49-F238E27FC236}">
                <a16:creationId xmlns:a16="http://schemas.microsoft.com/office/drawing/2014/main" id="{4F23E7EB-FD67-4419-933D-7B977D1EB44E}"/>
              </a:ext>
            </a:extLst>
          </p:cNvPr>
          <p:cNvSpPr>
            <a:spLocks noGrp="1"/>
          </p:cNvSpPr>
          <p:nvPr>
            <p:ph type="body" sz="quarter" idx="25" hasCustomPrompt="1"/>
          </p:nvPr>
        </p:nvSpPr>
        <p:spPr>
          <a:xfrm>
            <a:off x="6080761" y="1661196"/>
            <a:ext cx="5634831" cy="1172830"/>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8F6C3E6B-EF1F-46C5-91A1-DF271601231C}"/>
              </a:ext>
            </a:extLst>
          </p:cNvPr>
          <p:cNvSpPr>
            <a:spLocks noGrp="1"/>
          </p:cNvSpPr>
          <p:nvPr>
            <p:ph type="body" sz="quarter" idx="26" hasCustomPrompt="1"/>
          </p:nvPr>
        </p:nvSpPr>
        <p:spPr>
          <a:xfrm>
            <a:off x="6080761" y="2883870"/>
            <a:ext cx="5640519" cy="490876"/>
          </a:xfrm>
        </p:spPr>
        <p:txBody>
          <a:bodyPr anchor="b"/>
          <a:lstStyle>
            <a:lvl1pPr>
              <a:defRPr lang="en-GB" sz="2000" b="1" kern="1200" spc="-71" baseline="0" dirty="0">
                <a:solidFill>
                  <a:schemeClr val="accent3"/>
                </a:solidFill>
                <a:latin typeface="+mn-lt"/>
                <a:ea typeface="+mn-ea"/>
                <a:cs typeface="+mn-cs"/>
              </a:defRPr>
            </a:lvl1pPr>
          </a:lstStyle>
          <a:p>
            <a:pPr marL="0" lvl="0" indent="0" algn="l" defTabSz="914377" rtl="0" eaLnBrk="1" latinLnBrk="0" hangingPunct="1">
              <a:lnSpc>
                <a:spcPct val="90000"/>
              </a:lnSpc>
              <a:spcBef>
                <a:spcPts val="1000"/>
              </a:spcBef>
              <a:spcAft>
                <a:spcPts val="600"/>
              </a:spcAft>
              <a:buFont typeface="Arial" panose="020B0604020202020204" pitchFamily="34" charset="0"/>
              <a:buNone/>
            </a:pPr>
            <a:r>
              <a:rPr lang="en-US"/>
              <a:t>Enter text here</a:t>
            </a:r>
            <a:endParaRPr lang="en-GB"/>
          </a:p>
        </p:txBody>
      </p:sp>
      <p:sp>
        <p:nvSpPr>
          <p:cNvPr id="16" name="Text Placeholder 11">
            <a:extLst>
              <a:ext uri="{FF2B5EF4-FFF2-40B4-BE49-F238E27FC236}">
                <a16:creationId xmlns:a16="http://schemas.microsoft.com/office/drawing/2014/main" id="{658C8D1E-F425-4B33-9039-3E322A81892F}"/>
              </a:ext>
            </a:extLst>
          </p:cNvPr>
          <p:cNvSpPr>
            <a:spLocks noGrp="1"/>
          </p:cNvSpPr>
          <p:nvPr>
            <p:ph type="body" sz="quarter" idx="27" hasCustomPrompt="1"/>
          </p:nvPr>
        </p:nvSpPr>
        <p:spPr>
          <a:xfrm>
            <a:off x="6080761" y="3373491"/>
            <a:ext cx="5634831" cy="1172830"/>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4">
            <a:extLst>
              <a:ext uri="{FF2B5EF4-FFF2-40B4-BE49-F238E27FC236}">
                <a16:creationId xmlns:a16="http://schemas.microsoft.com/office/drawing/2014/main" id="{B4EA4FDC-983F-457D-AF43-FC9BB81EA8B5}"/>
              </a:ext>
            </a:extLst>
          </p:cNvPr>
          <p:cNvSpPr>
            <a:spLocks noGrp="1"/>
          </p:cNvSpPr>
          <p:nvPr>
            <p:ph type="body" sz="quarter" idx="28" hasCustomPrompt="1"/>
          </p:nvPr>
        </p:nvSpPr>
        <p:spPr>
          <a:xfrm>
            <a:off x="6080761" y="4596166"/>
            <a:ext cx="5640519" cy="490876"/>
          </a:xfrm>
        </p:spPr>
        <p:txBody>
          <a:bodyPr anchor="b"/>
          <a:lstStyle>
            <a:lvl1pPr>
              <a:defRPr lang="en-GB" sz="2000" b="1" kern="1200" spc="-71" baseline="0" dirty="0">
                <a:solidFill>
                  <a:schemeClr val="accent3"/>
                </a:solidFill>
                <a:latin typeface="+mn-lt"/>
                <a:ea typeface="+mn-ea"/>
                <a:cs typeface="+mn-cs"/>
              </a:defRPr>
            </a:lvl1pPr>
          </a:lstStyle>
          <a:p>
            <a:pPr marL="0" lvl="0" indent="0" algn="l" defTabSz="914377" rtl="0" eaLnBrk="1" latinLnBrk="0" hangingPunct="1">
              <a:lnSpc>
                <a:spcPct val="90000"/>
              </a:lnSpc>
              <a:spcBef>
                <a:spcPts val="1000"/>
              </a:spcBef>
              <a:spcAft>
                <a:spcPts val="600"/>
              </a:spcAft>
              <a:buFont typeface="Arial" panose="020B0604020202020204" pitchFamily="34" charset="0"/>
              <a:buNone/>
            </a:pPr>
            <a:r>
              <a:rPr lang="en-US"/>
              <a:t>Enter text here</a:t>
            </a:r>
            <a:endParaRPr lang="en-GB"/>
          </a:p>
        </p:txBody>
      </p:sp>
      <p:sp>
        <p:nvSpPr>
          <p:cNvPr id="18" name="Text Placeholder 11">
            <a:extLst>
              <a:ext uri="{FF2B5EF4-FFF2-40B4-BE49-F238E27FC236}">
                <a16:creationId xmlns:a16="http://schemas.microsoft.com/office/drawing/2014/main" id="{2308ADD1-B31F-41EB-A609-DC6BE794211E}"/>
              </a:ext>
            </a:extLst>
          </p:cNvPr>
          <p:cNvSpPr>
            <a:spLocks noGrp="1"/>
          </p:cNvSpPr>
          <p:nvPr>
            <p:ph type="body" sz="quarter" idx="29" hasCustomPrompt="1"/>
          </p:nvPr>
        </p:nvSpPr>
        <p:spPr>
          <a:xfrm>
            <a:off x="6080761" y="5085787"/>
            <a:ext cx="5634831" cy="1172830"/>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11164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 (Image and Text)">
    <p:bg>
      <p:bgPr>
        <a:solidFill>
          <a:schemeClr val="bg1"/>
        </a:solidFill>
        <a:effectLst/>
      </p:bgPr>
    </p:bg>
    <p:spTree>
      <p:nvGrpSpPr>
        <p:cNvPr id="1" name=""/>
        <p:cNvGrpSpPr/>
        <p:nvPr/>
      </p:nvGrpSpPr>
      <p:grpSpPr>
        <a:xfrm>
          <a:off x="0" y="0"/>
          <a:ext cx="0" cy="0"/>
          <a:chOff x="0" y="0"/>
          <a:chExt cx="0" cy="0"/>
        </a:xfrm>
      </p:grpSpPr>
      <p:sp>
        <p:nvSpPr>
          <p:cNvPr id="29" name="Content Placeholder 6">
            <a:extLst>
              <a:ext uri="{FF2B5EF4-FFF2-40B4-BE49-F238E27FC236}">
                <a16:creationId xmlns:a16="http://schemas.microsoft.com/office/drawing/2014/main" id="{6DB0B2F7-6EAB-674A-9B14-3FB33189819C}"/>
              </a:ext>
            </a:extLst>
          </p:cNvPr>
          <p:cNvSpPr>
            <a:spLocks noGrp="1"/>
          </p:cNvSpPr>
          <p:nvPr>
            <p:ph sz="quarter" idx="20"/>
          </p:nvPr>
        </p:nvSpPr>
        <p:spPr>
          <a:xfrm>
            <a:off x="0" y="1390255"/>
            <a:ext cx="7005638" cy="5197867"/>
          </a:xfrm>
        </p:spPr>
        <p:txBody>
          <a:bodyPr/>
          <a:lstStyle/>
          <a:p>
            <a:pPr lvl="0"/>
            <a:endParaRPr lang="en-US"/>
          </a:p>
        </p:txBody>
      </p:sp>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a:xfrm>
            <a:off x="1470891" y="231322"/>
            <a:ext cx="10452823" cy="813592"/>
          </a:xfrm>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p>
            <a:fld id="{A20CEA91-50FB-4F5B-A492-D7DAB030C9B0}" type="datetime1">
              <a:rPr lang="en-GB" smtClean="0"/>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p>
            <a:fld id="{F2BE9634-C6BF-42E8-9591-7B92EBF87705}" type="slidenum">
              <a:rPr lang="en-GB" smtClean="0"/>
              <a:pPr/>
              <a:t>‹#›</a:t>
            </a:fld>
            <a:endParaRPr lang="en-GB"/>
          </a:p>
        </p:txBody>
      </p:sp>
      <p:sp>
        <p:nvSpPr>
          <p:cNvPr id="8" name="Text Placeholder 14">
            <a:extLst>
              <a:ext uri="{FF2B5EF4-FFF2-40B4-BE49-F238E27FC236}">
                <a16:creationId xmlns:a16="http://schemas.microsoft.com/office/drawing/2014/main" id="{4CCF03AC-0E20-45AB-82E3-04908E2E70E6}"/>
              </a:ext>
            </a:extLst>
          </p:cNvPr>
          <p:cNvSpPr>
            <a:spLocks noGrp="1"/>
          </p:cNvSpPr>
          <p:nvPr>
            <p:ph type="body" sz="quarter" idx="13" hasCustomPrompt="1"/>
          </p:nvPr>
        </p:nvSpPr>
        <p:spPr>
          <a:xfrm>
            <a:off x="7205897" y="1171575"/>
            <a:ext cx="4722579" cy="490876"/>
          </a:xfrm>
        </p:spPr>
        <p:txBody>
          <a:bodyPr anchor="b"/>
          <a:lstStyle>
            <a:lvl1pPr>
              <a:defRPr sz="1800" b="1">
                <a:solidFill>
                  <a:schemeClr val="accent3"/>
                </a:solidFill>
              </a:defRPr>
            </a:lvl1pPr>
          </a:lstStyle>
          <a:p>
            <a:pPr lvl="0"/>
            <a:r>
              <a:rPr lang="en-US"/>
              <a:t>Enter text here</a:t>
            </a:r>
            <a:endParaRPr lang="en-GB"/>
          </a:p>
        </p:txBody>
      </p:sp>
      <p:sp>
        <p:nvSpPr>
          <p:cNvPr id="9" name="Text Placeholder 11">
            <a:extLst>
              <a:ext uri="{FF2B5EF4-FFF2-40B4-BE49-F238E27FC236}">
                <a16:creationId xmlns:a16="http://schemas.microsoft.com/office/drawing/2014/main" id="{ED39D162-75FC-4DEA-9093-CA024C7F0FF3}"/>
              </a:ext>
            </a:extLst>
          </p:cNvPr>
          <p:cNvSpPr>
            <a:spLocks noGrp="1"/>
          </p:cNvSpPr>
          <p:nvPr>
            <p:ph type="body" sz="quarter" idx="14" hasCustomPrompt="1"/>
          </p:nvPr>
        </p:nvSpPr>
        <p:spPr>
          <a:xfrm>
            <a:off x="7205897" y="1661196"/>
            <a:ext cx="4717816" cy="4568154"/>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2C8867A7-44D6-41A0-9C85-B595709976BC}"/>
              </a:ext>
            </a:extLst>
          </p:cNvPr>
          <p:cNvSpPr>
            <a:spLocks noGrp="1"/>
          </p:cNvSpPr>
          <p:nvPr>
            <p:ph type="body" sz="quarter" idx="19" hasCustomPrompt="1"/>
          </p:nvPr>
        </p:nvSpPr>
        <p:spPr>
          <a:xfrm>
            <a:off x="263525" y="6594922"/>
            <a:ext cx="11664000" cy="21600"/>
          </a:xfrm>
          <a:solidFill>
            <a:schemeClr val="accent4"/>
          </a:solidFill>
        </p:spPr>
        <p:txBody>
          <a:bodyPr/>
          <a:lstStyle/>
          <a:p>
            <a:pPr lvl="0"/>
            <a:r>
              <a:rPr lang="en-US"/>
              <a:t> </a:t>
            </a:r>
            <a:endParaRPr lang="en-GB"/>
          </a:p>
        </p:txBody>
      </p:sp>
      <p:grpSp>
        <p:nvGrpSpPr>
          <p:cNvPr id="10" name="Group 9">
            <a:extLst>
              <a:ext uri="{FF2B5EF4-FFF2-40B4-BE49-F238E27FC236}">
                <a16:creationId xmlns:a16="http://schemas.microsoft.com/office/drawing/2014/main" id="{568E58A1-D64A-4E7E-B326-1D04D8CEC936}"/>
              </a:ext>
            </a:extLst>
          </p:cNvPr>
          <p:cNvGrpSpPr/>
          <p:nvPr userDrawn="1"/>
        </p:nvGrpSpPr>
        <p:grpSpPr>
          <a:xfrm>
            <a:off x="-3655068" y="2"/>
            <a:ext cx="3507559" cy="4472103"/>
            <a:chOff x="838198" y="1150069"/>
            <a:chExt cx="3507559" cy="4472103"/>
          </a:xfrm>
        </p:grpSpPr>
        <p:sp>
          <p:nvSpPr>
            <p:cNvPr id="12" name="Rectangle 11">
              <a:extLst>
                <a:ext uri="{FF2B5EF4-FFF2-40B4-BE49-F238E27FC236}">
                  <a16:creationId xmlns:a16="http://schemas.microsoft.com/office/drawing/2014/main" id="{9A776D4B-58D8-4CF2-B190-DEEFC31772B8}"/>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
          <p:nvSpPr>
            <p:cNvPr id="13" name="TextBox 12">
              <a:extLst>
                <a:ext uri="{FF2B5EF4-FFF2-40B4-BE49-F238E27FC236}">
                  <a16:creationId xmlns:a16="http://schemas.microsoft.com/office/drawing/2014/main" id="{545AA3C8-F7A9-45F3-836E-CB6FA67DC62C}"/>
                </a:ext>
              </a:extLst>
            </p:cNvPr>
            <p:cNvSpPr txBox="1"/>
            <p:nvPr/>
          </p:nvSpPr>
          <p:spPr>
            <a:xfrm>
              <a:off x="838199" y="1225485"/>
              <a:ext cx="3507558" cy="369332"/>
            </a:xfrm>
            <a:prstGeom prst="rect">
              <a:avLst/>
            </a:prstGeom>
            <a:noFill/>
          </p:spPr>
          <p:txBody>
            <a:bodyPr wrap="square" rtlCol="0">
              <a:spAutoFit/>
            </a:bodyPr>
            <a:lstStyle/>
            <a:p>
              <a:pPr algn="ctr"/>
              <a:r>
                <a:rPr lang="en-GB" sz="1800">
                  <a:solidFill>
                    <a:srgbClr val="333333"/>
                  </a:solidFill>
                  <a:latin typeface="+mj-lt"/>
                </a:rPr>
                <a:t>How to insert an image</a:t>
              </a:r>
            </a:p>
          </p:txBody>
        </p:sp>
        <p:sp>
          <p:nvSpPr>
            <p:cNvPr id="14" name="Rectangle 13">
              <a:extLst>
                <a:ext uri="{FF2B5EF4-FFF2-40B4-BE49-F238E27FC236}">
                  <a16:creationId xmlns:a16="http://schemas.microsoft.com/office/drawing/2014/main" id="{5CDDD183-A86D-4EF0-B994-8B2B4319992A}"/>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333333"/>
                </a:solidFill>
              </a:endParaRPr>
            </a:p>
          </p:txBody>
        </p:sp>
        <p:sp>
          <p:nvSpPr>
            <p:cNvPr id="15" name="TextBox 14">
              <a:extLst>
                <a:ext uri="{FF2B5EF4-FFF2-40B4-BE49-F238E27FC236}">
                  <a16:creationId xmlns:a16="http://schemas.microsoft.com/office/drawing/2014/main" id="{2BCFA595-EED7-4D84-A7A1-9CCD7B91A87D}"/>
                </a:ext>
              </a:extLst>
            </p:cNvPr>
            <p:cNvSpPr txBox="1"/>
            <p:nvPr/>
          </p:nvSpPr>
          <p:spPr>
            <a:xfrm>
              <a:off x="838199"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16" name="TextBox 15">
              <a:extLst>
                <a:ext uri="{FF2B5EF4-FFF2-40B4-BE49-F238E27FC236}">
                  <a16:creationId xmlns:a16="http://schemas.microsoft.com/office/drawing/2014/main" id="{E061827E-8A6E-44D9-8278-159A9DC3112C}"/>
                </a:ext>
              </a:extLst>
            </p:cNvPr>
            <p:cNvSpPr txBox="1"/>
            <p:nvPr/>
          </p:nvSpPr>
          <p:spPr>
            <a:xfrm>
              <a:off x="838199" y="2650785"/>
              <a:ext cx="3507558"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17" name="TextBox 16">
              <a:extLst>
                <a:ext uri="{FF2B5EF4-FFF2-40B4-BE49-F238E27FC236}">
                  <a16:creationId xmlns:a16="http://schemas.microsoft.com/office/drawing/2014/main" id="{C1E56B2D-4A33-4362-893B-2B15031B459B}"/>
                </a:ext>
              </a:extLst>
            </p:cNvPr>
            <p:cNvSpPr txBox="1"/>
            <p:nvPr/>
          </p:nvSpPr>
          <p:spPr>
            <a:xfrm>
              <a:off x="838198" y="3236009"/>
              <a:ext cx="3507558"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18" name="TextBox 17">
              <a:extLst>
                <a:ext uri="{FF2B5EF4-FFF2-40B4-BE49-F238E27FC236}">
                  <a16:creationId xmlns:a16="http://schemas.microsoft.com/office/drawing/2014/main" id="{3E38221B-0DB2-4EFE-A609-FDBA3CF1FA2B}"/>
                </a:ext>
              </a:extLst>
            </p:cNvPr>
            <p:cNvSpPr txBox="1"/>
            <p:nvPr/>
          </p:nvSpPr>
          <p:spPr>
            <a:xfrm>
              <a:off x="838199" y="4448000"/>
              <a:ext cx="3507558"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19" name="TextBox 18">
              <a:extLst>
                <a:ext uri="{FF2B5EF4-FFF2-40B4-BE49-F238E27FC236}">
                  <a16:creationId xmlns:a16="http://schemas.microsoft.com/office/drawing/2014/main" id="{3E0EC324-1A7D-43DC-A52A-2B998B1B6AB2}"/>
                </a:ext>
              </a:extLst>
            </p:cNvPr>
            <p:cNvSpPr txBox="1"/>
            <p:nvPr/>
          </p:nvSpPr>
          <p:spPr>
            <a:xfrm>
              <a:off x="838199" y="5039938"/>
              <a:ext cx="3507558"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cxnSp>
        <p:nvCxnSpPr>
          <p:cNvPr id="24" name="Straight Connector 23">
            <a:extLst>
              <a:ext uri="{FF2B5EF4-FFF2-40B4-BE49-F238E27FC236}">
                <a16:creationId xmlns:a16="http://schemas.microsoft.com/office/drawing/2014/main" id="{0A44BFC4-587F-4DCD-90F8-841526DD6D5D}"/>
              </a:ext>
            </a:extLst>
          </p:cNvPr>
          <p:cNvCxnSpPr>
            <a:cxnSpLocks/>
          </p:cNvCxnSpPr>
          <p:nvPr userDrawn="1"/>
        </p:nvCxnSpPr>
        <p:spPr>
          <a:xfrm>
            <a:off x="263526" y="1076325"/>
            <a:ext cx="11664951"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80BA8F8-1B1D-49C7-971D-1E3682052988}"/>
              </a:ext>
            </a:extLst>
          </p:cNvPr>
          <p:cNvCxnSpPr>
            <a:cxnSpLocks/>
          </p:cNvCxnSpPr>
          <p:nvPr userDrawn="1"/>
        </p:nvCxnSpPr>
        <p:spPr>
          <a:xfrm>
            <a:off x="11470139" y="6373019"/>
            <a:ext cx="0" cy="22391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BD00D4E-814A-4CD2-BF67-8A42E475BB7D}"/>
              </a:ext>
            </a:extLst>
          </p:cNvPr>
          <p:cNvSpPr/>
          <p:nvPr userDrawn="1"/>
        </p:nvSpPr>
        <p:spPr>
          <a:xfrm>
            <a:off x="0" y="-36675"/>
            <a:ext cx="6126958" cy="115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sp>
        <p:nvSpPr>
          <p:cNvPr id="31" name="Rectangle 30">
            <a:extLst>
              <a:ext uri="{FF2B5EF4-FFF2-40B4-BE49-F238E27FC236}">
                <a16:creationId xmlns:a16="http://schemas.microsoft.com/office/drawing/2014/main" id="{E61813DB-FBE5-4981-911F-B7DBB534E3F9}"/>
              </a:ext>
            </a:extLst>
          </p:cNvPr>
          <p:cNvSpPr/>
          <p:nvPr userDrawn="1"/>
        </p:nvSpPr>
        <p:spPr>
          <a:xfrm>
            <a:off x="6065041" y="-36675"/>
            <a:ext cx="6126958" cy="115442"/>
          </a:xfrm>
          <a:prstGeom prst="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cxnSp>
        <p:nvCxnSpPr>
          <p:cNvPr id="32" name="Straight Connector 31">
            <a:extLst>
              <a:ext uri="{FF2B5EF4-FFF2-40B4-BE49-F238E27FC236}">
                <a16:creationId xmlns:a16="http://schemas.microsoft.com/office/drawing/2014/main" id="{F6512179-4340-4D04-A465-B88971E6FC54}"/>
              </a:ext>
            </a:extLst>
          </p:cNvPr>
          <p:cNvCxnSpPr>
            <a:cxnSpLocks/>
          </p:cNvCxnSpPr>
          <p:nvPr userDrawn="1"/>
        </p:nvCxnSpPr>
        <p:spPr>
          <a:xfrm>
            <a:off x="1408113" y="260353"/>
            <a:ext cx="0" cy="813593"/>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33" name="Object 32">
            <a:extLst>
              <a:ext uri="{FF2B5EF4-FFF2-40B4-BE49-F238E27FC236}">
                <a16:creationId xmlns:a16="http://schemas.microsoft.com/office/drawing/2014/main" id="{9F91179E-8E7B-42FA-9D4E-F7500702574E}"/>
              </a:ext>
            </a:extLst>
          </p:cNvPr>
          <p:cNvGraphicFramePr>
            <a:graphicFrameLocks noChangeAspect="1"/>
          </p:cNvGraphicFramePr>
          <p:nvPr userDrawn="1">
            <p:extLst>
              <p:ext uri="{D42A27DB-BD31-4B8C-83A1-F6EECF244321}">
                <p14:modId xmlns:p14="http://schemas.microsoft.com/office/powerpoint/2010/main" val="985039134"/>
              </p:ext>
            </p:extLst>
          </p:nvPr>
        </p:nvGraphicFramePr>
        <p:xfrm>
          <a:off x="263525" y="231322"/>
          <a:ext cx="1081811" cy="787766"/>
        </p:xfrm>
        <a:graphic>
          <a:graphicData uri="http://schemas.openxmlformats.org/presentationml/2006/ole">
            <mc:AlternateContent xmlns:mc="http://schemas.openxmlformats.org/markup-compatibility/2006">
              <mc:Choice xmlns:v="urn:schemas-microsoft-com:vml" Requires="v">
                <p:oleObj name="Acrobat Document" r:id="rId2" imgW="7534170" imgH="5486168" progId="Acrobat.Document.DC">
                  <p:embed/>
                </p:oleObj>
              </mc:Choice>
              <mc:Fallback>
                <p:oleObj name="Acrobat Document" r:id="rId2" imgW="7534170" imgH="5486168" progId="Acrobat.Document.DC">
                  <p:embed/>
                  <p:pic>
                    <p:nvPicPr>
                      <p:cNvPr id="33" name="Object 32">
                        <a:extLst>
                          <a:ext uri="{FF2B5EF4-FFF2-40B4-BE49-F238E27FC236}">
                            <a16:creationId xmlns:a16="http://schemas.microsoft.com/office/drawing/2014/main" id="{9F91179E-8E7B-42FA-9D4E-F7500702574E}"/>
                          </a:ext>
                        </a:extLst>
                      </p:cNvPr>
                      <p:cNvPicPr/>
                      <p:nvPr/>
                    </p:nvPicPr>
                    <p:blipFill>
                      <a:blip r:embed="rId3"/>
                      <a:stretch>
                        <a:fillRect/>
                      </a:stretch>
                    </p:blipFill>
                    <p:spPr>
                      <a:xfrm>
                        <a:off x="263525" y="231322"/>
                        <a:ext cx="1081811" cy="787766"/>
                      </a:xfrm>
                      <a:prstGeom prst="rect">
                        <a:avLst/>
                      </a:prstGeom>
                    </p:spPr>
                  </p:pic>
                </p:oleObj>
              </mc:Fallback>
            </mc:AlternateContent>
          </a:graphicData>
        </a:graphic>
      </p:graphicFrame>
    </p:spTree>
    <p:extLst>
      <p:ext uri="{BB962C8B-B14F-4D97-AF65-F5344CB8AC3E}">
        <p14:creationId xmlns:p14="http://schemas.microsoft.com/office/powerpoint/2010/main" val="1821637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Headings, Text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a:xfrm>
            <a:off x="1470891" y="231322"/>
            <a:ext cx="10452823" cy="813592"/>
          </a:xfrm>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lvl1pPr>
              <a:defRPr>
                <a:solidFill>
                  <a:schemeClr val="bg1"/>
                </a:solidFill>
              </a:defRPr>
            </a:lvl1pPr>
          </a:lstStyle>
          <a:p>
            <a:fld id="{797F766D-0011-4B95-A385-443501D1F355}" type="datetime1">
              <a:rPr lang="en-GB" smtClean="0"/>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lvl1pPr>
              <a:defRPr>
                <a:solidFill>
                  <a:schemeClr val="bg1"/>
                </a:solidFill>
              </a:defRPr>
            </a:lvl1pPr>
          </a:lstStyle>
          <a:p>
            <a:fld id="{F2BE9634-C6BF-42E8-9591-7B92EBF87705}" type="slidenum">
              <a:rPr lang="en-GB" smtClean="0"/>
              <a:pPr/>
              <a:t>‹#›</a:t>
            </a:fld>
            <a:endParaRPr lang="en-GB"/>
          </a:p>
        </p:txBody>
      </p:sp>
      <p:sp>
        <p:nvSpPr>
          <p:cNvPr id="10" name="Text Placeholder 14">
            <a:extLst>
              <a:ext uri="{FF2B5EF4-FFF2-40B4-BE49-F238E27FC236}">
                <a16:creationId xmlns:a16="http://schemas.microsoft.com/office/drawing/2014/main" id="{DAADAD64-2E67-41B4-B550-4BD14325E136}"/>
              </a:ext>
            </a:extLst>
          </p:cNvPr>
          <p:cNvSpPr>
            <a:spLocks noGrp="1"/>
          </p:cNvSpPr>
          <p:nvPr>
            <p:ph type="body" sz="quarter" idx="13" hasCustomPrompt="1"/>
          </p:nvPr>
        </p:nvSpPr>
        <p:spPr>
          <a:xfrm>
            <a:off x="156369" y="1171575"/>
            <a:ext cx="4722579" cy="490876"/>
          </a:xfrm>
        </p:spPr>
        <p:txBody>
          <a:bodyPr anchor="b"/>
          <a:lstStyle>
            <a:lvl1pPr>
              <a:defRPr sz="1800" b="1">
                <a:solidFill>
                  <a:schemeClr val="accent3"/>
                </a:solidFill>
              </a:defRPr>
            </a:lvl1pPr>
          </a:lstStyle>
          <a:p>
            <a:pPr lvl="0"/>
            <a:r>
              <a:rPr lang="en-US"/>
              <a:t>Enter text here</a:t>
            </a:r>
            <a:endParaRPr lang="en-GB"/>
          </a:p>
        </p:txBody>
      </p:sp>
      <p:sp>
        <p:nvSpPr>
          <p:cNvPr id="11" name="Text Placeholder 11">
            <a:extLst>
              <a:ext uri="{FF2B5EF4-FFF2-40B4-BE49-F238E27FC236}">
                <a16:creationId xmlns:a16="http://schemas.microsoft.com/office/drawing/2014/main" id="{68BAFDA9-2C27-4489-9D54-CD643128866A}"/>
              </a:ext>
            </a:extLst>
          </p:cNvPr>
          <p:cNvSpPr>
            <a:spLocks noGrp="1"/>
          </p:cNvSpPr>
          <p:nvPr>
            <p:ph type="body" sz="quarter" idx="14" hasCustomPrompt="1"/>
          </p:nvPr>
        </p:nvSpPr>
        <p:spPr>
          <a:xfrm>
            <a:off x="156371" y="1661196"/>
            <a:ext cx="4717816" cy="1172830"/>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4">
            <a:extLst>
              <a:ext uri="{FF2B5EF4-FFF2-40B4-BE49-F238E27FC236}">
                <a16:creationId xmlns:a16="http://schemas.microsoft.com/office/drawing/2014/main" id="{5FAE1AD8-40D0-423B-BBF0-249E52256318}"/>
              </a:ext>
            </a:extLst>
          </p:cNvPr>
          <p:cNvSpPr>
            <a:spLocks noGrp="1"/>
          </p:cNvSpPr>
          <p:nvPr>
            <p:ph type="body" sz="quarter" idx="20" hasCustomPrompt="1"/>
          </p:nvPr>
        </p:nvSpPr>
        <p:spPr>
          <a:xfrm>
            <a:off x="156369" y="2883870"/>
            <a:ext cx="4722579" cy="490876"/>
          </a:xfrm>
        </p:spPr>
        <p:txBody>
          <a:bodyPr anchor="b"/>
          <a:lstStyle>
            <a:lvl1pPr>
              <a:defRPr sz="1800" b="1">
                <a:solidFill>
                  <a:schemeClr val="accent3"/>
                </a:solidFill>
              </a:defRPr>
            </a:lvl1pPr>
          </a:lstStyle>
          <a:p>
            <a:pPr lvl="0"/>
            <a:r>
              <a:rPr lang="en-US"/>
              <a:t>Enter text here</a:t>
            </a:r>
            <a:endParaRPr lang="en-GB"/>
          </a:p>
        </p:txBody>
      </p:sp>
      <p:sp>
        <p:nvSpPr>
          <p:cNvPr id="13" name="Text Placeholder 11">
            <a:extLst>
              <a:ext uri="{FF2B5EF4-FFF2-40B4-BE49-F238E27FC236}">
                <a16:creationId xmlns:a16="http://schemas.microsoft.com/office/drawing/2014/main" id="{9407F8ED-9479-4080-B446-16D467377113}"/>
              </a:ext>
            </a:extLst>
          </p:cNvPr>
          <p:cNvSpPr>
            <a:spLocks noGrp="1"/>
          </p:cNvSpPr>
          <p:nvPr>
            <p:ph type="body" sz="quarter" idx="21" hasCustomPrompt="1"/>
          </p:nvPr>
        </p:nvSpPr>
        <p:spPr>
          <a:xfrm>
            <a:off x="156371" y="3373491"/>
            <a:ext cx="4717816" cy="1172830"/>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4">
            <a:extLst>
              <a:ext uri="{FF2B5EF4-FFF2-40B4-BE49-F238E27FC236}">
                <a16:creationId xmlns:a16="http://schemas.microsoft.com/office/drawing/2014/main" id="{4494F3D2-74A4-4FFA-A73E-6CBDED74859B}"/>
              </a:ext>
            </a:extLst>
          </p:cNvPr>
          <p:cNvSpPr>
            <a:spLocks noGrp="1"/>
          </p:cNvSpPr>
          <p:nvPr>
            <p:ph type="body" sz="quarter" idx="22" hasCustomPrompt="1"/>
          </p:nvPr>
        </p:nvSpPr>
        <p:spPr>
          <a:xfrm>
            <a:off x="156369" y="4596166"/>
            <a:ext cx="4722579" cy="490876"/>
          </a:xfrm>
        </p:spPr>
        <p:txBody>
          <a:bodyPr anchor="b"/>
          <a:lstStyle>
            <a:lvl1pPr>
              <a:defRPr sz="1800" b="1">
                <a:solidFill>
                  <a:schemeClr val="accent3"/>
                </a:solidFill>
              </a:defRPr>
            </a:lvl1pPr>
          </a:lstStyle>
          <a:p>
            <a:pPr lvl="0"/>
            <a:r>
              <a:rPr lang="en-US"/>
              <a:t>Enter text here</a:t>
            </a:r>
            <a:endParaRPr lang="en-GB"/>
          </a:p>
        </p:txBody>
      </p:sp>
      <p:sp>
        <p:nvSpPr>
          <p:cNvPr id="15" name="Text Placeholder 11">
            <a:extLst>
              <a:ext uri="{FF2B5EF4-FFF2-40B4-BE49-F238E27FC236}">
                <a16:creationId xmlns:a16="http://schemas.microsoft.com/office/drawing/2014/main" id="{3D6510D6-8213-41FB-AACA-06094A752E90}"/>
              </a:ext>
            </a:extLst>
          </p:cNvPr>
          <p:cNvSpPr>
            <a:spLocks noGrp="1"/>
          </p:cNvSpPr>
          <p:nvPr>
            <p:ph type="body" sz="quarter" idx="23" hasCustomPrompt="1"/>
          </p:nvPr>
        </p:nvSpPr>
        <p:spPr>
          <a:xfrm>
            <a:off x="156371" y="5085787"/>
            <a:ext cx="4717816" cy="1172830"/>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0">
            <a:extLst>
              <a:ext uri="{FF2B5EF4-FFF2-40B4-BE49-F238E27FC236}">
                <a16:creationId xmlns:a16="http://schemas.microsoft.com/office/drawing/2014/main" id="{FAC933EB-9BC3-4899-B457-33E239355AA6}"/>
              </a:ext>
            </a:extLst>
          </p:cNvPr>
          <p:cNvSpPr>
            <a:spLocks noGrp="1"/>
          </p:cNvSpPr>
          <p:nvPr>
            <p:ph type="body" sz="quarter" idx="24" hasCustomPrompt="1"/>
          </p:nvPr>
        </p:nvSpPr>
        <p:spPr>
          <a:xfrm>
            <a:off x="263525" y="6594922"/>
            <a:ext cx="11664000" cy="3600"/>
          </a:xfrm>
          <a:solidFill>
            <a:schemeClr val="accent4"/>
          </a:solidFill>
        </p:spPr>
        <p:txBody>
          <a:bodyPr/>
          <a:lstStyle/>
          <a:p>
            <a:pPr lvl="0"/>
            <a:r>
              <a:rPr lang="en-US"/>
              <a:t> </a:t>
            </a:r>
            <a:endParaRPr lang="en-GB"/>
          </a:p>
        </p:txBody>
      </p:sp>
      <p:sp>
        <p:nvSpPr>
          <p:cNvPr id="18" name="Text Placeholder 10">
            <a:extLst>
              <a:ext uri="{FF2B5EF4-FFF2-40B4-BE49-F238E27FC236}">
                <a16:creationId xmlns:a16="http://schemas.microsoft.com/office/drawing/2014/main" id="{60E70265-807F-4366-9B5A-03430DD0DE5C}"/>
              </a:ext>
            </a:extLst>
          </p:cNvPr>
          <p:cNvSpPr>
            <a:spLocks noGrp="1"/>
          </p:cNvSpPr>
          <p:nvPr>
            <p:ph type="body" sz="quarter" idx="19" hasCustomPrompt="1"/>
          </p:nvPr>
        </p:nvSpPr>
        <p:spPr>
          <a:xfrm>
            <a:off x="11465319" y="6373019"/>
            <a:ext cx="21600" cy="223200"/>
          </a:xfrm>
          <a:solidFill>
            <a:schemeClr val="accent4"/>
          </a:solidFill>
        </p:spPr>
        <p:txBody>
          <a:bodyPr/>
          <a:lstStyle/>
          <a:p>
            <a:pPr lvl="0"/>
            <a:r>
              <a:rPr lang="en-US"/>
              <a:t> </a:t>
            </a:r>
            <a:endParaRPr lang="en-GB"/>
          </a:p>
        </p:txBody>
      </p:sp>
      <p:grpSp>
        <p:nvGrpSpPr>
          <p:cNvPr id="17" name="Group 16">
            <a:extLst>
              <a:ext uri="{FF2B5EF4-FFF2-40B4-BE49-F238E27FC236}">
                <a16:creationId xmlns:a16="http://schemas.microsoft.com/office/drawing/2014/main" id="{965B8CB4-AD94-49E5-950E-0BBBA1C7041E}"/>
              </a:ext>
            </a:extLst>
          </p:cNvPr>
          <p:cNvGrpSpPr/>
          <p:nvPr userDrawn="1"/>
        </p:nvGrpSpPr>
        <p:grpSpPr>
          <a:xfrm>
            <a:off x="-3655068" y="2"/>
            <a:ext cx="3507559" cy="4472103"/>
            <a:chOff x="838198" y="1150069"/>
            <a:chExt cx="3507559" cy="4472103"/>
          </a:xfrm>
        </p:grpSpPr>
        <p:sp>
          <p:nvSpPr>
            <p:cNvPr id="19" name="Rectangle 18">
              <a:extLst>
                <a:ext uri="{FF2B5EF4-FFF2-40B4-BE49-F238E27FC236}">
                  <a16:creationId xmlns:a16="http://schemas.microsoft.com/office/drawing/2014/main" id="{0EDCB721-C426-4E85-84CF-DF044B8043A6}"/>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
          <p:nvSpPr>
            <p:cNvPr id="20" name="TextBox 19">
              <a:extLst>
                <a:ext uri="{FF2B5EF4-FFF2-40B4-BE49-F238E27FC236}">
                  <a16:creationId xmlns:a16="http://schemas.microsoft.com/office/drawing/2014/main" id="{F6B6765F-3B48-4676-9D11-CE010CF62534}"/>
                </a:ext>
              </a:extLst>
            </p:cNvPr>
            <p:cNvSpPr txBox="1"/>
            <p:nvPr/>
          </p:nvSpPr>
          <p:spPr>
            <a:xfrm>
              <a:off x="838199" y="1225485"/>
              <a:ext cx="3507558" cy="369332"/>
            </a:xfrm>
            <a:prstGeom prst="rect">
              <a:avLst/>
            </a:prstGeom>
            <a:noFill/>
          </p:spPr>
          <p:txBody>
            <a:bodyPr wrap="square" rtlCol="0">
              <a:spAutoFit/>
            </a:bodyPr>
            <a:lstStyle/>
            <a:p>
              <a:pPr algn="ctr"/>
              <a:r>
                <a:rPr lang="en-GB" sz="1800">
                  <a:solidFill>
                    <a:srgbClr val="333333"/>
                  </a:solidFill>
                  <a:latin typeface="+mj-lt"/>
                </a:rPr>
                <a:t>How to insert an image</a:t>
              </a:r>
            </a:p>
          </p:txBody>
        </p:sp>
        <p:sp>
          <p:nvSpPr>
            <p:cNvPr id="21" name="Rectangle 20">
              <a:extLst>
                <a:ext uri="{FF2B5EF4-FFF2-40B4-BE49-F238E27FC236}">
                  <a16:creationId xmlns:a16="http://schemas.microsoft.com/office/drawing/2014/main" id="{D4EA5ECA-9C52-4E32-B383-D1139EDCC88C}"/>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333333"/>
                </a:solidFill>
              </a:endParaRPr>
            </a:p>
          </p:txBody>
        </p:sp>
        <p:sp>
          <p:nvSpPr>
            <p:cNvPr id="22" name="TextBox 21">
              <a:extLst>
                <a:ext uri="{FF2B5EF4-FFF2-40B4-BE49-F238E27FC236}">
                  <a16:creationId xmlns:a16="http://schemas.microsoft.com/office/drawing/2014/main" id="{44CE23C3-527D-4DD6-8F6A-CF2DEFDF78CA}"/>
                </a:ext>
              </a:extLst>
            </p:cNvPr>
            <p:cNvSpPr txBox="1"/>
            <p:nvPr/>
          </p:nvSpPr>
          <p:spPr>
            <a:xfrm>
              <a:off x="838199"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3" name="TextBox 22">
              <a:extLst>
                <a:ext uri="{FF2B5EF4-FFF2-40B4-BE49-F238E27FC236}">
                  <a16:creationId xmlns:a16="http://schemas.microsoft.com/office/drawing/2014/main" id="{9985EE37-BA6E-45B1-BA80-8E9913445027}"/>
                </a:ext>
              </a:extLst>
            </p:cNvPr>
            <p:cNvSpPr txBox="1"/>
            <p:nvPr/>
          </p:nvSpPr>
          <p:spPr>
            <a:xfrm>
              <a:off x="838199" y="2650785"/>
              <a:ext cx="3507558"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4" name="TextBox 23">
              <a:extLst>
                <a:ext uri="{FF2B5EF4-FFF2-40B4-BE49-F238E27FC236}">
                  <a16:creationId xmlns:a16="http://schemas.microsoft.com/office/drawing/2014/main" id="{0686BECF-36C5-4996-ACE3-F0259B39ECD1}"/>
                </a:ext>
              </a:extLst>
            </p:cNvPr>
            <p:cNvSpPr txBox="1"/>
            <p:nvPr/>
          </p:nvSpPr>
          <p:spPr>
            <a:xfrm>
              <a:off x="838198" y="3236009"/>
              <a:ext cx="3507558"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25" name="TextBox 24">
              <a:extLst>
                <a:ext uri="{FF2B5EF4-FFF2-40B4-BE49-F238E27FC236}">
                  <a16:creationId xmlns:a16="http://schemas.microsoft.com/office/drawing/2014/main" id="{C1EDBB6D-5B83-43DB-A322-D9F5218071AE}"/>
                </a:ext>
              </a:extLst>
            </p:cNvPr>
            <p:cNvSpPr txBox="1"/>
            <p:nvPr/>
          </p:nvSpPr>
          <p:spPr>
            <a:xfrm>
              <a:off x="838199" y="4448000"/>
              <a:ext cx="3507558"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6" name="TextBox 25">
              <a:extLst>
                <a:ext uri="{FF2B5EF4-FFF2-40B4-BE49-F238E27FC236}">
                  <a16:creationId xmlns:a16="http://schemas.microsoft.com/office/drawing/2014/main" id="{5BB5A701-42C3-4381-A889-B4C3370969E5}"/>
                </a:ext>
              </a:extLst>
            </p:cNvPr>
            <p:cNvSpPr txBox="1"/>
            <p:nvPr/>
          </p:nvSpPr>
          <p:spPr>
            <a:xfrm>
              <a:off x="838199" y="5039938"/>
              <a:ext cx="3507558"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
        <p:nvSpPr>
          <p:cNvPr id="27" name="Text Placeholder 10">
            <a:extLst>
              <a:ext uri="{FF2B5EF4-FFF2-40B4-BE49-F238E27FC236}">
                <a16:creationId xmlns:a16="http://schemas.microsoft.com/office/drawing/2014/main" id="{F77EEE75-72EE-4269-8A04-A08F5F07AA34}"/>
              </a:ext>
            </a:extLst>
          </p:cNvPr>
          <p:cNvSpPr>
            <a:spLocks noGrp="1"/>
          </p:cNvSpPr>
          <p:nvPr>
            <p:ph type="body" sz="quarter" idx="25" hasCustomPrompt="1"/>
          </p:nvPr>
        </p:nvSpPr>
        <p:spPr>
          <a:xfrm>
            <a:off x="263525" y="6594922"/>
            <a:ext cx="11664000" cy="21600"/>
          </a:xfrm>
          <a:solidFill>
            <a:schemeClr val="accent4"/>
          </a:solidFill>
        </p:spPr>
        <p:txBody>
          <a:bodyPr/>
          <a:lstStyle/>
          <a:p>
            <a:pPr lvl="0"/>
            <a:r>
              <a:rPr lang="en-US"/>
              <a:t> </a:t>
            </a:r>
            <a:endParaRPr lang="en-GB"/>
          </a:p>
        </p:txBody>
      </p:sp>
      <p:cxnSp>
        <p:nvCxnSpPr>
          <p:cNvPr id="30" name="Straight Connector 29">
            <a:extLst>
              <a:ext uri="{FF2B5EF4-FFF2-40B4-BE49-F238E27FC236}">
                <a16:creationId xmlns:a16="http://schemas.microsoft.com/office/drawing/2014/main" id="{37A786FF-C4DE-4511-827D-66383EBE40EE}"/>
              </a:ext>
            </a:extLst>
          </p:cNvPr>
          <p:cNvCxnSpPr>
            <a:cxnSpLocks/>
          </p:cNvCxnSpPr>
          <p:nvPr userDrawn="1"/>
        </p:nvCxnSpPr>
        <p:spPr>
          <a:xfrm>
            <a:off x="263526" y="1076325"/>
            <a:ext cx="11664951"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Content Placeholder 6">
            <a:extLst>
              <a:ext uri="{FF2B5EF4-FFF2-40B4-BE49-F238E27FC236}">
                <a16:creationId xmlns:a16="http://schemas.microsoft.com/office/drawing/2014/main" id="{1E7950D2-8310-0542-8AD9-402DA2A63732}"/>
              </a:ext>
            </a:extLst>
          </p:cNvPr>
          <p:cNvSpPr>
            <a:spLocks noGrp="1"/>
          </p:cNvSpPr>
          <p:nvPr>
            <p:ph sz="quarter" idx="26"/>
          </p:nvPr>
        </p:nvSpPr>
        <p:spPr>
          <a:xfrm>
            <a:off x="5181257" y="1390255"/>
            <a:ext cx="7005638" cy="5197867"/>
          </a:xfrm>
        </p:spPr>
        <p:txBody>
          <a:bodyPr/>
          <a:lstStyle/>
          <a:p>
            <a:pPr lvl="0"/>
            <a:endParaRPr lang="en-US"/>
          </a:p>
        </p:txBody>
      </p:sp>
      <p:sp>
        <p:nvSpPr>
          <p:cNvPr id="35" name="Rectangle 34">
            <a:extLst>
              <a:ext uri="{FF2B5EF4-FFF2-40B4-BE49-F238E27FC236}">
                <a16:creationId xmlns:a16="http://schemas.microsoft.com/office/drawing/2014/main" id="{26FD994C-1949-4D9B-AE0E-3B8A0CA49AB7}"/>
              </a:ext>
            </a:extLst>
          </p:cNvPr>
          <p:cNvSpPr/>
          <p:nvPr userDrawn="1"/>
        </p:nvSpPr>
        <p:spPr>
          <a:xfrm>
            <a:off x="0" y="-36675"/>
            <a:ext cx="6126958" cy="115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sp>
        <p:nvSpPr>
          <p:cNvPr id="36" name="Rectangle 35">
            <a:extLst>
              <a:ext uri="{FF2B5EF4-FFF2-40B4-BE49-F238E27FC236}">
                <a16:creationId xmlns:a16="http://schemas.microsoft.com/office/drawing/2014/main" id="{EB8978F8-84BF-47B5-9788-4BDAC4838788}"/>
              </a:ext>
            </a:extLst>
          </p:cNvPr>
          <p:cNvSpPr/>
          <p:nvPr userDrawn="1"/>
        </p:nvSpPr>
        <p:spPr>
          <a:xfrm>
            <a:off x="6065041" y="-36675"/>
            <a:ext cx="6126958" cy="115442"/>
          </a:xfrm>
          <a:prstGeom prst="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cxnSp>
        <p:nvCxnSpPr>
          <p:cNvPr id="37" name="Straight Connector 36">
            <a:extLst>
              <a:ext uri="{FF2B5EF4-FFF2-40B4-BE49-F238E27FC236}">
                <a16:creationId xmlns:a16="http://schemas.microsoft.com/office/drawing/2014/main" id="{D9BF5B6D-F12D-4D45-85F9-7001A48F5842}"/>
              </a:ext>
            </a:extLst>
          </p:cNvPr>
          <p:cNvCxnSpPr>
            <a:cxnSpLocks/>
          </p:cNvCxnSpPr>
          <p:nvPr userDrawn="1"/>
        </p:nvCxnSpPr>
        <p:spPr>
          <a:xfrm>
            <a:off x="1408113" y="260353"/>
            <a:ext cx="0" cy="813593"/>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38" name="Object 37">
            <a:extLst>
              <a:ext uri="{FF2B5EF4-FFF2-40B4-BE49-F238E27FC236}">
                <a16:creationId xmlns:a16="http://schemas.microsoft.com/office/drawing/2014/main" id="{A4468E7D-9DE8-4602-AADC-7342984AB548}"/>
              </a:ext>
            </a:extLst>
          </p:cNvPr>
          <p:cNvGraphicFramePr>
            <a:graphicFrameLocks noChangeAspect="1"/>
          </p:cNvGraphicFramePr>
          <p:nvPr userDrawn="1">
            <p:extLst>
              <p:ext uri="{D42A27DB-BD31-4B8C-83A1-F6EECF244321}">
                <p14:modId xmlns:p14="http://schemas.microsoft.com/office/powerpoint/2010/main" val="985039134"/>
              </p:ext>
            </p:extLst>
          </p:nvPr>
        </p:nvGraphicFramePr>
        <p:xfrm>
          <a:off x="263525" y="231322"/>
          <a:ext cx="1081811" cy="787766"/>
        </p:xfrm>
        <a:graphic>
          <a:graphicData uri="http://schemas.openxmlformats.org/presentationml/2006/ole">
            <mc:AlternateContent xmlns:mc="http://schemas.openxmlformats.org/markup-compatibility/2006">
              <mc:Choice xmlns:v="urn:schemas-microsoft-com:vml" Requires="v">
                <p:oleObj name="Acrobat Document" r:id="rId2" imgW="7534170" imgH="5486168" progId="Acrobat.Document.DC">
                  <p:embed/>
                </p:oleObj>
              </mc:Choice>
              <mc:Fallback>
                <p:oleObj name="Acrobat Document" r:id="rId2" imgW="7534170" imgH="5486168" progId="Acrobat.Document.DC">
                  <p:embed/>
                  <p:pic>
                    <p:nvPicPr>
                      <p:cNvPr id="38" name="Object 37">
                        <a:extLst>
                          <a:ext uri="{FF2B5EF4-FFF2-40B4-BE49-F238E27FC236}">
                            <a16:creationId xmlns:a16="http://schemas.microsoft.com/office/drawing/2014/main" id="{A4468E7D-9DE8-4602-AADC-7342984AB548}"/>
                          </a:ext>
                        </a:extLst>
                      </p:cNvPr>
                      <p:cNvPicPr/>
                      <p:nvPr/>
                    </p:nvPicPr>
                    <p:blipFill>
                      <a:blip r:embed="rId3"/>
                      <a:stretch>
                        <a:fillRect/>
                      </a:stretch>
                    </p:blipFill>
                    <p:spPr>
                      <a:xfrm>
                        <a:off x="263525" y="231322"/>
                        <a:ext cx="1081811" cy="787766"/>
                      </a:xfrm>
                      <a:prstGeom prst="rect">
                        <a:avLst/>
                      </a:prstGeom>
                    </p:spPr>
                  </p:pic>
                </p:oleObj>
              </mc:Fallback>
            </mc:AlternateContent>
          </a:graphicData>
        </a:graphic>
      </p:graphicFrame>
    </p:spTree>
    <p:extLst>
      <p:ext uri="{BB962C8B-B14F-4D97-AF65-F5344CB8AC3E}">
        <p14:creationId xmlns:p14="http://schemas.microsoft.com/office/powerpoint/2010/main" val="1354700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Bullet Points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a:xfrm>
            <a:off x="1470891" y="231322"/>
            <a:ext cx="10452823" cy="813592"/>
          </a:xfrm>
        </p:spPr>
        <p:txBody>
          <a:bodyPr/>
          <a:lstStyle>
            <a:lvl1pPr>
              <a:defRPr/>
            </a:lvl1pPr>
          </a:lstStyle>
          <a:p>
            <a:r>
              <a:rPr lang="en-US"/>
              <a:t>Enter title here</a:t>
            </a:r>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p>
            <a:endParaRPr lang="en-GB"/>
          </a:p>
        </p:txBody>
      </p:sp>
      <p:sp>
        <p:nvSpPr>
          <p:cNvPr id="7" name="Text Placeholder 11">
            <a:extLst>
              <a:ext uri="{FF2B5EF4-FFF2-40B4-BE49-F238E27FC236}">
                <a16:creationId xmlns:a16="http://schemas.microsoft.com/office/drawing/2014/main" id="{B4550E83-EA0B-4405-83E2-2C3D28A10DF6}"/>
              </a:ext>
            </a:extLst>
          </p:cNvPr>
          <p:cNvSpPr>
            <a:spLocks noGrp="1"/>
          </p:cNvSpPr>
          <p:nvPr>
            <p:ph type="body" sz="quarter" idx="14" hasCustomPrompt="1"/>
          </p:nvPr>
        </p:nvSpPr>
        <p:spPr>
          <a:xfrm>
            <a:off x="153443" y="1390650"/>
            <a:ext cx="5942557" cy="4184630"/>
          </a:xfrm>
        </p:spPr>
        <p:txBody>
          <a:bodyPr/>
          <a:lstStyle>
            <a:lvl1pPr marL="285744" indent="-285744">
              <a:buFont typeface="Arial" panose="020B0604020202020204" pitchFamily="34" charset="0"/>
              <a:buChar cha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3" name="Straight Connector 12">
            <a:extLst>
              <a:ext uri="{FF2B5EF4-FFF2-40B4-BE49-F238E27FC236}">
                <a16:creationId xmlns:a16="http://schemas.microsoft.com/office/drawing/2014/main" id="{71349DAC-D536-43F8-87BD-CF9A31E65A6D}"/>
              </a:ext>
            </a:extLst>
          </p:cNvPr>
          <p:cNvCxnSpPr>
            <a:cxnSpLocks/>
          </p:cNvCxnSpPr>
          <p:nvPr userDrawn="1"/>
        </p:nvCxnSpPr>
        <p:spPr>
          <a:xfrm>
            <a:off x="263526" y="1076325"/>
            <a:ext cx="11664951"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0194E6-1B3C-40DF-B5A2-399579B7F748}"/>
              </a:ext>
            </a:extLst>
          </p:cNvPr>
          <p:cNvGrpSpPr/>
          <p:nvPr userDrawn="1"/>
        </p:nvGrpSpPr>
        <p:grpSpPr>
          <a:xfrm>
            <a:off x="-3655068" y="2"/>
            <a:ext cx="3507559" cy="4472103"/>
            <a:chOff x="838198" y="1150069"/>
            <a:chExt cx="3507559" cy="4472103"/>
          </a:xfrm>
        </p:grpSpPr>
        <p:sp>
          <p:nvSpPr>
            <p:cNvPr id="18" name="Rectangle 17">
              <a:extLst>
                <a:ext uri="{FF2B5EF4-FFF2-40B4-BE49-F238E27FC236}">
                  <a16:creationId xmlns:a16="http://schemas.microsoft.com/office/drawing/2014/main" id="{DD2C72B9-4317-4B9C-ADF8-181B9ACDFFEC}"/>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
          <p:nvSpPr>
            <p:cNvPr id="19" name="TextBox 18">
              <a:extLst>
                <a:ext uri="{FF2B5EF4-FFF2-40B4-BE49-F238E27FC236}">
                  <a16:creationId xmlns:a16="http://schemas.microsoft.com/office/drawing/2014/main" id="{B6C5021F-7AC7-4DAA-9858-F0D3BFA8E24F}"/>
                </a:ext>
              </a:extLst>
            </p:cNvPr>
            <p:cNvSpPr txBox="1"/>
            <p:nvPr/>
          </p:nvSpPr>
          <p:spPr>
            <a:xfrm>
              <a:off x="838199" y="1225485"/>
              <a:ext cx="3507558" cy="369332"/>
            </a:xfrm>
            <a:prstGeom prst="rect">
              <a:avLst/>
            </a:prstGeom>
            <a:noFill/>
          </p:spPr>
          <p:txBody>
            <a:bodyPr wrap="square" rtlCol="0">
              <a:spAutoFit/>
            </a:bodyPr>
            <a:lstStyle/>
            <a:p>
              <a:pPr algn="ctr"/>
              <a:r>
                <a:rPr lang="en-GB" sz="1800">
                  <a:solidFill>
                    <a:srgbClr val="333333"/>
                  </a:solidFill>
                  <a:latin typeface="+mj-lt"/>
                </a:rPr>
                <a:t>How to insert an image</a:t>
              </a:r>
            </a:p>
          </p:txBody>
        </p:sp>
        <p:sp>
          <p:nvSpPr>
            <p:cNvPr id="20" name="Rectangle 19">
              <a:extLst>
                <a:ext uri="{FF2B5EF4-FFF2-40B4-BE49-F238E27FC236}">
                  <a16:creationId xmlns:a16="http://schemas.microsoft.com/office/drawing/2014/main" id="{BF132EA9-2790-4E7A-AF01-392C112DB3A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333333"/>
                </a:solidFill>
              </a:endParaRPr>
            </a:p>
          </p:txBody>
        </p:sp>
        <p:sp>
          <p:nvSpPr>
            <p:cNvPr id="21" name="TextBox 20">
              <a:extLst>
                <a:ext uri="{FF2B5EF4-FFF2-40B4-BE49-F238E27FC236}">
                  <a16:creationId xmlns:a16="http://schemas.microsoft.com/office/drawing/2014/main" id="{CB0D6D58-0678-4B8B-8D57-DC942888D802}"/>
                </a:ext>
              </a:extLst>
            </p:cNvPr>
            <p:cNvSpPr txBox="1"/>
            <p:nvPr/>
          </p:nvSpPr>
          <p:spPr>
            <a:xfrm>
              <a:off x="838199"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2" name="TextBox 21">
              <a:extLst>
                <a:ext uri="{FF2B5EF4-FFF2-40B4-BE49-F238E27FC236}">
                  <a16:creationId xmlns:a16="http://schemas.microsoft.com/office/drawing/2014/main" id="{A611A448-A8A5-4A07-ACBF-BEFDA0296080}"/>
                </a:ext>
              </a:extLst>
            </p:cNvPr>
            <p:cNvSpPr txBox="1"/>
            <p:nvPr/>
          </p:nvSpPr>
          <p:spPr>
            <a:xfrm>
              <a:off x="838199" y="2650785"/>
              <a:ext cx="3507558"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3" name="TextBox 22">
              <a:extLst>
                <a:ext uri="{FF2B5EF4-FFF2-40B4-BE49-F238E27FC236}">
                  <a16:creationId xmlns:a16="http://schemas.microsoft.com/office/drawing/2014/main" id="{0E35D04D-268D-4DC1-92DB-D525CA069AD4}"/>
                </a:ext>
              </a:extLst>
            </p:cNvPr>
            <p:cNvSpPr txBox="1"/>
            <p:nvPr/>
          </p:nvSpPr>
          <p:spPr>
            <a:xfrm>
              <a:off x="838198" y="3236009"/>
              <a:ext cx="3507558"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24" name="TextBox 23">
              <a:extLst>
                <a:ext uri="{FF2B5EF4-FFF2-40B4-BE49-F238E27FC236}">
                  <a16:creationId xmlns:a16="http://schemas.microsoft.com/office/drawing/2014/main" id="{37952E13-3F49-4D78-BBD4-223CA9BBA618}"/>
                </a:ext>
              </a:extLst>
            </p:cNvPr>
            <p:cNvSpPr txBox="1"/>
            <p:nvPr/>
          </p:nvSpPr>
          <p:spPr>
            <a:xfrm>
              <a:off x="838199" y="4448000"/>
              <a:ext cx="3507558"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5" name="TextBox 24">
              <a:extLst>
                <a:ext uri="{FF2B5EF4-FFF2-40B4-BE49-F238E27FC236}">
                  <a16:creationId xmlns:a16="http://schemas.microsoft.com/office/drawing/2014/main" id="{1609880A-506E-4E5C-9741-CFCF486C2C08}"/>
                </a:ext>
              </a:extLst>
            </p:cNvPr>
            <p:cNvSpPr txBox="1"/>
            <p:nvPr/>
          </p:nvSpPr>
          <p:spPr>
            <a:xfrm>
              <a:off x="838199" y="5039938"/>
              <a:ext cx="3507558"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
        <p:nvSpPr>
          <p:cNvPr id="26" name="Content Placeholder 6">
            <a:extLst>
              <a:ext uri="{FF2B5EF4-FFF2-40B4-BE49-F238E27FC236}">
                <a16:creationId xmlns:a16="http://schemas.microsoft.com/office/drawing/2014/main" id="{42A08615-8281-C94B-87A6-DF1C169DD57D}"/>
              </a:ext>
            </a:extLst>
          </p:cNvPr>
          <p:cNvSpPr>
            <a:spLocks noGrp="1"/>
          </p:cNvSpPr>
          <p:nvPr>
            <p:ph sz="quarter" idx="26"/>
          </p:nvPr>
        </p:nvSpPr>
        <p:spPr>
          <a:xfrm>
            <a:off x="6718851" y="1390255"/>
            <a:ext cx="5468043" cy="5467745"/>
          </a:xfrm>
        </p:spPr>
        <p:txBody>
          <a:bodyPr/>
          <a:lstStyle/>
          <a:p>
            <a:pPr lvl="0"/>
            <a:endParaRPr lang="en-US"/>
          </a:p>
        </p:txBody>
      </p:sp>
      <p:sp>
        <p:nvSpPr>
          <p:cNvPr id="27" name="Rectangle 26">
            <a:extLst>
              <a:ext uri="{FF2B5EF4-FFF2-40B4-BE49-F238E27FC236}">
                <a16:creationId xmlns:a16="http://schemas.microsoft.com/office/drawing/2014/main" id="{C6BBBF02-8398-41AC-9710-E275603AC4C2}"/>
              </a:ext>
            </a:extLst>
          </p:cNvPr>
          <p:cNvSpPr/>
          <p:nvPr userDrawn="1"/>
        </p:nvSpPr>
        <p:spPr>
          <a:xfrm>
            <a:off x="0" y="-36675"/>
            <a:ext cx="6126958" cy="115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sp>
        <p:nvSpPr>
          <p:cNvPr id="28" name="Rectangle 27">
            <a:extLst>
              <a:ext uri="{FF2B5EF4-FFF2-40B4-BE49-F238E27FC236}">
                <a16:creationId xmlns:a16="http://schemas.microsoft.com/office/drawing/2014/main" id="{97779D23-9ABE-492A-B72A-9FECEFEE3687}"/>
              </a:ext>
            </a:extLst>
          </p:cNvPr>
          <p:cNvSpPr/>
          <p:nvPr userDrawn="1"/>
        </p:nvSpPr>
        <p:spPr>
          <a:xfrm>
            <a:off x="6065041" y="-36675"/>
            <a:ext cx="6126958" cy="115442"/>
          </a:xfrm>
          <a:prstGeom prst="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cxnSp>
        <p:nvCxnSpPr>
          <p:cNvPr id="29" name="Straight Connector 28">
            <a:extLst>
              <a:ext uri="{FF2B5EF4-FFF2-40B4-BE49-F238E27FC236}">
                <a16:creationId xmlns:a16="http://schemas.microsoft.com/office/drawing/2014/main" id="{6E035F63-1F69-4958-961C-6205A343F70F}"/>
              </a:ext>
            </a:extLst>
          </p:cNvPr>
          <p:cNvCxnSpPr>
            <a:cxnSpLocks/>
          </p:cNvCxnSpPr>
          <p:nvPr userDrawn="1"/>
        </p:nvCxnSpPr>
        <p:spPr>
          <a:xfrm>
            <a:off x="1408113" y="260353"/>
            <a:ext cx="0" cy="813593"/>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30" name="Object 29">
            <a:extLst>
              <a:ext uri="{FF2B5EF4-FFF2-40B4-BE49-F238E27FC236}">
                <a16:creationId xmlns:a16="http://schemas.microsoft.com/office/drawing/2014/main" id="{5C572ECF-7FF5-4C06-8184-3A3B8CEE8D74}"/>
              </a:ext>
            </a:extLst>
          </p:cNvPr>
          <p:cNvGraphicFramePr>
            <a:graphicFrameLocks noChangeAspect="1"/>
          </p:cNvGraphicFramePr>
          <p:nvPr userDrawn="1">
            <p:extLst>
              <p:ext uri="{D42A27DB-BD31-4B8C-83A1-F6EECF244321}">
                <p14:modId xmlns:p14="http://schemas.microsoft.com/office/powerpoint/2010/main" val="985039134"/>
              </p:ext>
            </p:extLst>
          </p:nvPr>
        </p:nvGraphicFramePr>
        <p:xfrm>
          <a:off x="263525" y="231322"/>
          <a:ext cx="1081811" cy="787766"/>
        </p:xfrm>
        <a:graphic>
          <a:graphicData uri="http://schemas.openxmlformats.org/presentationml/2006/ole">
            <mc:AlternateContent xmlns:mc="http://schemas.openxmlformats.org/markup-compatibility/2006">
              <mc:Choice xmlns:v="urn:schemas-microsoft-com:vml" Requires="v">
                <p:oleObj name="Acrobat Document" r:id="rId2" imgW="7534170" imgH="5486168" progId="Acrobat.Document.DC">
                  <p:embed/>
                </p:oleObj>
              </mc:Choice>
              <mc:Fallback>
                <p:oleObj name="Acrobat Document" r:id="rId2" imgW="7534170" imgH="5486168" progId="Acrobat.Document.DC">
                  <p:embed/>
                  <p:pic>
                    <p:nvPicPr>
                      <p:cNvPr id="30" name="Object 29">
                        <a:extLst>
                          <a:ext uri="{FF2B5EF4-FFF2-40B4-BE49-F238E27FC236}">
                            <a16:creationId xmlns:a16="http://schemas.microsoft.com/office/drawing/2014/main" id="{5C572ECF-7FF5-4C06-8184-3A3B8CEE8D74}"/>
                          </a:ext>
                        </a:extLst>
                      </p:cNvPr>
                      <p:cNvPicPr/>
                      <p:nvPr/>
                    </p:nvPicPr>
                    <p:blipFill>
                      <a:blip r:embed="rId3"/>
                      <a:stretch>
                        <a:fillRect/>
                      </a:stretch>
                    </p:blipFill>
                    <p:spPr>
                      <a:xfrm>
                        <a:off x="263525" y="231322"/>
                        <a:ext cx="1081811" cy="787766"/>
                      </a:xfrm>
                      <a:prstGeom prst="rect">
                        <a:avLst/>
                      </a:prstGeom>
                    </p:spPr>
                  </p:pic>
                </p:oleObj>
              </mc:Fallback>
            </mc:AlternateContent>
          </a:graphicData>
        </a:graphic>
      </p:graphicFrame>
    </p:spTree>
    <p:extLst>
      <p:ext uri="{BB962C8B-B14F-4D97-AF65-F5344CB8AC3E}">
        <p14:creationId xmlns:p14="http://schemas.microsoft.com/office/powerpoint/2010/main" val="3749866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se Study (Text and Small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p>
            <a:fld id="{51ED632D-0BA8-4FA5-8885-369FB5799C40}" type="datetime1">
              <a:rPr lang="en-GB" smtClean="0"/>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p>
            <a:fld id="{F2BE9634-C6BF-42E8-9591-7B92EBF87705}" type="slidenum">
              <a:rPr lang="en-GB" smtClean="0"/>
              <a:pPr/>
              <a:t>‹#›</a:t>
            </a:fld>
            <a:endParaRPr lang="en-GB"/>
          </a:p>
        </p:txBody>
      </p:sp>
      <p:sp>
        <p:nvSpPr>
          <p:cNvPr id="7" name="Text Placeholder 7">
            <a:extLst>
              <a:ext uri="{FF2B5EF4-FFF2-40B4-BE49-F238E27FC236}">
                <a16:creationId xmlns:a16="http://schemas.microsoft.com/office/drawing/2014/main" id="{FFE858AD-5F90-4F71-863C-EEFC19B8A3D1}"/>
              </a:ext>
            </a:extLst>
          </p:cNvPr>
          <p:cNvSpPr>
            <a:spLocks noGrp="1"/>
          </p:cNvSpPr>
          <p:nvPr>
            <p:ph type="body" sz="quarter" idx="28" hasCustomPrompt="1"/>
          </p:nvPr>
        </p:nvSpPr>
        <p:spPr>
          <a:xfrm>
            <a:off x="264475" y="1423987"/>
            <a:ext cx="11664000" cy="4595813"/>
          </a:xfrm>
          <a:solidFill>
            <a:schemeClr val="bg1"/>
          </a:solidFill>
        </p:spPr>
        <p:txBody>
          <a:bodyPr lIns="162000" anchor="t"/>
          <a:lstStyle>
            <a:lvl1pPr>
              <a:defRPr sz="3200" b="1"/>
            </a:lvl1pPr>
          </a:lstStyle>
          <a:p>
            <a:pPr lvl="0"/>
            <a:r>
              <a:rPr lang="en-US"/>
              <a:t>  </a:t>
            </a:r>
            <a:endParaRPr lang="en-GB"/>
          </a:p>
        </p:txBody>
      </p:sp>
      <p:sp>
        <p:nvSpPr>
          <p:cNvPr id="8" name="Text Placeholder 7">
            <a:extLst>
              <a:ext uri="{FF2B5EF4-FFF2-40B4-BE49-F238E27FC236}">
                <a16:creationId xmlns:a16="http://schemas.microsoft.com/office/drawing/2014/main" id="{A2006BF4-4ED3-4E06-ADE6-79CDB8FE1A5F}"/>
              </a:ext>
            </a:extLst>
          </p:cNvPr>
          <p:cNvSpPr>
            <a:spLocks noGrp="1"/>
          </p:cNvSpPr>
          <p:nvPr>
            <p:ph type="body" sz="quarter" idx="29" hasCustomPrompt="1"/>
          </p:nvPr>
        </p:nvSpPr>
        <p:spPr>
          <a:xfrm>
            <a:off x="264476" y="1387988"/>
            <a:ext cx="11664000" cy="36000"/>
          </a:xfrm>
          <a:solidFill>
            <a:schemeClr val="accent3"/>
          </a:solidFill>
        </p:spPr>
        <p:txBody>
          <a:bodyPr lIns="162000" anchor="ctr"/>
          <a:lstStyle>
            <a:lvl1pPr>
              <a:defRPr sz="3200" b="1"/>
            </a:lvl1pPr>
          </a:lstStyle>
          <a:p>
            <a:pPr lvl="0"/>
            <a:r>
              <a:rPr lang="en-US"/>
              <a:t> </a:t>
            </a:r>
            <a:endParaRPr lang="en-GB"/>
          </a:p>
        </p:txBody>
      </p:sp>
      <p:sp>
        <p:nvSpPr>
          <p:cNvPr id="9" name="Text Placeholder 11">
            <a:extLst>
              <a:ext uri="{FF2B5EF4-FFF2-40B4-BE49-F238E27FC236}">
                <a16:creationId xmlns:a16="http://schemas.microsoft.com/office/drawing/2014/main" id="{7E5D2FB2-8F6D-4FEB-8C87-59751AD1D464}"/>
              </a:ext>
            </a:extLst>
          </p:cNvPr>
          <p:cNvSpPr>
            <a:spLocks noGrp="1"/>
          </p:cNvSpPr>
          <p:nvPr>
            <p:ph type="body" sz="quarter" idx="14" hasCustomPrompt="1"/>
          </p:nvPr>
        </p:nvSpPr>
        <p:spPr>
          <a:xfrm>
            <a:off x="442913" y="2548432"/>
            <a:ext cx="7366963" cy="3267753"/>
          </a:xfrm>
        </p:spPr>
        <p:txBody>
          <a:bodyPr numCol="2" spcCol="360000"/>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11">
            <a:extLst>
              <a:ext uri="{FF2B5EF4-FFF2-40B4-BE49-F238E27FC236}">
                <a16:creationId xmlns:a16="http://schemas.microsoft.com/office/drawing/2014/main" id="{9DD5956C-265A-4E33-9545-8CA7E4AA6517}"/>
              </a:ext>
            </a:extLst>
          </p:cNvPr>
          <p:cNvSpPr>
            <a:spLocks noGrp="1"/>
          </p:cNvSpPr>
          <p:nvPr>
            <p:ph type="body" sz="quarter" idx="15" hasCustomPrompt="1"/>
          </p:nvPr>
        </p:nvSpPr>
        <p:spPr>
          <a:xfrm>
            <a:off x="442913" y="1572700"/>
            <a:ext cx="7366963" cy="765766"/>
          </a:xfrm>
        </p:spPr>
        <p:txBody>
          <a:bodyPr anchor="b"/>
          <a:lstStyle>
            <a:lvl1pPr>
              <a:defRPr lang="en-GB" sz="2000" b="1" kern="1200" spc="-71" baseline="0" dirty="0">
                <a:solidFill>
                  <a:schemeClr val="accent3"/>
                </a:solidFill>
                <a:latin typeface="+mn-lt"/>
                <a:ea typeface="+mn-ea"/>
                <a:cs typeface="+mn-cs"/>
              </a:defRPr>
            </a:lvl1pPr>
          </a:lstStyle>
          <a:p>
            <a:pPr marL="0" lvl="0" indent="0" algn="l" defTabSz="914377" rtl="0" eaLnBrk="1" latinLnBrk="0" hangingPunct="1">
              <a:lnSpc>
                <a:spcPct val="90000"/>
              </a:lnSpc>
              <a:spcBef>
                <a:spcPts val="1000"/>
              </a:spcBef>
              <a:spcAft>
                <a:spcPts val="600"/>
              </a:spcAft>
              <a:buFont typeface="Arial" panose="020B0604020202020204" pitchFamily="34" charset="0"/>
              <a:buNone/>
            </a:pPr>
            <a:r>
              <a:rPr lang="en-US"/>
              <a:t>Enter subtitle here</a:t>
            </a:r>
            <a:endParaRPr lang="en-GB"/>
          </a:p>
        </p:txBody>
      </p:sp>
      <p:sp>
        <p:nvSpPr>
          <p:cNvPr id="12" name="Text Placeholder 14">
            <a:extLst>
              <a:ext uri="{FF2B5EF4-FFF2-40B4-BE49-F238E27FC236}">
                <a16:creationId xmlns:a16="http://schemas.microsoft.com/office/drawing/2014/main" id="{81CB43E0-489F-41BE-8DCB-36AE9EC6C116}"/>
              </a:ext>
            </a:extLst>
          </p:cNvPr>
          <p:cNvSpPr>
            <a:spLocks noGrp="1"/>
          </p:cNvSpPr>
          <p:nvPr>
            <p:ph type="body" sz="quarter" idx="13" hasCustomPrompt="1"/>
          </p:nvPr>
        </p:nvSpPr>
        <p:spPr>
          <a:xfrm>
            <a:off x="8199620" y="4927355"/>
            <a:ext cx="3417757" cy="331698"/>
          </a:xfrm>
        </p:spPr>
        <p:txBody>
          <a:bodyPr anchor="b"/>
          <a:lstStyle>
            <a:lvl1pPr>
              <a:defRPr sz="1400" b="1">
                <a:solidFill>
                  <a:schemeClr val="accent3"/>
                </a:solidFill>
              </a:defRPr>
            </a:lvl1pPr>
          </a:lstStyle>
          <a:p>
            <a:pPr lvl="0"/>
            <a:r>
              <a:rPr lang="en-US"/>
              <a:t>Enter text here</a:t>
            </a:r>
            <a:endParaRPr lang="en-GB"/>
          </a:p>
        </p:txBody>
      </p:sp>
      <p:sp>
        <p:nvSpPr>
          <p:cNvPr id="13" name="Text Placeholder 11">
            <a:extLst>
              <a:ext uri="{FF2B5EF4-FFF2-40B4-BE49-F238E27FC236}">
                <a16:creationId xmlns:a16="http://schemas.microsoft.com/office/drawing/2014/main" id="{3AD50A40-3CEC-43DA-A47C-43B1156991A5}"/>
              </a:ext>
            </a:extLst>
          </p:cNvPr>
          <p:cNvSpPr>
            <a:spLocks noGrp="1"/>
          </p:cNvSpPr>
          <p:nvPr>
            <p:ph type="body" sz="quarter" idx="30" hasCustomPrompt="1"/>
          </p:nvPr>
        </p:nvSpPr>
        <p:spPr>
          <a:xfrm>
            <a:off x="8199620" y="5213350"/>
            <a:ext cx="3417757" cy="570857"/>
          </a:xfrm>
        </p:spPr>
        <p:txBody>
          <a:bodyPr/>
          <a:lstStyle>
            <a:lvl1pPr>
              <a:defRPr sz="1400"/>
            </a:lvl1pPr>
            <a:lvl2pPr>
              <a:defRPr sz="1200"/>
            </a:lvl2pPr>
            <a:lvl3pPr>
              <a:defRPr sz="1100"/>
            </a:lvl3pPr>
            <a:lvl4pPr>
              <a:defRPr sz="1051"/>
            </a:lvl4pPr>
            <a:lvl5pPr>
              <a:defRPr sz="1051"/>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0">
            <a:extLst>
              <a:ext uri="{FF2B5EF4-FFF2-40B4-BE49-F238E27FC236}">
                <a16:creationId xmlns:a16="http://schemas.microsoft.com/office/drawing/2014/main" id="{D3C137A3-9810-4599-AB22-2ABE53A083A1}"/>
              </a:ext>
            </a:extLst>
          </p:cNvPr>
          <p:cNvSpPr>
            <a:spLocks noGrp="1"/>
          </p:cNvSpPr>
          <p:nvPr>
            <p:ph type="body" sz="quarter" idx="19" hasCustomPrompt="1"/>
          </p:nvPr>
        </p:nvSpPr>
        <p:spPr>
          <a:xfrm>
            <a:off x="7894264" y="1898667"/>
            <a:ext cx="3600" cy="3636000"/>
          </a:xfrm>
          <a:solidFill>
            <a:schemeClr val="accent4"/>
          </a:solidFill>
        </p:spPr>
        <p:txBody>
          <a:bodyPr/>
          <a:lstStyle/>
          <a:p>
            <a:pPr lvl="0"/>
            <a:r>
              <a:rPr lang="en-US"/>
              <a:t> </a:t>
            </a:r>
            <a:endParaRPr lang="en-GB"/>
          </a:p>
        </p:txBody>
      </p:sp>
      <p:grpSp>
        <p:nvGrpSpPr>
          <p:cNvPr id="14" name="Group 13">
            <a:extLst>
              <a:ext uri="{FF2B5EF4-FFF2-40B4-BE49-F238E27FC236}">
                <a16:creationId xmlns:a16="http://schemas.microsoft.com/office/drawing/2014/main" id="{A708C7F1-9BB2-455B-9412-9944E8D3DFCB}"/>
              </a:ext>
            </a:extLst>
          </p:cNvPr>
          <p:cNvGrpSpPr/>
          <p:nvPr userDrawn="1"/>
        </p:nvGrpSpPr>
        <p:grpSpPr>
          <a:xfrm>
            <a:off x="-3655068" y="2"/>
            <a:ext cx="3507559" cy="4472103"/>
            <a:chOff x="838198" y="1150069"/>
            <a:chExt cx="3507559" cy="4472103"/>
          </a:xfrm>
        </p:grpSpPr>
        <p:sp>
          <p:nvSpPr>
            <p:cNvPr id="16" name="Rectangle 15">
              <a:extLst>
                <a:ext uri="{FF2B5EF4-FFF2-40B4-BE49-F238E27FC236}">
                  <a16:creationId xmlns:a16="http://schemas.microsoft.com/office/drawing/2014/main" id="{C736326E-DF52-4D6B-BB12-A1D93CBFE45A}"/>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
          <p:nvSpPr>
            <p:cNvPr id="17" name="TextBox 16">
              <a:extLst>
                <a:ext uri="{FF2B5EF4-FFF2-40B4-BE49-F238E27FC236}">
                  <a16:creationId xmlns:a16="http://schemas.microsoft.com/office/drawing/2014/main" id="{3F4B2CD3-7B59-480B-851B-497CFEAC791D}"/>
                </a:ext>
              </a:extLst>
            </p:cNvPr>
            <p:cNvSpPr txBox="1"/>
            <p:nvPr/>
          </p:nvSpPr>
          <p:spPr>
            <a:xfrm>
              <a:off x="838199" y="1225485"/>
              <a:ext cx="3507558" cy="369332"/>
            </a:xfrm>
            <a:prstGeom prst="rect">
              <a:avLst/>
            </a:prstGeom>
            <a:noFill/>
          </p:spPr>
          <p:txBody>
            <a:bodyPr wrap="square" rtlCol="0">
              <a:spAutoFit/>
            </a:bodyPr>
            <a:lstStyle/>
            <a:p>
              <a:pPr algn="ctr"/>
              <a:r>
                <a:rPr lang="en-GB" sz="1800">
                  <a:solidFill>
                    <a:srgbClr val="333333"/>
                  </a:solidFill>
                  <a:latin typeface="+mj-lt"/>
                </a:rPr>
                <a:t>How to insert an image</a:t>
              </a:r>
            </a:p>
          </p:txBody>
        </p:sp>
        <p:sp>
          <p:nvSpPr>
            <p:cNvPr id="18" name="Rectangle 17">
              <a:extLst>
                <a:ext uri="{FF2B5EF4-FFF2-40B4-BE49-F238E27FC236}">
                  <a16:creationId xmlns:a16="http://schemas.microsoft.com/office/drawing/2014/main" id="{56085365-7F90-4F88-B790-BC06550FA493}"/>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333333"/>
                </a:solidFill>
              </a:endParaRPr>
            </a:p>
          </p:txBody>
        </p:sp>
        <p:sp>
          <p:nvSpPr>
            <p:cNvPr id="19" name="TextBox 18">
              <a:extLst>
                <a:ext uri="{FF2B5EF4-FFF2-40B4-BE49-F238E27FC236}">
                  <a16:creationId xmlns:a16="http://schemas.microsoft.com/office/drawing/2014/main" id="{0225DA69-1A56-4E09-B83B-489ED4206625}"/>
                </a:ext>
              </a:extLst>
            </p:cNvPr>
            <p:cNvSpPr txBox="1"/>
            <p:nvPr/>
          </p:nvSpPr>
          <p:spPr>
            <a:xfrm>
              <a:off x="838199"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0" name="TextBox 19">
              <a:extLst>
                <a:ext uri="{FF2B5EF4-FFF2-40B4-BE49-F238E27FC236}">
                  <a16:creationId xmlns:a16="http://schemas.microsoft.com/office/drawing/2014/main" id="{8791954D-C240-4CD4-AAF2-C35D9A6FD1FE}"/>
                </a:ext>
              </a:extLst>
            </p:cNvPr>
            <p:cNvSpPr txBox="1"/>
            <p:nvPr/>
          </p:nvSpPr>
          <p:spPr>
            <a:xfrm>
              <a:off x="838199" y="2650785"/>
              <a:ext cx="3507558"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1" name="TextBox 20">
              <a:extLst>
                <a:ext uri="{FF2B5EF4-FFF2-40B4-BE49-F238E27FC236}">
                  <a16:creationId xmlns:a16="http://schemas.microsoft.com/office/drawing/2014/main" id="{C8313DE5-175D-407B-9EFC-EA99780563C1}"/>
                </a:ext>
              </a:extLst>
            </p:cNvPr>
            <p:cNvSpPr txBox="1"/>
            <p:nvPr/>
          </p:nvSpPr>
          <p:spPr>
            <a:xfrm>
              <a:off x="838198" y="3236009"/>
              <a:ext cx="3507558"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22" name="TextBox 21">
              <a:extLst>
                <a:ext uri="{FF2B5EF4-FFF2-40B4-BE49-F238E27FC236}">
                  <a16:creationId xmlns:a16="http://schemas.microsoft.com/office/drawing/2014/main" id="{F8AB22EB-0EE1-4B84-9E55-FB2F3FE38D26}"/>
                </a:ext>
              </a:extLst>
            </p:cNvPr>
            <p:cNvSpPr txBox="1"/>
            <p:nvPr/>
          </p:nvSpPr>
          <p:spPr>
            <a:xfrm>
              <a:off x="838199" y="4448000"/>
              <a:ext cx="3507558"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3" name="TextBox 22">
              <a:extLst>
                <a:ext uri="{FF2B5EF4-FFF2-40B4-BE49-F238E27FC236}">
                  <a16:creationId xmlns:a16="http://schemas.microsoft.com/office/drawing/2014/main" id="{6EC5F3C7-E7D9-48CC-BA63-23E9E1EB9EC0}"/>
                </a:ext>
              </a:extLst>
            </p:cNvPr>
            <p:cNvSpPr txBox="1"/>
            <p:nvPr/>
          </p:nvSpPr>
          <p:spPr>
            <a:xfrm>
              <a:off x="838199" y="5039938"/>
              <a:ext cx="3507558"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
        <p:nvSpPr>
          <p:cNvPr id="24" name="Content Placeholder 6">
            <a:extLst>
              <a:ext uri="{FF2B5EF4-FFF2-40B4-BE49-F238E27FC236}">
                <a16:creationId xmlns:a16="http://schemas.microsoft.com/office/drawing/2014/main" id="{0AFE5EE6-C209-A849-A20C-F2BAAA578277}"/>
              </a:ext>
            </a:extLst>
          </p:cNvPr>
          <p:cNvSpPr>
            <a:spLocks noGrp="1"/>
          </p:cNvSpPr>
          <p:nvPr>
            <p:ph sz="quarter" idx="26"/>
          </p:nvPr>
        </p:nvSpPr>
        <p:spPr>
          <a:xfrm>
            <a:off x="8199620" y="1709981"/>
            <a:ext cx="3417757" cy="3217373"/>
          </a:xfrm>
        </p:spPr>
        <p:txBody>
          <a:bodyPr/>
          <a:lstStyle/>
          <a:p>
            <a:pPr lvl="0"/>
            <a:endParaRPr lang="en-US"/>
          </a:p>
        </p:txBody>
      </p:sp>
    </p:spTree>
    <p:extLst>
      <p:ext uri="{BB962C8B-B14F-4D97-AF65-F5344CB8AC3E}">
        <p14:creationId xmlns:p14="http://schemas.microsoft.com/office/powerpoint/2010/main" val="705872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se Study (Text and Large Image)">
    <p:bg>
      <p:bgPr>
        <a:solidFill>
          <a:schemeClr val="bg1"/>
        </a:solidFill>
        <a:effectLst/>
      </p:bgPr>
    </p:bg>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FFE858AD-5F90-4F71-863C-EEFC19B8A3D1}"/>
              </a:ext>
            </a:extLst>
          </p:cNvPr>
          <p:cNvSpPr>
            <a:spLocks noGrp="1"/>
          </p:cNvSpPr>
          <p:nvPr>
            <p:ph type="body" sz="quarter" idx="28" hasCustomPrompt="1"/>
          </p:nvPr>
        </p:nvSpPr>
        <p:spPr>
          <a:xfrm>
            <a:off x="264475" y="1423987"/>
            <a:ext cx="11664000" cy="4595813"/>
          </a:xfrm>
          <a:solidFill>
            <a:schemeClr val="bg1"/>
          </a:solidFill>
        </p:spPr>
        <p:txBody>
          <a:bodyPr lIns="162000" anchor="t"/>
          <a:lstStyle>
            <a:lvl1pPr>
              <a:defRPr sz="3200" b="1"/>
            </a:lvl1pPr>
          </a:lstStyle>
          <a:p>
            <a:pPr lvl="0"/>
            <a:r>
              <a:rPr lang="en-US"/>
              <a:t>  </a:t>
            </a:r>
            <a:endParaRPr lang="en-GB"/>
          </a:p>
        </p:txBody>
      </p:sp>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p>
            <a:fld id="{A347C112-15D3-4A6D-8319-EB986A9705D7}" type="datetime1">
              <a:rPr lang="en-GB" smtClean="0"/>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p>
            <a:fld id="{F2BE9634-C6BF-42E8-9591-7B92EBF87705}" type="slidenum">
              <a:rPr lang="en-GB" smtClean="0"/>
              <a:pPr/>
              <a:t>‹#›</a:t>
            </a:fld>
            <a:endParaRPr lang="en-GB"/>
          </a:p>
        </p:txBody>
      </p:sp>
      <p:sp>
        <p:nvSpPr>
          <p:cNvPr id="8" name="Text Placeholder 7">
            <a:extLst>
              <a:ext uri="{FF2B5EF4-FFF2-40B4-BE49-F238E27FC236}">
                <a16:creationId xmlns:a16="http://schemas.microsoft.com/office/drawing/2014/main" id="{A2006BF4-4ED3-4E06-ADE6-79CDB8FE1A5F}"/>
              </a:ext>
            </a:extLst>
          </p:cNvPr>
          <p:cNvSpPr>
            <a:spLocks noGrp="1"/>
          </p:cNvSpPr>
          <p:nvPr>
            <p:ph type="body" sz="quarter" idx="29" hasCustomPrompt="1"/>
          </p:nvPr>
        </p:nvSpPr>
        <p:spPr>
          <a:xfrm>
            <a:off x="264476" y="1387988"/>
            <a:ext cx="11664000" cy="36000"/>
          </a:xfrm>
          <a:solidFill>
            <a:schemeClr val="accent3"/>
          </a:solidFill>
        </p:spPr>
        <p:txBody>
          <a:bodyPr lIns="162000" anchor="ctr"/>
          <a:lstStyle>
            <a:lvl1pPr>
              <a:defRPr sz="3200" b="1"/>
            </a:lvl1pPr>
          </a:lstStyle>
          <a:p>
            <a:pPr lvl="0"/>
            <a:r>
              <a:rPr lang="en-US"/>
              <a:t> </a:t>
            </a:r>
            <a:endParaRPr lang="en-GB"/>
          </a:p>
        </p:txBody>
      </p:sp>
      <p:sp>
        <p:nvSpPr>
          <p:cNvPr id="9" name="Text Placeholder 11">
            <a:extLst>
              <a:ext uri="{FF2B5EF4-FFF2-40B4-BE49-F238E27FC236}">
                <a16:creationId xmlns:a16="http://schemas.microsoft.com/office/drawing/2014/main" id="{7E5D2FB2-8F6D-4FEB-8C87-59751AD1D464}"/>
              </a:ext>
            </a:extLst>
          </p:cNvPr>
          <p:cNvSpPr>
            <a:spLocks noGrp="1"/>
          </p:cNvSpPr>
          <p:nvPr>
            <p:ph type="body" sz="quarter" idx="14" hasCustomPrompt="1"/>
          </p:nvPr>
        </p:nvSpPr>
        <p:spPr>
          <a:xfrm>
            <a:off x="442914" y="2548432"/>
            <a:ext cx="3617407" cy="3267753"/>
          </a:xfrm>
        </p:spPr>
        <p:txBody>
          <a:bodyPr numCol="1" spcCol="360000"/>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4">
            <a:extLst>
              <a:ext uri="{FF2B5EF4-FFF2-40B4-BE49-F238E27FC236}">
                <a16:creationId xmlns:a16="http://schemas.microsoft.com/office/drawing/2014/main" id="{81CB43E0-489F-41BE-8DCB-36AE9EC6C116}"/>
              </a:ext>
            </a:extLst>
          </p:cNvPr>
          <p:cNvSpPr>
            <a:spLocks noGrp="1"/>
          </p:cNvSpPr>
          <p:nvPr>
            <p:ph type="body" sz="quarter" idx="13" hasCustomPrompt="1"/>
          </p:nvPr>
        </p:nvSpPr>
        <p:spPr>
          <a:xfrm>
            <a:off x="4467174" y="4927355"/>
            <a:ext cx="7150204" cy="331698"/>
          </a:xfrm>
        </p:spPr>
        <p:txBody>
          <a:bodyPr anchor="b"/>
          <a:lstStyle>
            <a:lvl1pPr>
              <a:defRPr sz="1400" b="1">
                <a:solidFill>
                  <a:schemeClr val="accent3"/>
                </a:solidFill>
              </a:defRPr>
            </a:lvl1pPr>
          </a:lstStyle>
          <a:p>
            <a:pPr lvl="0"/>
            <a:r>
              <a:rPr lang="en-US"/>
              <a:t>Enter text here</a:t>
            </a:r>
            <a:endParaRPr lang="en-GB"/>
          </a:p>
        </p:txBody>
      </p:sp>
      <p:sp>
        <p:nvSpPr>
          <p:cNvPr id="13" name="Text Placeholder 11">
            <a:extLst>
              <a:ext uri="{FF2B5EF4-FFF2-40B4-BE49-F238E27FC236}">
                <a16:creationId xmlns:a16="http://schemas.microsoft.com/office/drawing/2014/main" id="{3AD50A40-3CEC-43DA-A47C-43B1156991A5}"/>
              </a:ext>
            </a:extLst>
          </p:cNvPr>
          <p:cNvSpPr>
            <a:spLocks noGrp="1"/>
          </p:cNvSpPr>
          <p:nvPr>
            <p:ph type="body" sz="quarter" idx="30" hasCustomPrompt="1"/>
          </p:nvPr>
        </p:nvSpPr>
        <p:spPr>
          <a:xfrm>
            <a:off x="4467174" y="5213348"/>
            <a:ext cx="7150204" cy="564946"/>
          </a:xfrm>
        </p:spPr>
        <p:txBody>
          <a:bodyPr numCol="2" spcCol="360000"/>
          <a:lstStyle>
            <a:lvl1pPr>
              <a:defRPr sz="1400"/>
            </a:lvl1pPr>
            <a:lvl2pPr>
              <a:defRPr sz="1200"/>
            </a:lvl2pPr>
            <a:lvl3pPr>
              <a:defRPr sz="1100"/>
            </a:lvl3pPr>
            <a:lvl4pPr>
              <a:defRPr sz="1051"/>
            </a:lvl4pPr>
            <a:lvl5pPr>
              <a:defRPr sz="1051"/>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0">
            <a:extLst>
              <a:ext uri="{FF2B5EF4-FFF2-40B4-BE49-F238E27FC236}">
                <a16:creationId xmlns:a16="http://schemas.microsoft.com/office/drawing/2014/main" id="{D3C137A3-9810-4599-AB22-2ABE53A083A1}"/>
              </a:ext>
            </a:extLst>
          </p:cNvPr>
          <p:cNvSpPr>
            <a:spLocks noGrp="1"/>
          </p:cNvSpPr>
          <p:nvPr>
            <p:ph type="body" sz="quarter" idx="19" hasCustomPrompt="1"/>
          </p:nvPr>
        </p:nvSpPr>
        <p:spPr>
          <a:xfrm>
            <a:off x="4160019" y="1898667"/>
            <a:ext cx="3600" cy="3636000"/>
          </a:xfrm>
          <a:solidFill>
            <a:schemeClr val="accent4"/>
          </a:solidFill>
        </p:spPr>
        <p:txBody>
          <a:bodyPr/>
          <a:lstStyle/>
          <a:p>
            <a:pPr lvl="0"/>
            <a:r>
              <a:rPr lang="en-US"/>
              <a:t> </a:t>
            </a:r>
            <a:endParaRPr lang="en-GB"/>
          </a:p>
        </p:txBody>
      </p:sp>
      <p:sp>
        <p:nvSpPr>
          <p:cNvPr id="17" name="Text Placeholder 11">
            <a:extLst>
              <a:ext uri="{FF2B5EF4-FFF2-40B4-BE49-F238E27FC236}">
                <a16:creationId xmlns:a16="http://schemas.microsoft.com/office/drawing/2014/main" id="{63C24F06-49A9-44FD-84FD-BBB6EFF425D2}"/>
              </a:ext>
            </a:extLst>
          </p:cNvPr>
          <p:cNvSpPr>
            <a:spLocks noGrp="1"/>
          </p:cNvSpPr>
          <p:nvPr>
            <p:ph type="body" sz="quarter" idx="15" hasCustomPrompt="1"/>
          </p:nvPr>
        </p:nvSpPr>
        <p:spPr>
          <a:xfrm>
            <a:off x="442914" y="1572700"/>
            <a:ext cx="3617407" cy="765766"/>
          </a:xfrm>
        </p:spPr>
        <p:txBody>
          <a:bodyPr anchor="b"/>
          <a:lstStyle>
            <a:lvl1pPr>
              <a:defRPr lang="en-GB" sz="2000" b="1" kern="1200" spc="-71" baseline="0" dirty="0">
                <a:solidFill>
                  <a:schemeClr val="accent3"/>
                </a:solidFill>
                <a:latin typeface="+mn-lt"/>
                <a:ea typeface="+mn-ea"/>
                <a:cs typeface="+mn-cs"/>
              </a:defRPr>
            </a:lvl1pPr>
          </a:lstStyle>
          <a:p>
            <a:pPr marL="0" lvl="0" indent="0" algn="l" defTabSz="914377" rtl="0" eaLnBrk="1" latinLnBrk="0" hangingPunct="1">
              <a:lnSpc>
                <a:spcPct val="90000"/>
              </a:lnSpc>
              <a:spcBef>
                <a:spcPts val="1000"/>
              </a:spcBef>
              <a:spcAft>
                <a:spcPts val="600"/>
              </a:spcAft>
              <a:buFont typeface="Arial" panose="020B0604020202020204" pitchFamily="34" charset="0"/>
              <a:buNone/>
            </a:pPr>
            <a:r>
              <a:rPr lang="en-US"/>
              <a:t>Enter subtitle here</a:t>
            </a:r>
            <a:endParaRPr lang="en-GB"/>
          </a:p>
        </p:txBody>
      </p:sp>
      <p:grpSp>
        <p:nvGrpSpPr>
          <p:cNvPr id="14" name="Group 13">
            <a:extLst>
              <a:ext uri="{FF2B5EF4-FFF2-40B4-BE49-F238E27FC236}">
                <a16:creationId xmlns:a16="http://schemas.microsoft.com/office/drawing/2014/main" id="{5E50A7A2-8273-4ABA-ACC0-267BDA0D5CFB}"/>
              </a:ext>
            </a:extLst>
          </p:cNvPr>
          <p:cNvGrpSpPr/>
          <p:nvPr userDrawn="1"/>
        </p:nvGrpSpPr>
        <p:grpSpPr>
          <a:xfrm>
            <a:off x="-3655068" y="2"/>
            <a:ext cx="3507559" cy="4472103"/>
            <a:chOff x="838198" y="1150069"/>
            <a:chExt cx="3507559" cy="4472103"/>
          </a:xfrm>
        </p:grpSpPr>
        <p:sp>
          <p:nvSpPr>
            <p:cNvPr id="16" name="Rectangle 15">
              <a:extLst>
                <a:ext uri="{FF2B5EF4-FFF2-40B4-BE49-F238E27FC236}">
                  <a16:creationId xmlns:a16="http://schemas.microsoft.com/office/drawing/2014/main" id="{7CC93206-6642-45C8-A25F-BBE8ACA29DE5}"/>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
          <p:nvSpPr>
            <p:cNvPr id="18" name="TextBox 17">
              <a:extLst>
                <a:ext uri="{FF2B5EF4-FFF2-40B4-BE49-F238E27FC236}">
                  <a16:creationId xmlns:a16="http://schemas.microsoft.com/office/drawing/2014/main" id="{64CB0778-7E9D-446B-98FC-DCD9AC218D74}"/>
                </a:ext>
              </a:extLst>
            </p:cNvPr>
            <p:cNvSpPr txBox="1"/>
            <p:nvPr/>
          </p:nvSpPr>
          <p:spPr>
            <a:xfrm>
              <a:off x="838199" y="1225485"/>
              <a:ext cx="3507558" cy="369332"/>
            </a:xfrm>
            <a:prstGeom prst="rect">
              <a:avLst/>
            </a:prstGeom>
            <a:noFill/>
          </p:spPr>
          <p:txBody>
            <a:bodyPr wrap="square" rtlCol="0">
              <a:spAutoFit/>
            </a:bodyPr>
            <a:lstStyle/>
            <a:p>
              <a:pPr algn="ctr"/>
              <a:r>
                <a:rPr lang="en-GB" sz="1800">
                  <a:solidFill>
                    <a:srgbClr val="333333"/>
                  </a:solidFill>
                  <a:latin typeface="+mj-lt"/>
                </a:rPr>
                <a:t>How to insert an image</a:t>
              </a:r>
            </a:p>
          </p:txBody>
        </p:sp>
        <p:sp>
          <p:nvSpPr>
            <p:cNvPr id="19" name="Rectangle 18">
              <a:extLst>
                <a:ext uri="{FF2B5EF4-FFF2-40B4-BE49-F238E27FC236}">
                  <a16:creationId xmlns:a16="http://schemas.microsoft.com/office/drawing/2014/main" id="{9167F607-55B7-427E-9611-40BDD165175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333333"/>
                </a:solidFill>
              </a:endParaRPr>
            </a:p>
          </p:txBody>
        </p:sp>
        <p:sp>
          <p:nvSpPr>
            <p:cNvPr id="20" name="TextBox 19">
              <a:extLst>
                <a:ext uri="{FF2B5EF4-FFF2-40B4-BE49-F238E27FC236}">
                  <a16:creationId xmlns:a16="http://schemas.microsoft.com/office/drawing/2014/main" id="{F604F5BE-45DD-4149-8085-6A9646DEDCCB}"/>
                </a:ext>
              </a:extLst>
            </p:cNvPr>
            <p:cNvSpPr txBox="1"/>
            <p:nvPr/>
          </p:nvSpPr>
          <p:spPr>
            <a:xfrm>
              <a:off x="838199"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1" name="TextBox 20">
              <a:extLst>
                <a:ext uri="{FF2B5EF4-FFF2-40B4-BE49-F238E27FC236}">
                  <a16:creationId xmlns:a16="http://schemas.microsoft.com/office/drawing/2014/main" id="{382CF14A-0C4C-4060-B185-F5475864BAAB}"/>
                </a:ext>
              </a:extLst>
            </p:cNvPr>
            <p:cNvSpPr txBox="1"/>
            <p:nvPr/>
          </p:nvSpPr>
          <p:spPr>
            <a:xfrm>
              <a:off x="838199" y="2650785"/>
              <a:ext cx="3507558"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2" name="TextBox 21">
              <a:extLst>
                <a:ext uri="{FF2B5EF4-FFF2-40B4-BE49-F238E27FC236}">
                  <a16:creationId xmlns:a16="http://schemas.microsoft.com/office/drawing/2014/main" id="{D01D47C5-314E-4CC5-89B6-4562D107D281}"/>
                </a:ext>
              </a:extLst>
            </p:cNvPr>
            <p:cNvSpPr txBox="1"/>
            <p:nvPr/>
          </p:nvSpPr>
          <p:spPr>
            <a:xfrm>
              <a:off x="838198" y="3236009"/>
              <a:ext cx="3507558"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23" name="TextBox 22">
              <a:extLst>
                <a:ext uri="{FF2B5EF4-FFF2-40B4-BE49-F238E27FC236}">
                  <a16:creationId xmlns:a16="http://schemas.microsoft.com/office/drawing/2014/main" id="{598EACB6-52A1-44F7-B8B5-4245B56216DF}"/>
                </a:ext>
              </a:extLst>
            </p:cNvPr>
            <p:cNvSpPr txBox="1"/>
            <p:nvPr/>
          </p:nvSpPr>
          <p:spPr>
            <a:xfrm>
              <a:off x="838199" y="4448000"/>
              <a:ext cx="3507558"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4" name="TextBox 23">
              <a:extLst>
                <a:ext uri="{FF2B5EF4-FFF2-40B4-BE49-F238E27FC236}">
                  <a16:creationId xmlns:a16="http://schemas.microsoft.com/office/drawing/2014/main" id="{A8491B68-CB76-4F5A-89C6-24613BE436BE}"/>
                </a:ext>
              </a:extLst>
            </p:cNvPr>
            <p:cNvSpPr txBox="1"/>
            <p:nvPr/>
          </p:nvSpPr>
          <p:spPr>
            <a:xfrm>
              <a:off x="838199" y="5039938"/>
              <a:ext cx="3507558"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
        <p:nvSpPr>
          <p:cNvPr id="25" name="Content Placeholder 6">
            <a:extLst>
              <a:ext uri="{FF2B5EF4-FFF2-40B4-BE49-F238E27FC236}">
                <a16:creationId xmlns:a16="http://schemas.microsoft.com/office/drawing/2014/main" id="{EB442B59-9AD8-7C47-AE90-0264C5E5A77C}"/>
              </a:ext>
            </a:extLst>
          </p:cNvPr>
          <p:cNvSpPr>
            <a:spLocks noGrp="1"/>
          </p:cNvSpPr>
          <p:nvPr>
            <p:ph sz="quarter" idx="26"/>
          </p:nvPr>
        </p:nvSpPr>
        <p:spPr>
          <a:xfrm>
            <a:off x="4467172" y="1709981"/>
            <a:ext cx="7150206" cy="3217373"/>
          </a:xfrm>
        </p:spPr>
        <p:txBody>
          <a:bodyPr/>
          <a:lstStyle/>
          <a:p>
            <a:pPr lvl="0"/>
            <a:endParaRPr lang="en-US"/>
          </a:p>
        </p:txBody>
      </p:sp>
    </p:spTree>
    <p:extLst>
      <p:ext uri="{BB962C8B-B14F-4D97-AF65-F5344CB8AC3E}">
        <p14:creationId xmlns:p14="http://schemas.microsoft.com/office/powerpoint/2010/main" val="1509771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se Study (Text and Two Imag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p>
            <a:fld id="{F915E8CE-DE07-44D1-891F-ED4265F148DD}" type="datetime1">
              <a:rPr lang="en-GB" smtClean="0"/>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p>
            <a:fld id="{F2BE9634-C6BF-42E8-9591-7B92EBF87705}" type="slidenum">
              <a:rPr lang="en-GB" smtClean="0"/>
              <a:pPr/>
              <a:t>‹#›</a:t>
            </a:fld>
            <a:endParaRPr lang="en-GB"/>
          </a:p>
        </p:txBody>
      </p:sp>
      <p:sp>
        <p:nvSpPr>
          <p:cNvPr id="7" name="Text Placeholder 7">
            <a:extLst>
              <a:ext uri="{FF2B5EF4-FFF2-40B4-BE49-F238E27FC236}">
                <a16:creationId xmlns:a16="http://schemas.microsoft.com/office/drawing/2014/main" id="{FFE858AD-5F90-4F71-863C-EEFC19B8A3D1}"/>
              </a:ext>
            </a:extLst>
          </p:cNvPr>
          <p:cNvSpPr>
            <a:spLocks noGrp="1"/>
          </p:cNvSpPr>
          <p:nvPr>
            <p:ph type="body" sz="quarter" idx="28" hasCustomPrompt="1"/>
          </p:nvPr>
        </p:nvSpPr>
        <p:spPr>
          <a:xfrm>
            <a:off x="264475" y="1423987"/>
            <a:ext cx="11664000" cy="4595813"/>
          </a:xfrm>
          <a:solidFill>
            <a:schemeClr val="bg1"/>
          </a:solidFill>
        </p:spPr>
        <p:txBody>
          <a:bodyPr lIns="162000" anchor="t"/>
          <a:lstStyle>
            <a:lvl1pPr>
              <a:defRPr sz="3200" b="1"/>
            </a:lvl1pPr>
          </a:lstStyle>
          <a:p>
            <a:pPr lvl="0"/>
            <a:r>
              <a:rPr lang="en-US"/>
              <a:t>  </a:t>
            </a:r>
            <a:endParaRPr lang="en-GB"/>
          </a:p>
        </p:txBody>
      </p:sp>
      <p:sp>
        <p:nvSpPr>
          <p:cNvPr id="8" name="Text Placeholder 7">
            <a:extLst>
              <a:ext uri="{FF2B5EF4-FFF2-40B4-BE49-F238E27FC236}">
                <a16:creationId xmlns:a16="http://schemas.microsoft.com/office/drawing/2014/main" id="{A2006BF4-4ED3-4E06-ADE6-79CDB8FE1A5F}"/>
              </a:ext>
            </a:extLst>
          </p:cNvPr>
          <p:cNvSpPr>
            <a:spLocks noGrp="1"/>
          </p:cNvSpPr>
          <p:nvPr>
            <p:ph type="body" sz="quarter" idx="29" hasCustomPrompt="1"/>
          </p:nvPr>
        </p:nvSpPr>
        <p:spPr>
          <a:xfrm>
            <a:off x="264476" y="1387988"/>
            <a:ext cx="11664000" cy="36000"/>
          </a:xfrm>
          <a:solidFill>
            <a:schemeClr val="accent3"/>
          </a:solidFill>
        </p:spPr>
        <p:txBody>
          <a:bodyPr lIns="162000" anchor="ctr"/>
          <a:lstStyle>
            <a:lvl1pPr>
              <a:defRPr sz="3200" b="1"/>
            </a:lvl1pPr>
          </a:lstStyle>
          <a:p>
            <a:pPr lvl="0"/>
            <a:r>
              <a:rPr lang="en-US"/>
              <a:t> </a:t>
            </a:r>
            <a:endParaRPr lang="en-GB"/>
          </a:p>
        </p:txBody>
      </p:sp>
      <p:sp>
        <p:nvSpPr>
          <p:cNvPr id="12" name="Text Placeholder 14">
            <a:extLst>
              <a:ext uri="{FF2B5EF4-FFF2-40B4-BE49-F238E27FC236}">
                <a16:creationId xmlns:a16="http://schemas.microsoft.com/office/drawing/2014/main" id="{81CB43E0-489F-41BE-8DCB-36AE9EC6C116}"/>
              </a:ext>
            </a:extLst>
          </p:cNvPr>
          <p:cNvSpPr>
            <a:spLocks noGrp="1"/>
          </p:cNvSpPr>
          <p:nvPr>
            <p:ph type="body" sz="quarter" idx="13" hasCustomPrompt="1"/>
          </p:nvPr>
        </p:nvSpPr>
        <p:spPr>
          <a:xfrm>
            <a:off x="8199620" y="4927355"/>
            <a:ext cx="3417757" cy="331698"/>
          </a:xfrm>
        </p:spPr>
        <p:txBody>
          <a:bodyPr anchor="b"/>
          <a:lstStyle>
            <a:lvl1pPr>
              <a:defRPr sz="1400" b="1">
                <a:solidFill>
                  <a:schemeClr val="accent3"/>
                </a:solidFill>
              </a:defRPr>
            </a:lvl1pPr>
          </a:lstStyle>
          <a:p>
            <a:pPr lvl="0"/>
            <a:r>
              <a:rPr lang="en-US"/>
              <a:t>Enter text here</a:t>
            </a:r>
            <a:endParaRPr lang="en-GB"/>
          </a:p>
        </p:txBody>
      </p:sp>
      <p:sp>
        <p:nvSpPr>
          <p:cNvPr id="13" name="Text Placeholder 11">
            <a:extLst>
              <a:ext uri="{FF2B5EF4-FFF2-40B4-BE49-F238E27FC236}">
                <a16:creationId xmlns:a16="http://schemas.microsoft.com/office/drawing/2014/main" id="{3AD50A40-3CEC-43DA-A47C-43B1156991A5}"/>
              </a:ext>
            </a:extLst>
          </p:cNvPr>
          <p:cNvSpPr>
            <a:spLocks noGrp="1"/>
          </p:cNvSpPr>
          <p:nvPr>
            <p:ph type="body" sz="quarter" idx="30" hasCustomPrompt="1"/>
          </p:nvPr>
        </p:nvSpPr>
        <p:spPr>
          <a:xfrm>
            <a:off x="8199620" y="5213350"/>
            <a:ext cx="3417757" cy="570857"/>
          </a:xfrm>
        </p:spPr>
        <p:txBody>
          <a:bodyPr/>
          <a:lstStyle>
            <a:lvl1pPr>
              <a:defRPr sz="1400"/>
            </a:lvl1pPr>
            <a:lvl2pPr>
              <a:defRPr sz="1200"/>
            </a:lvl2pPr>
            <a:lvl3pPr>
              <a:defRPr sz="1100"/>
            </a:lvl3pPr>
            <a:lvl4pPr>
              <a:defRPr sz="1051"/>
            </a:lvl4pPr>
            <a:lvl5pPr>
              <a:defRPr sz="1051"/>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1">
            <a:extLst>
              <a:ext uri="{FF2B5EF4-FFF2-40B4-BE49-F238E27FC236}">
                <a16:creationId xmlns:a16="http://schemas.microsoft.com/office/drawing/2014/main" id="{5C238082-6711-4F86-A9EF-67D568169AE7}"/>
              </a:ext>
            </a:extLst>
          </p:cNvPr>
          <p:cNvSpPr>
            <a:spLocks noGrp="1"/>
          </p:cNvSpPr>
          <p:nvPr>
            <p:ph type="body" sz="quarter" idx="14" hasCustomPrompt="1"/>
          </p:nvPr>
        </p:nvSpPr>
        <p:spPr>
          <a:xfrm>
            <a:off x="442914" y="2548432"/>
            <a:ext cx="3617407" cy="3267753"/>
          </a:xfrm>
        </p:spPr>
        <p:txBody>
          <a:bodyPr numCol="1" spcCol="360000"/>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0">
            <a:extLst>
              <a:ext uri="{FF2B5EF4-FFF2-40B4-BE49-F238E27FC236}">
                <a16:creationId xmlns:a16="http://schemas.microsoft.com/office/drawing/2014/main" id="{BD98B4BA-D6E3-44E3-A78C-BC4F5C8A12F4}"/>
              </a:ext>
            </a:extLst>
          </p:cNvPr>
          <p:cNvSpPr>
            <a:spLocks noGrp="1"/>
          </p:cNvSpPr>
          <p:nvPr>
            <p:ph type="body" sz="quarter" idx="19" hasCustomPrompt="1"/>
          </p:nvPr>
        </p:nvSpPr>
        <p:spPr>
          <a:xfrm>
            <a:off x="4160019" y="1898667"/>
            <a:ext cx="3600" cy="3636000"/>
          </a:xfrm>
          <a:solidFill>
            <a:schemeClr val="accent4"/>
          </a:solidFill>
        </p:spPr>
        <p:txBody>
          <a:bodyPr/>
          <a:lstStyle/>
          <a:p>
            <a:pPr lvl="0"/>
            <a:r>
              <a:rPr lang="en-US"/>
              <a:t> </a:t>
            </a:r>
            <a:endParaRPr lang="en-GB"/>
          </a:p>
        </p:txBody>
      </p:sp>
      <p:sp>
        <p:nvSpPr>
          <p:cNvPr id="21" name="Text Placeholder 11">
            <a:extLst>
              <a:ext uri="{FF2B5EF4-FFF2-40B4-BE49-F238E27FC236}">
                <a16:creationId xmlns:a16="http://schemas.microsoft.com/office/drawing/2014/main" id="{7C3E5A55-3413-443B-9FC8-7EA19ADE01AA}"/>
              </a:ext>
            </a:extLst>
          </p:cNvPr>
          <p:cNvSpPr>
            <a:spLocks noGrp="1"/>
          </p:cNvSpPr>
          <p:nvPr>
            <p:ph type="body" sz="quarter" idx="15" hasCustomPrompt="1"/>
          </p:nvPr>
        </p:nvSpPr>
        <p:spPr>
          <a:xfrm>
            <a:off x="442914" y="1572700"/>
            <a:ext cx="3617407" cy="765766"/>
          </a:xfrm>
        </p:spPr>
        <p:txBody>
          <a:bodyPr anchor="b"/>
          <a:lstStyle>
            <a:lvl1pPr>
              <a:defRPr lang="en-GB" sz="2000" b="1" kern="1200" spc="-71" baseline="0" dirty="0">
                <a:solidFill>
                  <a:schemeClr val="accent3"/>
                </a:solidFill>
                <a:latin typeface="+mn-lt"/>
                <a:ea typeface="+mn-ea"/>
                <a:cs typeface="+mn-cs"/>
              </a:defRPr>
            </a:lvl1pPr>
          </a:lstStyle>
          <a:p>
            <a:pPr marL="0" lvl="0" indent="0" algn="l" defTabSz="914377" rtl="0" eaLnBrk="1" latinLnBrk="0" hangingPunct="1">
              <a:lnSpc>
                <a:spcPct val="90000"/>
              </a:lnSpc>
              <a:spcBef>
                <a:spcPts val="1000"/>
              </a:spcBef>
              <a:spcAft>
                <a:spcPts val="600"/>
              </a:spcAft>
              <a:buFont typeface="Arial" panose="020B0604020202020204" pitchFamily="34" charset="0"/>
              <a:buNone/>
            </a:pPr>
            <a:r>
              <a:rPr lang="en-US"/>
              <a:t>Enter subtitle here</a:t>
            </a:r>
            <a:endParaRPr lang="en-GB"/>
          </a:p>
        </p:txBody>
      </p:sp>
      <p:sp>
        <p:nvSpPr>
          <p:cNvPr id="27" name="Text Placeholder 14">
            <a:extLst>
              <a:ext uri="{FF2B5EF4-FFF2-40B4-BE49-F238E27FC236}">
                <a16:creationId xmlns:a16="http://schemas.microsoft.com/office/drawing/2014/main" id="{BE76AAE9-3536-4386-991C-A40054CFACFF}"/>
              </a:ext>
            </a:extLst>
          </p:cNvPr>
          <p:cNvSpPr>
            <a:spLocks noGrp="1"/>
          </p:cNvSpPr>
          <p:nvPr>
            <p:ph type="body" sz="quarter" idx="35" hasCustomPrompt="1"/>
          </p:nvPr>
        </p:nvSpPr>
        <p:spPr>
          <a:xfrm>
            <a:off x="4467174" y="4927355"/>
            <a:ext cx="3417756" cy="331698"/>
          </a:xfrm>
        </p:spPr>
        <p:txBody>
          <a:bodyPr anchor="b"/>
          <a:lstStyle>
            <a:lvl1pPr>
              <a:defRPr sz="1400" b="1">
                <a:solidFill>
                  <a:schemeClr val="accent3"/>
                </a:solidFill>
              </a:defRPr>
            </a:lvl1pPr>
          </a:lstStyle>
          <a:p>
            <a:pPr lvl="0"/>
            <a:r>
              <a:rPr lang="en-US"/>
              <a:t>Enter text here</a:t>
            </a:r>
            <a:endParaRPr lang="en-GB"/>
          </a:p>
        </p:txBody>
      </p:sp>
      <p:sp>
        <p:nvSpPr>
          <p:cNvPr id="28" name="Text Placeholder 11">
            <a:extLst>
              <a:ext uri="{FF2B5EF4-FFF2-40B4-BE49-F238E27FC236}">
                <a16:creationId xmlns:a16="http://schemas.microsoft.com/office/drawing/2014/main" id="{DF61F488-41FF-4650-A8F7-DE0952D004D2}"/>
              </a:ext>
            </a:extLst>
          </p:cNvPr>
          <p:cNvSpPr>
            <a:spLocks noGrp="1"/>
          </p:cNvSpPr>
          <p:nvPr>
            <p:ph type="body" sz="quarter" idx="36" hasCustomPrompt="1"/>
          </p:nvPr>
        </p:nvSpPr>
        <p:spPr>
          <a:xfrm>
            <a:off x="4467174" y="5213348"/>
            <a:ext cx="3417756" cy="564946"/>
          </a:xfrm>
        </p:spPr>
        <p:txBody>
          <a:bodyPr numCol="1" spcCol="360000"/>
          <a:lstStyle>
            <a:lvl1pPr>
              <a:defRPr sz="1400"/>
            </a:lvl1pPr>
            <a:lvl2pPr>
              <a:defRPr sz="1200"/>
            </a:lvl2pPr>
            <a:lvl3pPr>
              <a:defRPr sz="1100"/>
            </a:lvl3pPr>
            <a:lvl4pPr>
              <a:defRPr sz="1051"/>
            </a:lvl4pPr>
            <a:lvl5pPr>
              <a:defRPr sz="1051"/>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7" name="Group 16">
            <a:extLst>
              <a:ext uri="{FF2B5EF4-FFF2-40B4-BE49-F238E27FC236}">
                <a16:creationId xmlns:a16="http://schemas.microsoft.com/office/drawing/2014/main" id="{DDE4F1C4-14F4-459B-9603-D2DFD7E79751}"/>
              </a:ext>
            </a:extLst>
          </p:cNvPr>
          <p:cNvGrpSpPr/>
          <p:nvPr userDrawn="1"/>
        </p:nvGrpSpPr>
        <p:grpSpPr>
          <a:xfrm>
            <a:off x="-3655068" y="2"/>
            <a:ext cx="3507559" cy="4472103"/>
            <a:chOff x="838198" y="1150069"/>
            <a:chExt cx="3507559" cy="4472103"/>
          </a:xfrm>
        </p:grpSpPr>
        <p:sp>
          <p:nvSpPr>
            <p:cNvPr id="18" name="Rectangle 17">
              <a:extLst>
                <a:ext uri="{FF2B5EF4-FFF2-40B4-BE49-F238E27FC236}">
                  <a16:creationId xmlns:a16="http://schemas.microsoft.com/office/drawing/2014/main" id="{F4EFAD78-7F74-4406-8157-667FD0D27DE8}"/>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
          <p:nvSpPr>
            <p:cNvPr id="22" name="TextBox 21">
              <a:extLst>
                <a:ext uri="{FF2B5EF4-FFF2-40B4-BE49-F238E27FC236}">
                  <a16:creationId xmlns:a16="http://schemas.microsoft.com/office/drawing/2014/main" id="{9558179C-97D9-4892-93CE-AC51616DFAD9}"/>
                </a:ext>
              </a:extLst>
            </p:cNvPr>
            <p:cNvSpPr txBox="1"/>
            <p:nvPr/>
          </p:nvSpPr>
          <p:spPr>
            <a:xfrm>
              <a:off x="838199" y="1225485"/>
              <a:ext cx="3507558" cy="369332"/>
            </a:xfrm>
            <a:prstGeom prst="rect">
              <a:avLst/>
            </a:prstGeom>
            <a:noFill/>
          </p:spPr>
          <p:txBody>
            <a:bodyPr wrap="square" rtlCol="0">
              <a:spAutoFit/>
            </a:bodyPr>
            <a:lstStyle/>
            <a:p>
              <a:pPr algn="ctr"/>
              <a:r>
                <a:rPr lang="en-GB" sz="1800">
                  <a:solidFill>
                    <a:srgbClr val="333333"/>
                  </a:solidFill>
                  <a:latin typeface="+mj-lt"/>
                </a:rPr>
                <a:t>How to insert an image</a:t>
              </a:r>
            </a:p>
          </p:txBody>
        </p:sp>
        <p:sp>
          <p:nvSpPr>
            <p:cNvPr id="23" name="Rectangle 22">
              <a:extLst>
                <a:ext uri="{FF2B5EF4-FFF2-40B4-BE49-F238E27FC236}">
                  <a16:creationId xmlns:a16="http://schemas.microsoft.com/office/drawing/2014/main" id="{E96FEE5D-D729-488F-8514-C19C27B4E93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333333"/>
                </a:solidFill>
              </a:endParaRPr>
            </a:p>
          </p:txBody>
        </p:sp>
        <p:sp>
          <p:nvSpPr>
            <p:cNvPr id="24" name="TextBox 23">
              <a:extLst>
                <a:ext uri="{FF2B5EF4-FFF2-40B4-BE49-F238E27FC236}">
                  <a16:creationId xmlns:a16="http://schemas.microsoft.com/office/drawing/2014/main" id="{46DEB3AE-1EC0-4FB7-A6D0-F7CCCE65C9C6}"/>
                </a:ext>
              </a:extLst>
            </p:cNvPr>
            <p:cNvSpPr txBox="1"/>
            <p:nvPr/>
          </p:nvSpPr>
          <p:spPr>
            <a:xfrm>
              <a:off x="838199"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5" name="TextBox 24">
              <a:extLst>
                <a:ext uri="{FF2B5EF4-FFF2-40B4-BE49-F238E27FC236}">
                  <a16:creationId xmlns:a16="http://schemas.microsoft.com/office/drawing/2014/main" id="{B334E143-09E3-43FC-86FB-F2D03619113F}"/>
                </a:ext>
              </a:extLst>
            </p:cNvPr>
            <p:cNvSpPr txBox="1"/>
            <p:nvPr/>
          </p:nvSpPr>
          <p:spPr>
            <a:xfrm>
              <a:off x="838199" y="2650785"/>
              <a:ext cx="3507558"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6DFBF8EF-C910-4737-AAFB-C183519F6DBB}"/>
                </a:ext>
              </a:extLst>
            </p:cNvPr>
            <p:cNvSpPr txBox="1"/>
            <p:nvPr/>
          </p:nvSpPr>
          <p:spPr>
            <a:xfrm>
              <a:off x="838198" y="3236009"/>
              <a:ext cx="3507558"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CAE17BE7-48CF-415C-A57F-E0B595D1539F}"/>
                </a:ext>
              </a:extLst>
            </p:cNvPr>
            <p:cNvSpPr txBox="1"/>
            <p:nvPr/>
          </p:nvSpPr>
          <p:spPr>
            <a:xfrm>
              <a:off x="838199" y="4448000"/>
              <a:ext cx="3507558"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1" name="TextBox 30">
              <a:extLst>
                <a:ext uri="{FF2B5EF4-FFF2-40B4-BE49-F238E27FC236}">
                  <a16:creationId xmlns:a16="http://schemas.microsoft.com/office/drawing/2014/main" id="{44EA9ABE-C1E7-4DA5-811A-F8EEFE7A5DA8}"/>
                </a:ext>
              </a:extLst>
            </p:cNvPr>
            <p:cNvSpPr txBox="1"/>
            <p:nvPr/>
          </p:nvSpPr>
          <p:spPr>
            <a:xfrm>
              <a:off x="838199" y="5039938"/>
              <a:ext cx="3507558"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
        <p:nvSpPr>
          <p:cNvPr id="32" name="Content Placeholder 6">
            <a:extLst>
              <a:ext uri="{FF2B5EF4-FFF2-40B4-BE49-F238E27FC236}">
                <a16:creationId xmlns:a16="http://schemas.microsoft.com/office/drawing/2014/main" id="{08E11829-AA71-EB40-B1E5-A740D0158475}"/>
              </a:ext>
            </a:extLst>
          </p:cNvPr>
          <p:cNvSpPr>
            <a:spLocks noGrp="1"/>
          </p:cNvSpPr>
          <p:nvPr>
            <p:ph sz="quarter" idx="26"/>
          </p:nvPr>
        </p:nvSpPr>
        <p:spPr>
          <a:xfrm>
            <a:off x="4463580" y="1689246"/>
            <a:ext cx="3421350" cy="3217373"/>
          </a:xfrm>
        </p:spPr>
        <p:txBody>
          <a:bodyPr/>
          <a:lstStyle/>
          <a:p>
            <a:pPr lvl="0"/>
            <a:endParaRPr lang="en-US"/>
          </a:p>
        </p:txBody>
      </p:sp>
      <p:sp>
        <p:nvSpPr>
          <p:cNvPr id="33" name="Content Placeholder 6">
            <a:extLst>
              <a:ext uri="{FF2B5EF4-FFF2-40B4-BE49-F238E27FC236}">
                <a16:creationId xmlns:a16="http://schemas.microsoft.com/office/drawing/2014/main" id="{3CA18796-21ED-2048-8685-6B397E44CAEA}"/>
              </a:ext>
            </a:extLst>
          </p:cNvPr>
          <p:cNvSpPr>
            <a:spLocks noGrp="1"/>
          </p:cNvSpPr>
          <p:nvPr>
            <p:ph sz="quarter" idx="37"/>
          </p:nvPr>
        </p:nvSpPr>
        <p:spPr>
          <a:xfrm>
            <a:off x="8197823" y="1689246"/>
            <a:ext cx="3421350" cy="3217373"/>
          </a:xfrm>
        </p:spPr>
        <p:txBody>
          <a:bodyPr/>
          <a:lstStyle/>
          <a:p>
            <a:pPr lvl="0"/>
            <a:endParaRPr lang="en-US"/>
          </a:p>
        </p:txBody>
      </p:sp>
    </p:spTree>
    <p:extLst>
      <p:ext uri="{BB962C8B-B14F-4D97-AF65-F5344CB8AC3E}">
        <p14:creationId xmlns:p14="http://schemas.microsoft.com/office/powerpoint/2010/main" val="2044337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5EB6C-ABBA-4E24-BB86-7F88949F18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564A102-7E7D-4C30-B42E-05C52174A7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0E119C-E86B-45B0-A4A5-9BAE6FE71499}"/>
              </a:ext>
            </a:extLst>
          </p:cNvPr>
          <p:cNvSpPr>
            <a:spLocks noGrp="1"/>
          </p:cNvSpPr>
          <p:nvPr>
            <p:ph type="dt" sz="half" idx="10"/>
          </p:nvPr>
        </p:nvSpPr>
        <p:spPr/>
        <p:txBody>
          <a:bodyPr/>
          <a:lstStyle/>
          <a:p>
            <a:fld id="{9C62FEC0-9576-4608-8117-E459DC7C76B9}" type="datetimeFigureOut">
              <a:rPr lang="en-GB" smtClean="0"/>
              <a:t>11/12/2024</a:t>
            </a:fld>
            <a:endParaRPr lang="en-GB"/>
          </a:p>
        </p:txBody>
      </p:sp>
      <p:sp>
        <p:nvSpPr>
          <p:cNvPr id="5" name="Footer Placeholder 4">
            <a:extLst>
              <a:ext uri="{FF2B5EF4-FFF2-40B4-BE49-F238E27FC236}">
                <a16:creationId xmlns:a16="http://schemas.microsoft.com/office/drawing/2014/main" id="{A7F238DA-1F3D-4C38-A6A9-ED70B2D402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6567FF-0F99-45B5-96E4-6655F5EFAFF1}"/>
              </a:ext>
            </a:extLst>
          </p:cNvPr>
          <p:cNvSpPr>
            <a:spLocks noGrp="1"/>
          </p:cNvSpPr>
          <p:nvPr>
            <p:ph type="sldNum" sz="quarter" idx="12"/>
          </p:nvPr>
        </p:nvSpPr>
        <p:spPr/>
        <p:txBody>
          <a:bodyPr/>
          <a:lstStyle/>
          <a:p>
            <a:fld id="{A56CD13F-9EAF-4CF9-AF20-C2ED181C158E}" type="slidenum">
              <a:rPr lang="en-GB" smtClean="0"/>
              <a:t>‹#›</a:t>
            </a:fld>
            <a:endParaRPr lang="en-GB"/>
          </a:p>
        </p:txBody>
      </p:sp>
    </p:spTree>
    <p:extLst>
      <p:ext uri="{BB962C8B-B14F-4D97-AF65-F5344CB8AC3E}">
        <p14:creationId xmlns:p14="http://schemas.microsoft.com/office/powerpoint/2010/main" val="34291912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ation">
    <p:bg>
      <p:bgPr>
        <a:solidFill>
          <a:schemeClr val="bg1"/>
        </a:solidFill>
        <a:effectLst/>
      </p:bgPr>
    </p:bg>
    <p:spTree>
      <p:nvGrpSpPr>
        <p:cNvPr id="1" name=""/>
        <p:cNvGrpSpPr/>
        <p:nvPr/>
      </p:nvGrpSpPr>
      <p:grpSpPr>
        <a:xfrm>
          <a:off x="0" y="0"/>
          <a:ext cx="0" cy="0"/>
          <a:chOff x="0" y="0"/>
          <a:chExt cx="0" cy="0"/>
        </a:xfrm>
      </p:grpSpPr>
      <p:sp>
        <p:nvSpPr>
          <p:cNvPr id="40" name="Content Placeholder 6">
            <a:extLst>
              <a:ext uri="{FF2B5EF4-FFF2-40B4-BE49-F238E27FC236}">
                <a16:creationId xmlns:a16="http://schemas.microsoft.com/office/drawing/2014/main" id="{F3BE6791-8037-A14D-87FA-9BD6F7BF26B3}"/>
              </a:ext>
            </a:extLst>
          </p:cNvPr>
          <p:cNvSpPr>
            <a:spLocks noGrp="1"/>
          </p:cNvSpPr>
          <p:nvPr>
            <p:ph sz="quarter" idx="26"/>
          </p:nvPr>
        </p:nvSpPr>
        <p:spPr>
          <a:xfrm>
            <a:off x="4815560" y="1384302"/>
            <a:ext cx="7108154" cy="5200644"/>
          </a:xfrm>
        </p:spPr>
        <p:txBody>
          <a:bodyPr/>
          <a:lstStyle/>
          <a:p>
            <a:pPr lvl="0"/>
            <a:endParaRPr lang="en-US"/>
          </a:p>
        </p:txBody>
      </p:sp>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p:txBody>
          <a:bodyPr/>
          <a:lstStyle>
            <a:lvl1pPr>
              <a:defRPr>
                <a:solidFill>
                  <a:schemeClr val="tx1"/>
                </a:solidFill>
              </a:defRPr>
            </a:lvl1pPr>
          </a:lstStyle>
          <a:p>
            <a:r>
              <a:rPr lang="en-US"/>
              <a:t>Enter title here</a:t>
            </a:r>
            <a:endParaRPr lang="en-GB"/>
          </a:p>
        </p:txBody>
      </p:sp>
      <p:cxnSp>
        <p:nvCxnSpPr>
          <p:cNvPr id="9" name="Straight Connector 8">
            <a:extLst>
              <a:ext uri="{FF2B5EF4-FFF2-40B4-BE49-F238E27FC236}">
                <a16:creationId xmlns:a16="http://schemas.microsoft.com/office/drawing/2014/main" id="{587CD915-AC50-4E9F-B4D8-969AC9CBE8F3}"/>
              </a:ext>
            </a:extLst>
          </p:cNvPr>
          <p:cNvCxnSpPr>
            <a:cxnSpLocks/>
          </p:cNvCxnSpPr>
          <p:nvPr userDrawn="1"/>
        </p:nvCxnSpPr>
        <p:spPr>
          <a:xfrm>
            <a:off x="1928813" y="260353"/>
            <a:ext cx="0" cy="81359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1DE1D4B-A4CC-49B4-81E8-F428CF86C6BA}"/>
              </a:ext>
            </a:extLst>
          </p:cNvPr>
          <p:cNvCxnSpPr>
            <a:cxnSpLocks/>
          </p:cNvCxnSpPr>
          <p:nvPr userDrawn="1"/>
        </p:nvCxnSpPr>
        <p:spPr>
          <a:xfrm>
            <a:off x="263526" y="1076325"/>
            <a:ext cx="1166495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11">
            <a:extLst>
              <a:ext uri="{FF2B5EF4-FFF2-40B4-BE49-F238E27FC236}">
                <a16:creationId xmlns:a16="http://schemas.microsoft.com/office/drawing/2014/main" id="{20C4538F-608C-4344-BA30-B9753711FB77}"/>
              </a:ext>
            </a:extLst>
          </p:cNvPr>
          <p:cNvSpPr>
            <a:spLocks noGrp="1"/>
          </p:cNvSpPr>
          <p:nvPr>
            <p:ph type="body" sz="quarter" idx="14" hasCustomPrompt="1"/>
          </p:nvPr>
        </p:nvSpPr>
        <p:spPr>
          <a:xfrm>
            <a:off x="153443" y="3743325"/>
            <a:ext cx="4585919" cy="10569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Enter text here</a:t>
            </a:r>
          </a:p>
          <a:p>
            <a:pPr lvl="1"/>
            <a:r>
              <a:rPr lang="en-US"/>
              <a:t>Second level</a:t>
            </a:r>
          </a:p>
          <a:p>
            <a:pPr lvl="2"/>
            <a:r>
              <a:rPr lang="en-US"/>
              <a:t>Third level</a:t>
            </a:r>
          </a:p>
        </p:txBody>
      </p:sp>
      <p:grpSp>
        <p:nvGrpSpPr>
          <p:cNvPr id="18" name="Group 17">
            <a:extLst>
              <a:ext uri="{FF2B5EF4-FFF2-40B4-BE49-F238E27FC236}">
                <a16:creationId xmlns:a16="http://schemas.microsoft.com/office/drawing/2014/main" id="{76D88C5C-F4D3-4789-8A3F-E45762D3CD8D}"/>
              </a:ext>
            </a:extLst>
          </p:cNvPr>
          <p:cNvGrpSpPr/>
          <p:nvPr userDrawn="1"/>
        </p:nvGrpSpPr>
        <p:grpSpPr>
          <a:xfrm>
            <a:off x="-3655068" y="2"/>
            <a:ext cx="3507559" cy="4472103"/>
            <a:chOff x="838198" y="1150069"/>
            <a:chExt cx="3507559" cy="4472103"/>
          </a:xfrm>
        </p:grpSpPr>
        <p:sp>
          <p:nvSpPr>
            <p:cNvPr id="19" name="Rectangle 18">
              <a:extLst>
                <a:ext uri="{FF2B5EF4-FFF2-40B4-BE49-F238E27FC236}">
                  <a16:creationId xmlns:a16="http://schemas.microsoft.com/office/drawing/2014/main" id="{F83AF80F-54A1-4AC3-B6D8-E1B59D7E593F}"/>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
          <p:nvSpPr>
            <p:cNvPr id="20" name="TextBox 19">
              <a:extLst>
                <a:ext uri="{FF2B5EF4-FFF2-40B4-BE49-F238E27FC236}">
                  <a16:creationId xmlns:a16="http://schemas.microsoft.com/office/drawing/2014/main" id="{12FE24BE-3FD2-4A78-91DC-1650F9656C61}"/>
                </a:ext>
              </a:extLst>
            </p:cNvPr>
            <p:cNvSpPr txBox="1"/>
            <p:nvPr/>
          </p:nvSpPr>
          <p:spPr>
            <a:xfrm>
              <a:off x="838199" y="1225485"/>
              <a:ext cx="3507558" cy="369332"/>
            </a:xfrm>
            <a:prstGeom prst="rect">
              <a:avLst/>
            </a:prstGeom>
            <a:noFill/>
          </p:spPr>
          <p:txBody>
            <a:bodyPr wrap="square" rtlCol="0">
              <a:spAutoFit/>
            </a:bodyPr>
            <a:lstStyle/>
            <a:p>
              <a:pPr algn="ctr"/>
              <a:r>
                <a:rPr lang="en-GB" sz="1800">
                  <a:solidFill>
                    <a:srgbClr val="333333"/>
                  </a:solidFill>
                  <a:latin typeface="+mj-lt"/>
                </a:rPr>
                <a:t>How to insert an image</a:t>
              </a:r>
            </a:p>
          </p:txBody>
        </p:sp>
        <p:sp>
          <p:nvSpPr>
            <p:cNvPr id="21" name="Rectangle 20">
              <a:extLst>
                <a:ext uri="{FF2B5EF4-FFF2-40B4-BE49-F238E27FC236}">
                  <a16:creationId xmlns:a16="http://schemas.microsoft.com/office/drawing/2014/main" id="{4B03F1CF-76A8-4C7D-97B2-483D128F5FF2}"/>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333333"/>
                </a:solidFill>
              </a:endParaRPr>
            </a:p>
          </p:txBody>
        </p:sp>
        <p:sp>
          <p:nvSpPr>
            <p:cNvPr id="25" name="TextBox 24">
              <a:extLst>
                <a:ext uri="{FF2B5EF4-FFF2-40B4-BE49-F238E27FC236}">
                  <a16:creationId xmlns:a16="http://schemas.microsoft.com/office/drawing/2014/main" id="{4D34409D-9881-4CE0-B75A-A4DC2554BAAE}"/>
                </a:ext>
              </a:extLst>
            </p:cNvPr>
            <p:cNvSpPr txBox="1"/>
            <p:nvPr/>
          </p:nvSpPr>
          <p:spPr>
            <a:xfrm>
              <a:off x="838199"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9" name="TextBox 28">
              <a:extLst>
                <a:ext uri="{FF2B5EF4-FFF2-40B4-BE49-F238E27FC236}">
                  <a16:creationId xmlns:a16="http://schemas.microsoft.com/office/drawing/2014/main" id="{EC2CCA7D-4724-4017-A125-0CFA26784B81}"/>
                </a:ext>
              </a:extLst>
            </p:cNvPr>
            <p:cNvSpPr txBox="1"/>
            <p:nvPr/>
          </p:nvSpPr>
          <p:spPr>
            <a:xfrm>
              <a:off x="838199" y="2650785"/>
              <a:ext cx="3507558"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0" name="TextBox 29">
              <a:extLst>
                <a:ext uri="{FF2B5EF4-FFF2-40B4-BE49-F238E27FC236}">
                  <a16:creationId xmlns:a16="http://schemas.microsoft.com/office/drawing/2014/main" id="{FBEAFEE3-2850-48C6-A146-BD8A330BABA9}"/>
                </a:ext>
              </a:extLst>
            </p:cNvPr>
            <p:cNvSpPr txBox="1"/>
            <p:nvPr/>
          </p:nvSpPr>
          <p:spPr>
            <a:xfrm>
              <a:off x="838198" y="3236009"/>
              <a:ext cx="3507558"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2" name="TextBox 31">
              <a:extLst>
                <a:ext uri="{FF2B5EF4-FFF2-40B4-BE49-F238E27FC236}">
                  <a16:creationId xmlns:a16="http://schemas.microsoft.com/office/drawing/2014/main" id="{6AE2C5A8-6E49-4500-BD5E-35F87E4E0855}"/>
                </a:ext>
              </a:extLst>
            </p:cNvPr>
            <p:cNvSpPr txBox="1"/>
            <p:nvPr/>
          </p:nvSpPr>
          <p:spPr>
            <a:xfrm>
              <a:off x="838199" y="4448000"/>
              <a:ext cx="3507558"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3" name="TextBox 32">
              <a:extLst>
                <a:ext uri="{FF2B5EF4-FFF2-40B4-BE49-F238E27FC236}">
                  <a16:creationId xmlns:a16="http://schemas.microsoft.com/office/drawing/2014/main" id="{7A6DE3BC-4AA5-4428-A384-A49D930C7093}"/>
                </a:ext>
              </a:extLst>
            </p:cNvPr>
            <p:cNvSpPr txBox="1"/>
            <p:nvPr/>
          </p:nvSpPr>
          <p:spPr>
            <a:xfrm>
              <a:off x="838199" y="5039938"/>
              <a:ext cx="3507558"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
        <p:nvSpPr>
          <p:cNvPr id="34" name="Text Placeholder 11">
            <a:extLst>
              <a:ext uri="{FF2B5EF4-FFF2-40B4-BE49-F238E27FC236}">
                <a16:creationId xmlns:a16="http://schemas.microsoft.com/office/drawing/2014/main" id="{DC4B2D95-779B-4CB1-9A8A-10499590ABF4}"/>
              </a:ext>
            </a:extLst>
          </p:cNvPr>
          <p:cNvSpPr>
            <a:spLocks noGrp="1"/>
          </p:cNvSpPr>
          <p:nvPr>
            <p:ph type="body" sz="quarter" idx="21" hasCustomPrompt="1"/>
          </p:nvPr>
        </p:nvSpPr>
        <p:spPr>
          <a:xfrm>
            <a:off x="153443" y="5055369"/>
            <a:ext cx="2330677" cy="258762"/>
          </a:xfrm>
        </p:spPr>
        <p:txBody>
          <a:bodyPr/>
          <a:lstStyle>
            <a:lvl1pPr>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name here </a:t>
            </a:r>
          </a:p>
        </p:txBody>
      </p:sp>
      <p:sp>
        <p:nvSpPr>
          <p:cNvPr id="27" name="Text Placeholder 11">
            <a:extLst>
              <a:ext uri="{FF2B5EF4-FFF2-40B4-BE49-F238E27FC236}">
                <a16:creationId xmlns:a16="http://schemas.microsoft.com/office/drawing/2014/main" id="{F6464F3C-C539-4CFD-82A2-1B6B0CFDE75C}"/>
              </a:ext>
            </a:extLst>
          </p:cNvPr>
          <p:cNvSpPr>
            <a:spLocks noGrp="1"/>
          </p:cNvSpPr>
          <p:nvPr>
            <p:ph type="body" sz="quarter" idx="15" hasCustomPrompt="1"/>
          </p:nvPr>
        </p:nvSpPr>
        <p:spPr>
          <a:xfrm>
            <a:off x="153443" y="2128565"/>
            <a:ext cx="6580733" cy="369332"/>
          </a:xfrm>
          <a:noFill/>
        </p:spPr>
        <p:txBody>
          <a:bodyPr wrap="square">
            <a:spAutoFit/>
          </a:bodyPr>
          <a:lstStyle>
            <a:lvl1pPr>
              <a:defRPr lang="en-US" sz="2000" b="1" kern="1200" spc="-71" baseline="0" dirty="0">
                <a:solidFill>
                  <a:schemeClr val="tx1"/>
                </a:solidFill>
                <a:latin typeface="+mn-lt"/>
                <a:ea typeface="+mn-ea"/>
                <a:cs typeface="+mn-cs"/>
              </a:defRPr>
            </a:lvl1pPr>
          </a:lstStyle>
          <a:p>
            <a:pPr marL="0" lvl="0" indent="0" algn="l" defTabSz="914377" rtl="0" eaLnBrk="1" latinLnBrk="0" hangingPunct="1">
              <a:lnSpc>
                <a:spcPct val="90000"/>
              </a:lnSpc>
              <a:spcBef>
                <a:spcPts val="1000"/>
              </a:spcBef>
              <a:spcAft>
                <a:spcPts val="600"/>
              </a:spcAft>
              <a:buFont typeface="Arial" panose="020B0604020202020204" pitchFamily="34" charset="0"/>
              <a:buNone/>
            </a:pPr>
            <a:r>
              <a:rPr lang="en-US"/>
              <a:t>Enter text</a:t>
            </a:r>
          </a:p>
        </p:txBody>
      </p:sp>
      <p:sp>
        <p:nvSpPr>
          <p:cNvPr id="36" name="Text Placeholder 35">
            <a:extLst>
              <a:ext uri="{FF2B5EF4-FFF2-40B4-BE49-F238E27FC236}">
                <a16:creationId xmlns:a16="http://schemas.microsoft.com/office/drawing/2014/main" id="{D2A0B471-CBBE-437B-BFCA-1B4099799F4B}"/>
              </a:ext>
            </a:extLst>
          </p:cNvPr>
          <p:cNvSpPr>
            <a:spLocks noGrp="1"/>
          </p:cNvSpPr>
          <p:nvPr>
            <p:ph type="body" sz="quarter" idx="22" hasCustomPrompt="1"/>
          </p:nvPr>
        </p:nvSpPr>
        <p:spPr>
          <a:xfrm>
            <a:off x="263525" y="1385503"/>
            <a:ext cx="803275" cy="560455"/>
          </a:xfrm>
          <a:blipFill>
            <a:blip r:embed="rId2"/>
            <a:stretch>
              <a:fillRect/>
            </a:stretch>
          </a:blipFill>
        </p:spPr>
        <p:txBody>
          <a:bodyPr/>
          <a:lstStyle>
            <a:lvl1pPr>
              <a:defRPr/>
            </a:lvl1pPr>
          </a:lstStyle>
          <a:p>
            <a:pPr lvl="0"/>
            <a:r>
              <a:rPr lang="en-GB"/>
              <a:t>  </a:t>
            </a:r>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lvl1pPr>
              <a:defRPr>
                <a:solidFill>
                  <a:schemeClr val="bg1"/>
                </a:solidFill>
              </a:defRPr>
            </a:lvl1pPr>
          </a:lstStyle>
          <a:p>
            <a:fld id="{95D850E7-92DF-4AB4-B551-7D462B4E7288}" type="datetime1">
              <a:rPr lang="en-GB" smtClean="0"/>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lvl1pPr>
              <a:defRPr>
                <a:solidFill>
                  <a:schemeClr val="bg1"/>
                </a:solidFill>
              </a:defRPr>
            </a:lvl1pPr>
          </a:lstStyle>
          <a:p>
            <a:fld id="{F2BE9634-C6BF-42E8-9591-7B92EBF87705}" type="slidenum">
              <a:rPr lang="en-GB" smtClean="0"/>
              <a:pPr/>
              <a:t>‹#›</a:t>
            </a:fld>
            <a:endParaRPr lang="en-GB"/>
          </a:p>
        </p:txBody>
      </p:sp>
      <p:cxnSp>
        <p:nvCxnSpPr>
          <p:cNvPr id="15" name="Straight Connector 14">
            <a:extLst>
              <a:ext uri="{FF2B5EF4-FFF2-40B4-BE49-F238E27FC236}">
                <a16:creationId xmlns:a16="http://schemas.microsoft.com/office/drawing/2014/main" id="{6D312464-94A6-445E-8B67-03AAA57E9D6A}"/>
              </a:ext>
            </a:extLst>
          </p:cNvPr>
          <p:cNvCxnSpPr>
            <a:cxnSpLocks/>
          </p:cNvCxnSpPr>
          <p:nvPr userDrawn="1"/>
        </p:nvCxnSpPr>
        <p:spPr>
          <a:xfrm>
            <a:off x="263526" y="6597650"/>
            <a:ext cx="1166495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 Placeholder 10">
            <a:extLst>
              <a:ext uri="{FF2B5EF4-FFF2-40B4-BE49-F238E27FC236}">
                <a16:creationId xmlns:a16="http://schemas.microsoft.com/office/drawing/2014/main" id="{E0ABA976-0836-4534-BE92-81226BCD7F24}"/>
              </a:ext>
            </a:extLst>
          </p:cNvPr>
          <p:cNvSpPr>
            <a:spLocks noGrp="1"/>
          </p:cNvSpPr>
          <p:nvPr>
            <p:ph type="body" sz="quarter" idx="19" hasCustomPrompt="1"/>
          </p:nvPr>
        </p:nvSpPr>
        <p:spPr>
          <a:xfrm>
            <a:off x="11465319" y="6369844"/>
            <a:ext cx="21600" cy="223200"/>
          </a:xfrm>
          <a:solidFill>
            <a:schemeClr val="bg1"/>
          </a:solidFill>
        </p:spPr>
        <p:txBody>
          <a:bodyPr/>
          <a:lstStyle/>
          <a:p>
            <a:pPr lvl="0"/>
            <a:r>
              <a:rPr lang="en-US"/>
              <a:t> </a:t>
            </a:r>
            <a:endParaRPr lang="en-GB"/>
          </a:p>
        </p:txBody>
      </p:sp>
      <p:sp>
        <p:nvSpPr>
          <p:cNvPr id="28" name="Rectangle 27">
            <a:extLst>
              <a:ext uri="{FF2B5EF4-FFF2-40B4-BE49-F238E27FC236}">
                <a16:creationId xmlns:a16="http://schemas.microsoft.com/office/drawing/2014/main" id="{EDB4F5B8-92F8-40D2-B5D7-08A7B67512EC}"/>
              </a:ext>
            </a:extLst>
          </p:cNvPr>
          <p:cNvSpPr/>
          <p:nvPr userDrawn="1"/>
        </p:nvSpPr>
        <p:spPr>
          <a:xfrm>
            <a:off x="0" y="-36675"/>
            <a:ext cx="6126958" cy="115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sp>
        <p:nvSpPr>
          <p:cNvPr id="41" name="Rectangle 40">
            <a:extLst>
              <a:ext uri="{FF2B5EF4-FFF2-40B4-BE49-F238E27FC236}">
                <a16:creationId xmlns:a16="http://schemas.microsoft.com/office/drawing/2014/main" id="{456446B8-9F76-4D3D-9569-79431B9004DE}"/>
              </a:ext>
            </a:extLst>
          </p:cNvPr>
          <p:cNvSpPr/>
          <p:nvPr userDrawn="1"/>
        </p:nvSpPr>
        <p:spPr>
          <a:xfrm>
            <a:off x="6065041" y="-36675"/>
            <a:ext cx="6126958" cy="115442"/>
          </a:xfrm>
          <a:prstGeom prst="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graphicFrame>
        <p:nvGraphicFramePr>
          <p:cNvPr id="42" name="Object 41">
            <a:extLst>
              <a:ext uri="{FF2B5EF4-FFF2-40B4-BE49-F238E27FC236}">
                <a16:creationId xmlns:a16="http://schemas.microsoft.com/office/drawing/2014/main" id="{70FA76D6-C094-4ABF-BB31-9B14A80F24BD}"/>
              </a:ext>
            </a:extLst>
          </p:cNvPr>
          <p:cNvGraphicFramePr>
            <a:graphicFrameLocks noChangeAspect="1"/>
          </p:cNvGraphicFramePr>
          <p:nvPr userDrawn="1">
            <p:extLst>
              <p:ext uri="{D42A27DB-BD31-4B8C-83A1-F6EECF244321}">
                <p14:modId xmlns:p14="http://schemas.microsoft.com/office/powerpoint/2010/main" val="206657552"/>
              </p:ext>
            </p:extLst>
          </p:nvPr>
        </p:nvGraphicFramePr>
        <p:xfrm>
          <a:off x="263525" y="231322"/>
          <a:ext cx="1081811" cy="787766"/>
        </p:xfrm>
        <a:graphic>
          <a:graphicData uri="http://schemas.openxmlformats.org/presentationml/2006/ole">
            <mc:AlternateContent xmlns:mc="http://schemas.openxmlformats.org/markup-compatibility/2006">
              <mc:Choice xmlns:v="urn:schemas-microsoft-com:vml" Requires="v">
                <p:oleObj name="Acrobat Document" r:id="rId3" imgW="7534170" imgH="5486168" progId="Acrobat.Document.DC">
                  <p:embed/>
                </p:oleObj>
              </mc:Choice>
              <mc:Fallback>
                <p:oleObj name="Acrobat Document" r:id="rId3" imgW="7534170" imgH="5486168" progId="Acrobat.Document.DC">
                  <p:embed/>
                  <p:pic>
                    <p:nvPicPr>
                      <p:cNvPr id="42" name="Object 41">
                        <a:extLst>
                          <a:ext uri="{FF2B5EF4-FFF2-40B4-BE49-F238E27FC236}">
                            <a16:creationId xmlns:a16="http://schemas.microsoft.com/office/drawing/2014/main" id="{70FA76D6-C094-4ABF-BB31-9B14A80F24BD}"/>
                          </a:ext>
                        </a:extLst>
                      </p:cNvPr>
                      <p:cNvPicPr/>
                      <p:nvPr/>
                    </p:nvPicPr>
                    <p:blipFill>
                      <a:blip r:embed="rId4"/>
                      <a:stretch>
                        <a:fillRect/>
                      </a:stretch>
                    </p:blipFill>
                    <p:spPr>
                      <a:xfrm>
                        <a:off x="263525" y="231322"/>
                        <a:ext cx="1081811" cy="787766"/>
                      </a:xfrm>
                      <a:prstGeom prst="rect">
                        <a:avLst/>
                      </a:prstGeom>
                    </p:spPr>
                  </p:pic>
                </p:oleObj>
              </mc:Fallback>
            </mc:AlternateContent>
          </a:graphicData>
        </a:graphic>
      </p:graphicFrame>
    </p:spTree>
    <p:extLst>
      <p:ext uri="{BB962C8B-B14F-4D97-AF65-F5344CB8AC3E}">
        <p14:creationId xmlns:p14="http://schemas.microsoft.com/office/powerpoint/2010/main" val="1623829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4 Secti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p>
            <a:fld id="{3AA471D0-3C4C-4CDB-AA75-8593CD193DD2}" type="datetime1">
              <a:rPr lang="en-GB" smtClean="0"/>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p>
            <a:fld id="{F2BE9634-C6BF-42E8-9591-7B92EBF87705}" type="slidenum">
              <a:rPr lang="en-GB" smtClean="0"/>
              <a:pPr/>
              <a:t>‹#›</a:t>
            </a:fld>
            <a:endParaRPr lang="en-GB"/>
          </a:p>
        </p:txBody>
      </p:sp>
      <p:sp>
        <p:nvSpPr>
          <p:cNvPr id="51" name="Text Placeholder 11">
            <a:extLst>
              <a:ext uri="{FF2B5EF4-FFF2-40B4-BE49-F238E27FC236}">
                <a16:creationId xmlns:a16="http://schemas.microsoft.com/office/drawing/2014/main" id="{A21A9A01-A70A-4150-9C4E-ADB6F17B3E3E}"/>
              </a:ext>
            </a:extLst>
          </p:cNvPr>
          <p:cNvSpPr>
            <a:spLocks noGrp="1"/>
          </p:cNvSpPr>
          <p:nvPr>
            <p:ph type="body" sz="quarter" idx="33" hasCustomPrompt="1"/>
          </p:nvPr>
        </p:nvSpPr>
        <p:spPr>
          <a:xfrm>
            <a:off x="265907" y="5055578"/>
            <a:ext cx="2815200" cy="923192"/>
          </a:xfrm>
          <a:solidFill>
            <a:schemeClr val="bg1"/>
          </a:solidFill>
        </p:spPr>
        <p:txBody>
          <a:bodyPr anchor="t"/>
          <a:lstStyle>
            <a:lvl1pPr>
              <a:defRPr sz="18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61" name="Text Placeholder 11">
            <a:extLst>
              <a:ext uri="{FF2B5EF4-FFF2-40B4-BE49-F238E27FC236}">
                <a16:creationId xmlns:a16="http://schemas.microsoft.com/office/drawing/2014/main" id="{7B0D3033-73BA-4E2D-B4DB-2047042FE64B}"/>
              </a:ext>
            </a:extLst>
          </p:cNvPr>
          <p:cNvSpPr>
            <a:spLocks noGrp="1"/>
          </p:cNvSpPr>
          <p:nvPr>
            <p:ph type="body" sz="quarter" idx="38" hasCustomPrompt="1"/>
          </p:nvPr>
        </p:nvSpPr>
        <p:spPr>
          <a:xfrm>
            <a:off x="9117012" y="5055578"/>
            <a:ext cx="2815200" cy="923192"/>
          </a:xfrm>
          <a:solidFill>
            <a:schemeClr val="bg1"/>
          </a:solidFill>
        </p:spPr>
        <p:txBody>
          <a:bodyPr anchor="t"/>
          <a:lstStyle>
            <a:lvl1pPr>
              <a:defRPr sz="18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66" name="Text Placeholder 11">
            <a:extLst>
              <a:ext uri="{FF2B5EF4-FFF2-40B4-BE49-F238E27FC236}">
                <a16:creationId xmlns:a16="http://schemas.microsoft.com/office/drawing/2014/main" id="{C6012AEA-747A-4BA1-AB08-4C392B46A533}"/>
              </a:ext>
            </a:extLst>
          </p:cNvPr>
          <p:cNvSpPr>
            <a:spLocks noGrp="1"/>
          </p:cNvSpPr>
          <p:nvPr>
            <p:ph type="body" sz="quarter" idx="43" hasCustomPrompt="1"/>
          </p:nvPr>
        </p:nvSpPr>
        <p:spPr>
          <a:xfrm>
            <a:off x="6162675" y="5055578"/>
            <a:ext cx="2815200" cy="923192"/>
          </a:xfrm>
          <a:solidFill>
            <a:schemeClr val="bg1"/>
          </a:solidFill>
        </p:spPr>
        <p:txBody>
          <a:bodyPr anchor="t"/>
          <a:lstStyle>
            <a:lvl1pPr>
              <a:defRPr sz="18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71" name="Text Placeholder 11">
            <a:extLst>
              <a:ext uri="{FF2B5EF4-FFF2-40B4-BE49-F238E27FC236}">
                <a16:creationId xmlns:a16="http://schemas.microsoft.com/office/drawing/2014/main" id="{D601A446-79E2-4CFE-999D-B4C300B29D44}"/>
              </a:ext>
            </a:extLst>
          </p:cNvPr>
          <p:cNvSpPr>
            <a:spLocks noGrp="1"/>
          </p:cNvSpPr>
          <p:nvPr>
            <p:ph type="body" sz="quarter" idx="48" hasCustomPrompt="1"/>
          </p:nvPr>
        </p:nvSpPr>
        <p:spPr>
          <a:xfrm>
            <a:off x="3213101" y="5055578"/>
            <a:ext cx="2815200" cy="923192"/>
          </a:xfrm>
          <a:solidFill>
            <a:schemeClr val="bg1"/>
          </a:solidFill>
        </p:spPr>
        <p:txBody>
          <a:bodyPr anchor="t"/>
          <a:lstStyle>
            <a:lvl1pPr>
              <a:defRPr sz="18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6" name="Group 25">
            <a:extLst>
              <a:ext uri="{FF2B5EF4-FFF2-40B4-BE49-F238E27FC236}">
                <a16:creationId xmlns:a16="http://schemas.microsoft.com/office/drawing/2014/main" id="{D276283D-B42B-46D6-8E22-3F341B4D4F20}"/>
              </a:ext>
            </a:extLst>
          </p:cNvPr>
          <p:cNvGrpSpPr/>
          <p:nvPr userDrawn="1"/>
        </p:nvGrpSpPr>
        <p:grpSpPr>
          <a:xfrm>
            <a:off x="-3655068" y="2"/>
            <a:ext cx="3507559" cy="4472103"/>
            <a:chOff x="838198" y="1150069"/>
            <a:chExt cx="3507559" cy="4472103"/>
          </a:xfrm>
        </p:grpSpPr>
        <p:sp>
          <p:nvSpPr>
            <p:cNvPr id="27" name="Rectangle 26">
              <a:extLst>
                <a:ext uri="{FF2B5EF4-FFF2-40B4-BE49-F238E27FC236}">
                  <a16:creationId xmlns:a16="http://schemas.microsoft.com/office/drawing/2014/main" id="{EC1E7543-D6F5-4236-A167-DF78CFDCA692}"/>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
          <p:nvSpPr>
            <p:cNvPr id="28" name="TextBox 27">
              <a:extLst>
                <a:ext uri="{FF2B5EF4-FFF2-40B4-BE49-F238E27FC236}">
                  <a16:creationId xmlns:a16="http://schemas.microsoft.com/office/drawing/2014/main" id="{0E567E6A-FFD6-4C3A-A754-C8582F075531}"/>
                </a:ext>
              </a:extLst>
            </p:cNvPr>
            <p:cNvSpPr txBox="1"/>
            <p:nvPr/>
          </p:nvSpPr>
          <p:spPr>
            <a:xfrm>
              <a:off x="838199" y="1225485"/>
              <a:ext cx="3507558" cy="369332"/>
            </a:xfrm>
            <a:prstGeom prst="rect">
              <a:avLst/>
            </a:prstGeom>
            <a:noFill/>
          </p:spPr>
          <p:txBody>
            <a:bodyPr wrap="square" rtlCol="0">
              <a:spAutoFit/>
            </a:bodyPr>
            <a:lstStyle/>
            <a:p>
              <a:pPr algn="ctr"/>
              <a:r>
                <a:rPr lang="en-GB" sz="1800">
                  <a:solidFill>
                    <a:srgbClr val="333333"/>
                  </a:solidFill>
                  <a:latin typeface="+mj-lt"/>
                </a:rPr>
                <a:t>How to insert an image</a:t>
              </a:r>
            </a:p>
          </p:txBody>
        </p:sp>
        <p:sp>
          <p:nvSpPr>
            <p:cNvPr id="29" name="Rectangle 28">
              <a:extLst>
                <a:ext uri="{FF2B5EF4-FFF2-40B4-BE49-F238E27FC236}">
                  <a16:creationId xmlns:a16="http://schemas.microsoft.com/office/drawing/2014/main" id="{754D6351-07D0-4785-8D00-ACB2C8C7216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333333"/>
                </a:solidFill>
              </a:endParaRPr>
            </a:p>
          </p:txBody>
        </p:sp>
        <p:sp>
          <p:nvSpPr>
            <p:cNvPr id="30" name="TextBox 29">
              <a:extLst>
                <a:ext uri="{FF2B5EF4-FFF2-40B4-BE49-F238E27FC236}">
                  <a16:creationId xmlns:a16="http://schemas.microsoft.com/office/drawing/2014/main" id="{6E282AC2-63CB-4A9C-9643-E0D40386EE17}"/>
                </a:ext>
              </a:extLst>
            </p:cNvPr>
            <p:cNvSpPr txBox="1"/>
            <p:nvPr/>
          </p:nvSpPr>
          <p:spPr>
            <a:xfrm>
              <a:off x="838199"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1" name="TextBox 30">
              <a:extLst>
                <a:ext uri="{FF2B5EF4-FFF2-40B4-BE49-F238E27FC236}">
                  <a16:creationId xmlns:a16="http://schemas.microsoft.com/office/drawing/2014/main" id="{9D6935EA-B2D6-4222-889E-A420C3C22C54}"/>
                </a:ext>
              </a:extLst>
            </p:cNvPr>
            <p:cNvSpPr txBox="1"/>
            <p:nvPr/>
          </p:nvSpPr>
          <p:spPr>
            <a:xfrm>
              <a:off x="838199" y="2650785"/>
              <a:ext cx="3507558"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2" name="TextBox 31">
              <a:extLst>
                <a:ext uri="{FF2B5EF4-FFF2-40B4-BE49-F238E27FC236}">
                  <a16:creationId xmlns:a16="http://schemas.microsoft.com/office/drawing/2014/main" id="{BEAC903F-C367-49F9-962C-58AF436A5E15}"/>
                </a:ext>
              </a:extLst>
            </p:cNvPr>
            <p:cNvSpPr txBox="1"/>
            <p:nvPr/>
          </p:nvSpPr>
          <p:spPr>
            <a:xfrm>
              <a:off x="838198" y="3236009"/>
              <a:ext cx="3507558"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3" name="TextBox 32">
              <a:extLst>
                <a:ext uri="{FF2B5EF4-FFF2-40B4-BE49-F238E27FC236}">
                  <a16:creationId xmlns:a16="http://schemas.microsoft.com/office/drawing/2014/main" id="{8EEAB4A4-1423-4F3E-BC2D-E3D4E83CB991}"/>
                </a:ext>
              </a:extLst>
            </p:cNvPr>
            <p:cNvSpPr txBox="1"/>
            <p:nvPr/>
          </p:nvSpPr>
          <p:spPr>
            <a:xfrm>
              <a:off x="838199" y="4448000"/>
              <a:ext cx="3507558"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4" name="TextBox 33">
              <a:extLst>
                <a:ext uri="{FF2B5EF4-FFF2-40B4-BE49-F238E27FC236}">
                  <a16:creationId xmlns:a16="http://schemas.microsoft.com/office/drawing/2014/main" id="{01D8A61F-F3E0-4DFE-9A9C-F0A0CE266F58}"/>
                </a:ext>
              </a:extLst>
            </p:cNvPr>
            <p:cNvSpPr txBox="1"/>
            <p:nvPr/>
          </p:nvSpPr>
          <p:spPr>
            <a:xfrm>
              <a:off x="838199" y="5039938"/>
              <a:ext cx="3507558"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
        <p:nvSpPr>
          <p:cNvPr id="36" name="Text Placeholder 7">
            <a:extLst>
              <a:ext uri="{FF2B5EF4-FFF2-40B4-BE49-F238E27FC236}">
                <a16:creationId xmlns:a16="http://schemas.microsoft.com/office/drawing/2014/main" id="{4A1F103B-6ADA-4985-9980-3D859488445F}"/>
              </a:ext>
            </a:extLst>
          </p:cNvPr>
          <p:cNvSpPr>
            <a:spLocks noGrp="1"/>
          </p:cNvSpPr>
          <p:nvPr>
            <p:ph type="body" sz="quarter" idx="49" hasCustomPrompt="1"/>
          </p:nvPr>
        </p:nvSpPr>
        <p:spPr>
          <a:xfrm>
            <a:off x="265907" y="5978770"/>
            <a:ext cx="2815200" cy="36000"/>
          </a:xfrm>
          <a:solidFill>
            <a:schemeClr val="accent1"/>
          </a:solidFill>
        </p:spPr>
        <p:txBody>
          <a:bodyPr lIns="162000" anchor="ctr"/>
          <a:lstStyle>
            <a:lvl1pPr>
              <a:defRPr sz="3200" b="1"/>
            </a:lvl1pPr>
          </a:lstStyle>
          <a:p>
            <a:pPr lvl="0"/>
            <a:r>
              <a:rPr lang="en-US"/>
              <a:t> </a:t>
            </a:r>
            <a:endParaRPr lang="en-GB"/>
          </a:p>
        </p:txBody>
      </p:sp>
      <p:sp>
        <p:nvSpPr>
          <p:cNvPr id="37" name="Text Placeholder 7">
            <a:extLst>
              <a:ext uri="{FF2B5EF4-FFF2-40B4-BE49-F238E27FC236}">
                <a16:creationId xmlns:a16="http://schemas.microsoft.com/office/drawing/2014/main" id="{B01EBA87-2513-4270-83B2-4AFDE4A1A2B0}"/>
              </a:ext>
            </a:extLst>
          </p:cNvPr>
          <p:cNvSpPr>
            <a:spLocks noGrp="1"/>
          </p:cNvSpPr>
          <p:nvPr>
            <p:ph type="body" sz="quarter" idx="50" hasCustomPrompt="1"/>
          </p:nvPr>
        </p:nvSpPr>
        <p:spPr>
          <a:xfrm>
            <a:off x="9117012" y="5978770"/>
            <a:ext cx="2815200" cy="36000"/>
          </a:xfrm>
          <a:solidFill>
            <a:schemeClr val="accent2"/>
          </a:solidFill>
        </p:spPr>
        <p:txBody>
          <a:bodyPr lIns="162000" anchor="ctr"/>
          <a:lstStyle>
            <a:lvl1pPr>
              <a:defRPr sz="3200" b="1"/>
            </a:lvl1pPr>
          </a:lstStyle>
          <a:p>
            <a:pPr lvl="0"/>
            <a:r>
              <a:rPr lang="en-US"/>
              <a:t> </a:t>
            </a:r>
            <a:endParaRPr lang="en-GB"/>
          </a:p>
        </p:txBody>
      </p:sp>
      <p:sp>
        <p:nvSpPr>
          <p:cNvPr id="38" name="Text Placeholder 7">
            <a:extLst>
              <a:ext uri="{FF2B5EF4-FFF2-40B4-BE49-F238E27FC236}">
                <a16:creationId xmlns:a16="http://schemas.microsoft.com/office/drawing/2014/main" id="{6038F81F-5E94-47C7-A040-31DED36C1D2E}"/>
              </a:ext>
            </a:extLst>
          </p:cNvPr>
          <p:cNvSpPr>
            <a:spLocks noGrp="1"/>
          </p:cNvSpPr>
          <p:nvPr>
            <p:ph type="body" sz="quarter" idx="51" hasCustomPrompt="1"/>
          </p:nvPr>
        </p:nvSpPr>
        <p:spPr>
          <a:xfrm>
            <a:off x="6162675" y="5978770"/>
            <a:ext cx="2815200" cy="36000"/>
          </a:xfrm>
          <a:solidFill>
            <a:schemeClr val="accent1"/>
          </a:solidFill>
        </p:spPr>
        <p:txBody>
          <a:bodyPr lIns="162000" anchor="ctr"/>
          <a:lstStyle>
            <a:lvl1pPr>
              <a:defRPr sz="3200" b="1"/>
            </a:lvl1pPr>
          </a:lstStyle>
          <a:p>
            <a:pPr lvl="0"/>
            <a:r>
              <a:rPr lang="en-US"/>
              <a:t> </a:t>
            </a:r>
            <a:endParaRPr lang="en-GB"/>
          </a:p>
        </p:txBody>
      </p:sp>
      <p:sp>
        <p:nvSpPr>
          <p:cNvPr id="39" name="Text Placeholder 7">
            <a:extLst>
              <a:ext uri="{FF2B5EF4-FFF2-40B4-BE49-F238E27FC236}">
                <a16:creationId xmlns:a16="http://schemas.microsoft.com/office/drawing/2014/main" id="{D0AA1570-F9A8-4746-AB21-F1A6D2BB6F5F}"/>
              </a:ext>
            </a:extLst>
          </p:cNvPr>
          <p:cNvSpPr>
            <a:spLocks noGrp="1"/>
          </p:cNvSpPr>
          <p:nvPr>
            <p:ph type="body" sz="quarter" idx="52" hasCustomPrompt="1"/>
          </p:nvPr>
        </p:nvSpPr>
        <p:spPr>
          <a:xfrm>
            <a:off x="3213100" y="5978770"/>
            <a:ext cx="2815200" cy="36000"/>
          </a:xfrm>
          <a:solidFill>
            <a:schemeClr val="accent2"/>
          </a:solidFill>
        </p:spPr>
        <p:txBody>
          <a:bodyPr lIns="162000" anchor="ctr"/>
          <a:lstStyle>
            <a:lvl1pPr>
              <a:defRPr sz="3200" b="1"/>
            </a:lvl1pPr>
          </a:lstStyle>
          <a:p>
            <a:pPr lvl="0"/>
            <a:r>
              <a:rPr lang="en-US"/>
              <a:t> </a:t>
            </a:r>
            <a:endParaRPr lang="en-GB"/>
          </a:p>
        </p:txBody>
      </p:sp>
      <p:sp>
        <p:nvSpPr>
          <p:cNvPr id="35" name="Content Placeholder 6">
            <a:extLst>
              <a:ext uri="{FF2B5EF4-FFF2-40B4-BE49-F238E27FC236}">
                <a16:creationId xmlns:a16="http://schemas.microsoft.com/office/drawing/2014/main" id="{BC7E52B6-2768-5347-B64E-B14BDE45B270}"/>
              </a:ext>
            </a:extLst>
          </p:cNvPr>
          <p:cNvSpPr>
            <a:spLocks noGrp="1"/>
          </p:cNvSpPr>
          <p:nvPr>
            <p:ph sz="quarter" idx="53"/>
          </p:nvPr>
        </p:nvSpPr>
        <p:spPr>
          <a:xfrm>
            <a:off x="260350" y="1367597"/>
            <a:ext cx="2820988" cy="3668713"/>
          </a:xfrm>
        </p:spPr>
        <p:txBody>
          <a:bodyPr/>
          <a:lstStyle/>
          <a:p>
            <a:pPr lvl="0"/>
            <a:endParaRPr lang="en-US"/>
          </a:p>
        </p:txBody>
      </p:sp>
      <p:sp>
        <p:nvSpPr>
          <p:cNvPr id="40" name="Content Placeholder 6">
            <a:extLst>
              <a:ext uri="{FF2B5EF4-FFF2-40B4-BE49-F238E27FC236}">
                <a16:creationId xmlns:a16="http://schemas.microsoft.com/office/drawing/2014/main" id="{F7C9A37D-EFB3-6F40-AD00-32D029F03AD8}"/>
              </a:ext>
            </a:extLst>
          </p:cNvPr>
          <p:cNvSpPr>
            <a:spLocks noGrp="1"/>
          </p:cNvSpPr>
          <p:nvPr>
            <p:ph sz="quarter" idx="54"/>
          </p:nvPr>
        </p:nvSpPr>
        <p:spPr>
          <a:xfrm>
            <a:off x="3202333" y="1367597"/>
            <a:ext cx="2820988" cy="3668713"/>
          </a:xfrm>
        </p:spPr>
        <p:txBody>
          <a:bodyPr/>
          <a:lstStyle/>
          <a:p>
            <a:pPr lvl="0"/>
            <a:endParaRPr lang="en-US"/>
          </a:p>
        </p:txBody>
      </p:sp>
      <p:sp>
        <p:nvSpPr>
          <p:cNvPr id="41" name="Content Placeholder 6">
            <a:extLst>
              <a:ext uri="{FF2B5EF4-FFF2-40B4-BE49-F238E27FC236}">
                <a16:creationId xmlns:a16="http://schemas.microsoft.com/office/drawing/2014/main" id="{DCEC918C-FF3A-BD4A-BC3A-E5DCEEA29555}"/>
              </a:ext>
            </a:extLst>
          </p:cNvPr>
          <p:cNvSpPr>
            <a:spLocks noGrp="1"/>
          </p:cNvSpPr>
          <p:nvPr>
            <p:ph sz="quarter" idx="55"/>
          </p:nvPr>
        </p:nvSpPr>
        <p:spPr>
          <a:xfrm>
            <a:off x="6154255" y="1367597"/>
            <a:ext cx="2820988" cy="3668713"/>
          </a:xfrm>
        </p:spPr>
        <p:txBody>
          <a:bodyPr/>
          <a:lstStyle/>
          <a:p>
            <a:pPr lvl="0"/>
            <a:endParaRPr lang="en-US"/>
          </a:p>
        </p:txBody>
      </p:sp>
      <p:sp>
        <p:nvSpPr>
          <p:cNvPr id="42" name="Content Placeholder 6">
            <a:extLst>
              <a:ext uri="{FF2B5EF4-FFF2-40B4-BE49-F238E27FC236}">
                <a16:creationId xmlns:a16="http://schemas.microsoft.com/office/drawing/2014/main" id="{42C243C8-EB6A-2543-A621-4AEC589982EF}"/>
              </a:ext>
            </a:extLst>
          </p:cNvPr>
          <p:cNvSpPr>
            <a:spLocks noGrp="1"/>
          </p:cNvSpPr>
          <p:nvPr>
            <p:ph sz="quarter" idx="56"/>
          </p:nvPr>
        </p:nvSpPr>
        <p:spPr>
          <a:xfrm>
            <a:off x="9106177" y="1367597"/>
            <a:ext cx="2820988" cy="3668713"/>
          </a:xfrm>
        </p:spPr>
        <p:txBody>
          <a:bodyPr/>
          <a:lstStyle/>
          <a:p>
            <a:pPr lvl="0"/>
            <a:endParaRPr lang="en-US"/>
          </a:p>
        </p:txBody>
      </p:sp>
    </p:spTree>
    <p:extLst>
      <p:ext uri="{BB962C8B-B14F-4D97-AF65-F5344CB8AC3E}">
        <p14:creationId xmlns:p14="http://schemas.microsoft.com/office/powerpoint/2010/main" val="187270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3 People)">
    <p:bg>
      <p:bgPr>
        <a:solidFill>
          <a:schemeClr val="bg1"/>
        </a:solidFill>
        <a:effectLst/>
      </p:bgPr>
    </p:bg>
    <p:spTree>
      <p:nvGrpSpPr>
        <p:cNvPr id="1" name=""/>
        <p:cNvGrpSpPr/>
        <p:nvPr/>
      </p:nvGrpSpPr>
      <p:grpSpPr>
        <a:xfrm>
          <a:off x="0" y="0"/>
          <a:ext cx="0" cy="0"/>
          <a:chOff x="0" y="0"/>
          <a:chExt cx="0" cy="0"/>
        </a:xfrm>
      </p:grpSpPr>
      <p:sp>
        <p:nvSpPr>
          <p:cNvPr id="30" name="Content Placeholder 6">
            <a:extLst>
              <a:ext uri="{FF2B5EF4-FFF2-40B4-BE49-F238E27FC236}">
                <a16:creationId xmlns:a16="http://schemas.microsoft.com/office/drawing/2014/main" id="{E4BA6C4C-0004-7748-8128-4FDB2A975374}"/>
              </a:ext>
            </a:extLst>
          </p:cNvPr>
          <p:cNvSpPr>
            <a:spLocks noGrp="1"/>
          </p:cNvSpPr>
          <p:nvPr>
            <p:ph sz="quarter" idx="55"/>
          </p:nvPr>
        </p:nvSpPr>
        <p:spPr>
          <a:xfrm>
            <a:off x="8142081" y="1387475"/>
            <a:ext cx="3786962" cy="2643505"/>
          </a:xfrm>
        </p:spPr>
        <p:txBody>
          <a:bodyPr/>
          <a:lstStyle/>
          <a:p>
            <a:pPr lvl="0"/>
            <a:endParaRPr lang="en-US"/>
          </a:p>
        </p:txBody>
      </p:sp>
      <p:sp>
        <p:nvSpPr>
          <p:cNvPr id="31" name="Content Placeholder 6">
            <a:extLst>
              <a:ext uri="{FF2B5EF4-FFF2-40B4-BE49-F238E27FC236}">
                <a16:creationId xmlns:a16="http://schemas.microsoft.com/office/drawing/2014/main" id="{9D3F6A4A-17F6-B941-9ED1-1CA3B2012291}"/>
              </a:ext>
            </a:extLst>
          </p:cNvPr>
          <p:cNvSpPr>
            <a:spLocks noGrp="1"/>
          </p:cNvSpPr>
          <p:nvPr>
            <p:ph sz="quarter" idx="54"/>
          </p:nvPr>
        </p:nvSpPr>
        <p:spPr>
          <a:xfrm>
            <a:off x="4196246" y="1387475"/>
            <a:ext cx="3786962" cy="2643505"/>
          </a:xfrm>
        </p:spPr>
        <p:txBody>
          <a:bodyPr/>
          <a:lstStyle/>
          <a:p>
            <a:pPr lvl="0"/>
            <a:endParaRPr lang="en-US"/>
          </a:p>
        </p:txBody>
      </p:sp>
      <p:sp>
        <p:nvSpPr>
          <p:cNvPr id="32" name="Content Placeholder 6">
            <a:extLst>
              <a:ext uri="{FF2B5EF4-FFF2-40B4-BE49-F238E27FC236}">
                <a16:creationId xmlns:a16="http://schemas.microsoft.com/office/drawing/2014/main" id="{5660A0B8-8AF7-AB45-B709-8C85B57CDC69}"/>
              </a:ext>
            </a:extLst>
          </p:cNvPr>
          <p:cNvSpPr>
            <a:spLocks noGrp="1"/>
          </p:cNvSpPr>
          <p:nvPr>
            <p:ph sz="quarter" idx="53"/>
          </p:nvPr>
        </p:nvSpPr>
        <p:spPr>
          <a:xfrm>
            <a:off x="260350" y="1387475"/>
            <a:ext cx="3786962" cy="2643505"/>
          </a:xfrm>
        </p:spPr>
        <p:txBody>
          <a:bodyPr/>
          <a:lstStyle/>
          <a:p>
            <a:pPr lvl="0"/>
            <a:endParaRPr lang="en-US"/>
          </a:p>
        </p:txBody>
      </p:sp>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p>
            <a:fld id="{1A0C03ED-10F9-45F4-8834-00FC5ACFAF9B}" type="datetime1">
              <a:rPr lang="en-GB" smtClean="0"/>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p>
            <a:fld id="{F2BE9634-C6BF-42E8-9591-7B92EBF87705}" type="slidenum">
              <a:rPr lang="en-GB" smtClean="0"/>
              <a:pPr/>
              <a:t>‹#›</a:t>
            </a:fld>
            <a:endParaRPr lang="en-GB"/>
          </a:p>
        </p:txBody>
      </p:sp>
      <p:sp>
        <p:nvSpPr>
          <p:cNvPr id="48" name="Text Placeholder 7">
            <a:extLst>
              <a:ext uri="{FF2B5EF4-FFF2-40B4-BE49-F238E27FC236}">
                <a16:creationId xmlns:a16="http://schemas.microsoft.com/office/drawing/2014/main" id="{85156601-699A-4FD3-8A11-449C7A2B86AF}"/>
              </a:ext>
            </a:extLst>
          </p:cNvPr>
          <p:cNvSpPr>
            <a:spLocks noGrp="1"/>
          </p:cNvSpPr>
          <p:nvPr>
            <p:ph type="body" sz="quarter" idx="14" hasCustomPrompt="1"/>
          </p:nvPr>
        </p:nvSpPr>
        <p:spPr>
          <a:xfrm>
            <a:off x="265904" y="1387988"/>
            <a:ext cx="3780000" cy="36000"/>
          </a:xfrm>
          <a:solidFill>
            <a:schemeClr val="accent1"/>
          </a:solidFill>
        </p:spPr>
        <p:txBody>
          <a:bodyPr lIns="162000" anchor="ctr"/>
          <a:lstStyle>
            <a:lvl1pPr>
              <a:defRPr sz="3200" b="1"/>
            </a:lvl1pPr>
          </a:lstStyle>
          <a:p>
            <a:pPr lvl="0"/>
            <a:r>
              <a:rPr lang="en-US"/>
              <a:t> </a:t>
            </a:r>
            <a:endParaRPr lang="en-GB"/>
          </a:p>
        </p:txBody>
      </p:sp>
      <p:sp>
        <p:nvSpPr>
          <p:cNvPr id="49" name="Text Placeholder 10">
            <a:extLst>
              <a:ext uri="{FF2B5EF4-FFF2-40B4-BE49-F238E27FC236}">
                <a16:creationId xmlns:a16="http://schemas.microsoft.com/office/drawing/2014/main" id="{88D9B909-3452-444F-9C83-598AB57FE6D1}"/>
              </a:ext>
            </a:extLst>
          </p:cNvPr>
          <p:cNvSpPr>
            <a:spLocks noGrp="1"/>
          </p:cNvSpPr>
          <p:nvPr>
            <p:ph type="body" sz="quarter" idx="15" hasCustomPrompt="1"/>
          </p:nvPr>
        </p:nvSpPr>
        <p:spPr>
          <a:xfrm>
            <a:off x="265906" y="3717133"/>
            <a:ext cx="528639" cy="313849"/>
          </a:xfrm>
          <a:solidFill>
            <a:schemeClr val="bg2"/>
          </a:solidFill>
        </p:spPr>
        <p:txBody>
          <a:bodyPr lIns="36000" tIns="0" bIns="0" anchor="b"/>
          <a:lstStyle>
            <a:lvl1pPr>
              <a:defRPr sz="1600" b="1">
                <a:solidFill>
                  <a:schemeClr val="accent1"/>
                </a:solidFill>
              </a:defRPr>
            </a:lvl1pPr>
          </a:lstStyle>
          <a:p>
            <a:pPr lvl="0"/>
            <a:r>
              <a:rPr lang="en-US"/>
              <a:t>xx- </a:t>
            </a:r>
            <a:endParaRPr lang="en-GB"/>
          </a:p>
        </p:txBody>
      </p:sp>
      <p:sp>
        <p:nvSpPr>
          <p:cNvPr id="50" name="Text Placeholder 14">
            <a:extLst>
              <a:ext uri="{FF2B5EF4-FFF2-40B4-BE49-F238E27FC236}">
                <a16:creationId xmlns:a16="http://schemas.microsoft.com/office/drawing/2014/main" id="{A9B15BF1-2EFE-4AD0-8757-2AA92601F8BA}"/>
              </a:ext>
            </a:extLst>
          </p:cNvPr>
          <p:cNvSpPr>
            <a:spLocks noGrp="1"/>
          </p:cNvSpPr>
          <p:nvPr>
            <p:ph type="body" sz="quarter" idx="32" hasCustomPrompt="1"/>
          </p:nvPr>
        </p:nvSpPr>
        <p:spPr>
          <a:xfrm>
            <a:off x="153989" y="4112968"/>
            <a:ext cx="3887519" cy="444518"/>
          </a:xfrm>
        </p:spPr>
        <p:txBody>
          <a:bodyPr anchor="t"/>
          <a:lstStyle>
            <a:lvl1pPr>
              <a:defRPr sz="1800" b="1">
                <a:solidFill>
                  <a:schemeClr val="accent3"/>
                </a:solidFill>
              </a:defRPr>
            </a:lvl1pPr>
          </a:lstStyle>
          <a:p>
            <a:pPr lvl="0"/>
            <a:r>
              <a:rPr lang="en-US"/>
              <a:t>Enter name of employee</a:t>
            </a:r>
            <a:endParaRPr lang="en-GB"/>
          </a:p>
        </p:txBody>
      </p:sp>
      <p:sp>
        <p:nvSpPr>
          <p:cNvPr id="51" name="Text Placeholder 11">
            <a:extLst>
              <a:ext uri="{FF2B5EF4-FFF2-40B4-BE49-F238E27FC236}">
                <a16:creationId xmlns:a16="http://schemas.microsoft.com/office/drawing/2014/main" id="{A21A9A01-A70A-4150-9C4E-ADB6F17B3E3E}"/>
              </a:ext>
            </a:extLst>
          </p:cNvPr>
          <p:cNvSpPr>
            <a:spLocks noGrp="1"/>
          </p:cNvSpPr>
          <p:nvPr>
            <p:ph type="body" sz="quarter" idx="33" hasCustomPrompt="1"/>
          </p:nvPr>
        </p:nvSpPr>
        <p:spPr>
          <a:xfrm>
            <a:off x="153988" y="4691922"/>
            <a:ext cx="3886523" cy="1467579"/>
          </a:xfrm>
        </p:spPr>
        <p:txBody>
          <a:bodyPr anchor="t"/>
          <a:lstStyle>
            <a:lvl1pPr>
              <a:defRPr sz="18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8" name="Text Placeholder 7">
            <a:extLst>
              <a:ext uri="{FF2B5EF4-FFF2-40B4-BE49-F238E27FC236}">
                <a16:creationId xmlns:a16="http://schemas.microsoft.com/office/drawing/2014/main" id="{AE12CDB5-5049-456E-A033-B10B5D1CD932}"/>
              </a:ext>
            </a:extLst>
          </p:cNvPr>
          <p:cNvSpPr>
            <a:spLocks noGrp="1"/>
          </p:cNvSpPr>
          <p:nvPr>
            <p:ph type="body" sz="quarter" idx="35" hasCustomPrompt="1"/>
          </p:nvPr>
        </p:nvSpPr>
        <p:spPr>
          <a:xfrm>
            <a:off x="8149943" y="1387988"/>
            <a:ext cx="3780000" cy="36000"/>
          </a:xfrm>
          <a:solidFill>
            <a:schemeClr val="accent1"/>
          </a:solidFill>
        </p:spPr>
        <p:txBody>
          <a:bodyPr lIns="162000" anchor="ctr"/>
          <a:lstStyle>
            <a:lvl1pPr>
              <a:defRPr sz="3200" b="1"/>
            </a:lvl1pPr>
          </a:lstStyle>
          <a:p>
            <a:pPr lvl="0"/>
            <a:r>
              <a:rPr lang="en-US"/>
              <a:t> </a:t>
            </a:r>
            <a:endParaRPr lang="en-GB"/>
          </a:p>
        </p:txBody>
      </p:sp>
      <p:sp>
        <p:nvSpPr>
          <p:cNvPr id="59" name="Text Placeholder 10">
            <a:extLst>
              <a:ext uri="{FF2B5EF4-FFF2-40B4-BE49-F238E27FC236}">
                <a16:creationId xmlns:a16="http://schemas.microsoft.com/office/drawing/2014/main" id="{198918B9-DD80-4F79-BC1F-B60EC8D3223F}"/>
              </a:ext>
            </a:extLst>
          </p:cNvPr>
          <p:cNvSpPr>
            <a:spLocks noGrp="1"/>
          </p:cNvSpPr>
          <p:nvPr>
            <p:ph type="body" sz="quarter" idx="36" hasCustomPrompt="1"/>
          </p:nvPr>
        </p:nvSpPr>
        <p:spPr>
          <a:xfrm>
            <a:off x="8149943" y="3717133"/>
            <a:ext cx="528639" cy="313849"/>
          </a:xfrm>
          <a:solidFill>
            <a:schemeClr val="bg2"/>
          </a:solidFill>
        </p:spPr>
        <p:txBody>
          <a:bodyPr lIns="36000" tIns="0" bIns="0" anchor="b"/>
          <a:lstStyle>
            <a:lvl1pPr>
              <a:defRPr sz="1600" b="1">
                <a:solidFill>
                  <a:schemeClr val="accent1"/>
                </a:solidFill>
              </a:defRPr>
            </a:lvl1pPr>
          </a:lstStyle>
          <a:p>
            <a:pPr lvl="0"/>
            <a:r>
              <a:rPr lang="en-US"/>
              <a:t>xx-</a:t>
            </a:r>
            <a:endParaRPr lang="en-GB"/>
          </a:p>
        </p:txBody>
      </p:sp>
      <p:sp>
        <p:nvSpPr>
          <p:cNvPr id="60" name="Text Placeholder 14">
            <a:extLst>
              <a:ext uri="{FF2B5EF4-FFF2-40B4-BE49-F238E27FC236}">
                <a16:creationId xmlns:a16="http://schemas.microsoft.com/office/drawing/2014/main" id="{4D5999D8-F860-43E1-AA44-A4F07E7C3489}"/>
              </a:ext>
            </a:extLst>
          </p:cNvPr>
          <p:cNvSpPr>
            <a:spLocks noGrp="1"/>
          </p:cNvSpPr>
          <p:nvPr>
            <p:ph type="body" sz="quarter" idx="37" hasCustomPrompt="1"/>
          </p:nvPr>
        </p:nvSpPr>
        <p:spPr>
          <a:xfrm>
            <a:off x="8045169" y="4112968"/>
            <a:ext cx="3883307" cy="444518"/>
          </a:xfrm>
        </p:spPr>
        <p:txBody>
          <a:bodyPr anchor="t"/>
          <a:lstStyle>
            <a:lvl1pPr>
              <a:defRPr sz="1800" b="1">
                <a:solidFill>
                  <a:schemeClr val="accent3"/>
                </a:solidFill>
              </a:defRPr>
            </a:lvl1pPr>
          </a:lstStyle>
          <a:p>
            <a:pPr lvl="0"/>
            <a:r>
              <a:rPr lang="en-US"/>
              <a:t>Enter name of employee</a:t>
            </a:r>
            <a:endParaRPr lang="en-GB"/>
          </a:p>
        </p:txBody>
      </p:sp>
      <p:sp>
        <p:nvSpPr>
          <p:cNvPr id="61" name="Text Placeholder 11">
            <a:extLst>
              <a:ext uri="{FF2B5EF4-FFF2-40B4-BE49-F238E27FC236}">
                <a16:creationId xmlns:a16="http://schemas.microsoft.com/office/drawing/2014/main" id="{7B0D3033-73BA-4E2D-B4DB-2047042FE64B}"/>
              </a:ext>
            </a:extLst>
          </p:cNvPr>
          <p:cNvSpPr>
            <a:spLocks noGrp="1"/>
          </p:cNvSpPr>
          <p:nvPr>
            <p:ph type="body" sz="quarter" idx="38" hasCustomPrompt="1"/>
          </p:nvPr>
        </p:nvSpPr>
        <p:spPr>
          <a:xfrm>
            <a:off x="8045168" y="4691922"/>
            <a:ext cx="3883307" cy="1467579"/>
          </a:xfrm>
        </p:spPr>
        <p:txBody>
          <a:bodyPr anchor="t"/>
          <a:lstStyle>
            <a:lvl1pPr>
              <a:defRPr sz="18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68" name="Text Placeholder 7">
            <a:extLst>
              <a:ext uri="{FF2B5EF4-FFF2-40B4-BE49-F238E27FC236}">
                <a16:creationId xmlns:a16="http://schemas.microsoft.com/office/drawing/2014/main" id="{FFE34D42-A291-4ED2-92C2-4D99716283E6}"/>
              </a:ext>
            </a:extLst>
          </p:cNvPr>
          <p:cNvSpPr>
            <a:spLocks noGrp="1"/>
          </p:cNvSpPr>
          <p:nvPr>
            <p:ph type="body" sz="quarter" idx="45" hasCustomPrompt="1"/>
          </p:nvPr>
        </p:nvSpPr>
        <p:spPr>
          <a:xfrm>
            <a:off x="4201209" y="1387988"/>
            <a:ext cx="3780000" cy="36000"/>
          </a:xfrm>
          <a:solidFill>
            <a:schemeClr val="accent2"/>
          </a:solidFill>
        </p:spPr>
        <p:txBody>
          <a:bodyPr lIns="162000" anchor="ctr"/>
          <a:lstStyle>
            <a:lvl1pPr>
              <a:defRPr sz="3200" b="1"/>
            </a:lvl1pPr>
          </a:lstStyle>
          <a:p>
            <a:pPr lvl="0"/>
            <a:r>
              <a:rPr lang="en-US"/>
              <a:t> </a:t>
            </a:r>
            <a:endParaRPr lang="en-GB"/>
          </a:p>
        </p:txBody>
      </p:sp>
      <p:sp>
        <p:nvSpPr>
          <p:cNvPr id="69" name="Text Placeholder 10">
            <a:extLst>
              <a:ext uri="{FF2B5EF4-FFF2-40B4-BE49-F238E27FC236}">
                <a16:creationId xmlns:a16="http://schemas.microsoft.com/office/drawing/2014/main" id="{956A78F1-FE8D-49AA-B60C-7C87DB18EB15}"/>
              </a:ext>
            </a:extLst>
          </p:cNvPr>
          <p:cNvSpPr>
            <a:spLocks noGrp="1"/>
          </p:cNvSpPr>
          <p:nvPr>
            <p:ph type="body" sz="quarter" idx="46" hasCustomPrompt="1"/>
          </p:nvPr>
        </p:nvSpPr>
        <p:spPr>
          <a:xfrm>
            <a:off x="4201210" y="3717133"/>
            <a:ext cx="528639" cy="313849"/>
          </a:xfrm>
          <a:solidFill>
            <a:schemeClr val="bg2"/>
          </a:solidFill>
        </p:spPr>
        <p:txBody>
          <a:bodyPr lIns="36000" tIns="0" bIns="0" anchor="b"/>
          <a:lstStyle>
            <a:lvl1pPr>
              <a:defRPr sz="1600" b="1">
                <a:solidFill>
                  <a:schemeClr val="accent2"/>
                </a:solidFill>
              </a:defRPr>
            </a:lvl1pPr>
          </a:lstStyle>
          <a:p>
            <a:pPr lvl="0"/>
            <a:r>
              <a:rPr lang="en-US"/>
              <a:t>xx-</a:t>
            </a:r>
            <a:endParaRPr lang="en-GB"/>
          </a:p>
        </p:txBody>
      </p:sp>
      <p:sp>
        <p:nvSpPr>
          <p:cNvPr id="70" name="Text Placeholder 14">
            <a:extLst>
              <a:ext uri="{FF2B5EF4-FFF2-40B4-BE49-F238E27FC236}">
                <a16:creationId xmlns:a16="http://schemas.microsoft.com/office/drawing/2014/main" id="{45EB2074-4939-462D-8C17-A028986D5543}"/>
              </a:ext>
            </a:extLst>
          </p:cNvPr>
          <p:cNvSpPr>
            <a:spLocks noGrp="1"/>
          </p:cNvSpPr>
          <p:nvPr>
            <p:ph type="body" sz="quarter" idx="47" hasCustomPrompt="1"/>
          </p:nvPr>
        </p:nvSpPr>
        <p:spPr>
          <a:xfrm>
            <a:off x="4096435" y="4112968"/>
            <a:ext cx="3888000" cy="444518"/>
          </a:xfrm>
        </p:spPr>
        <p:txBody>
          <a:bodyPr anchor="t"/>
          <a:lstStyle>
            <a:lvl1pPr>
              <a:defRPr sz="1800" b="1">
                <a:solidFill>
                  <a:schemeClr val="accent3"/>
                </a:solidFill>
              </a:defRPr>
            </a:lvl1pPr>
          </a:lstStyle>
          <a:p>
            <a:pPr lvl="0"/>
            <a:r>
              <a:rPr lang="en-US"/>
              <a:t>Enter name of employee</a:t>
            </a:r>
            <a:endParaRPr lang="en-GB"/>
          </a:p>
        </p:txBody>
      </p:sp>
      <p:sp>
        <p:nvSpPr>
          <p:cNvPr id="71" name="Text Placeholder 11">
            <a:extLst>
              <a:ext uri="{FF2B5EF4-FFF2-40B4-BE49-F238E27FC236}">
                <a16:creationId xmlns:a16="http://schemas.microsoft.com/office/drawing/2014/main" id="{D601A446-79E2-4CFE-999D-B4C300B29D44}"/>
              </a:ext>
            </a:extLst>
          </p:cNvPr>
          <p:cNvSpPr>
            <a:spLocks noGrp="1"/>
          </p:cNvSpPr>
          <p:nvPr>
            <p:ph type="body" sz="quarter" idx="48" hasCustomPrompt="1"/>
          </p:nvPr>
        </p:nvSpPr>
        <p:spPr>
          <a:xfrm>
            <a:off x="4096435" y="4691922"/>
            <a:ext cx="3888000" cy="1467579"/>
          </a:xfrm>
        </p:spPr>
        <p:txBody>
          <a:bodyPr anchor="t"/>
          <a:lstStyle>
            <a:lvl1pPr>
              <a:defRPr sz="18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1" name="Group 20">
            <a:extLst>
              <a:ext uri="{FF2B5EF4-FFF2-40B4-BE49-F238E27FC236}">
                <a16:creationId xmlns:a16="http://schemas.microsoft.com/office/drawing/2014/main" id="{36657A40-32E2-46B6-937D-2EC414BFBF4C}"/>
              </a:ext>
            </a:extLst>
          </p:cNvPr>
          <p:cNvGrpSpPr/>
          <p:nvPr userDrawn="1"/>
        </p:nvGrpSpPr>
        <p:grpSpPr>
          <a:xfrm>
            <a:off x="-3655068" y="2"/>
            <a:ext cx="3507559" cy="4472103"/>
            <a:chOff x="838198" y="1150069"/>
            <a:chExt cx="3507559" cy="4472103"/>
          </a:xfrm>
        </p:grpSpPr>
        <p:sp>
          <p:nvSpPr>
            <p:cNvPr id="22" name="Rectangle 21">
              <a:extLst>
                <a:ext uri="{FF2B5EF4-FFF2-40B4-BE49-F238E27FC236}">
                  <a16:creationId xmlns:a16="http://schemas.microsoft.com/office/drawing/2014/main" id="{A025ED28-9391-4A37-955C-442DA8BCFAB3}"/>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
          <p:nvSpPr>
            <p:cNvPr id="23" name="TextBox 22">
              <a:extLst>
                <a:ext uri="{FF2B5EF4-FFF2-40B4-BE49-F238E27FC236}">
                  <a16:creationId xmlns:a16="http://schemas.microsoft.com/office/drawing/2014/main" id="{3227C919-A4E6-4D8D-86E3-1070FD46C9CC}"/>
                </a:ext>
              </a:extLst>
            </p:cNvPr>
            <p:cNvSpPr txBox="1"/>
            <p:nvPr/>
          </p:nvSpPr>
          <p:spPr>
            <a:xfrm>
              <a:off x="838199" y="1225485"/>
              <a:ext cx="3507558" cy="369332"/>
            </a:xfrm>
            <a:prstGeom prst="rect">
              <a:avLst/>
            </a:prstGeom>
            <a:noFill/>
          </p:spPr>
          <p:txBody>
            <a:bodyPr wrap="square" rtlCol="0">
              <a:spAutoFit/>
            </a:bodyPr>
            <a:lstStyle/>
            <a:p>
              <a:pPr algn="ctr"/>
              <a:r>
                <a:rPr lang="en-GB" sz="1800">
                  <a:solidFill>
                    <a:srgbClr val="333333"/>
                  </a:solidFill>
                  <a:latin typeface="+mj-lt"/>
                </a:rPr>
                <a:t>How to insert an image</a:t>
              </a:r>
            </a:p>
          </p:txBody>
        </p:sp>
        <p:sp>
          <p:nvSpPr>
            <p:cNvPr id="24" name="Rectangle 23">
              <a:extLst>
                <a:ext uri="{FF2B5EF4-FFF2-40B4-BE49-F238E27FC236}">
                  <a16:creationId xmlns:a16="http://schemas.microsoft.com/office/drawing/2014/main" id="{264A6288-75F9-4DEC-AEA9-42724622F62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333333"/>
                </a:solidFill>
              </a:endParaRPr>
            </a:p>
          </p:txBody>
        </p:sp>
        <p:sp>
          <p:nvSpPr>
            <p:cNvPr id="25" name="TextBox 24">
              <a:extLst>
                <a:ext uri="{FF2B5EF4-FFF2-40B4-BE49-F238E27FC236}">
                  <a16:creationId xmlns:a16="http://schemas.microsoft.com/office/drawing/2014/main" id="{09A6CE27-87A0-4565-BD22-62D041F65FF8}"/>
                </a:ext>
              </a:extLst>
            </p:cNvPr>
            <p:cNvSpPr txBox="1"/>
            <p:nvPr/>
          </p:nvSpPr>
          <p:spPr>
            <a:xfrm>
              <a:off x="838199"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6" name="TextBox 25">
              <a:extLst>
                <a:ext uri="{FF2B5EF4-FFF2-40B4-BE49-F238E27FC236}">
                  <a16:creationId xmlns:a16="http://schemas.microsoft.com/office/drawing/2014/main" id="{93984C0D-DAB2-4B80-9F2E-EE9270BBC501}"/>
                </a:ext>
              </a:extLst>
            </p:cNvPr>
            <p:cNvSpPr txBox="1"/>
            <p:nvPr/>
          </p:nvSpPr>
          <p:spPr>
            <a:xfrm>
              <a:off x="838199" y="2650785"/>
              <a:ext cx="3507558"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7" name="TextBox 26">
              <a:extLst>
                <a:ext uri="{FF2B5EF4-FFF2-40B4-BE49-F238E27FC236}">
                  <a16:creationId xmlns:a16="http://schemas.microsoft.com/office/drawing/2014/main" id="{4B463DEB-5443-4A22-B9C5-BDD74D5D3133}"/>
                </a:ext>
              </a:extLst>
            </p:cNvPr>
            <p:cNvSpPr txBox="1"/>
            <p:nvPr/>
          </p:nvSpPr>
          <p:spPr>
            <a:xfrm>
              <a:off x="838198" y="3236009"/>
              <a:ext cx="3507558"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28" name="TextBox 27">
              <a:extLst>
                <a:ext uri="{FF2B5EF4-FFF2-40B4-BE49-F238E27FC236}">
                  <a16:creationId xmlns:a16="http://schemas.microsoft.com/office/drawing/2014/main" id="{1981B744-0031-4762-A73D-F88EB5F116B0}"/>
                </a:ext>
              </a:extLst>
            </p:cNvPr>
            <p:cNvSpPr txBox="1"/>
            <p:nvPr/>
          </p:nvSpPr>
          <p:spPr>
            <a:xfrm>
              <a:off x="838199" y="4448000"/>
              <a:ext cx="3507558"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9" name="TextBox 28">
              <a:extLst>
                <a:ext uri="{FF2B5EF4-FFF2-40B4-BE49-F238E27FC236}">
                  <a16:creationId xmlns:a16="http://schemas.microsoft.com/office/drawing/2014/main" id="{FA34FAF0-17B2-4BB9-A3AC-4492EBD49563}"/>
                </a:ext>
              </a:extLst>
            </p:cNvPr>
            <p:cNvSpPr txBox="1"/>
            <p:nvPr/>
          </p:nvSpPr>
          <p:spPr>
            <a:xfrm>
              <a:off x="838199" y="5039938"/>
              <a:ext cx="3507558"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extLst>
      <p:ext uri="{BB962C8B-B14F-4D97-AF65-F5344CB8AC3E}">
        <p14:creationId xmlns:p14="http://schemas.microsoft.com/office/powerpoint/2010/main" val="2134298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4 People)">
    <p:bg>
      <p:bgPr>
        <a:solidFill>
          <a:schemeClr val="bg1"/>
        </a:solidFill>
        <a:effectLst/>
      </p:bgPr>
    </p:bg>
    <p:spTree>
      <p:nvGrpSpPr>
        <p:cNvPr id="1" name=""/>
        <p:cNvGrpSpPr/>
        <p:nvPr/>
      </p:nvGrpSpPr>
      <p:grpSpPr>
        <a:xfrm>
          <a:off x="0" y="0"/>
          <a:ext cx="0" cy="0"/>
          <a:chOff x="0" y="0"/>
          <a:chExt cx="0" cy="0"/>
        </a:xfrm>
      </p:grpSpPr>
      <p:sp>
        <p:nvSpPr>
          <p:cNvPr id="36" name="Content Placeholder 6">
            <a:extLst>
              <a:ext uri="{FF2B5EF4-FFF2-40B4-BE49-F238E27FC236}">
                <a16:creationId xmlns:a16="http://schemas.microsoft.com/office/drawing/2014/main" id="{AE3C1CB5-19DC-D840-82F5-22D4AD83E642}"/>
              </a:ext>
            </a:extLst>
          </p:cNvPr>
          <p:cNvSpPr>
            <a:spLocks noGrp="1"/>
          </p:cNvSpPr>
          <p:nvPr>
            <p:ph sz="quarter" idx="53"/>
          </p:nvPr>
        </p:nvSpPr>
        <p:spPr>
          <a:xfrm>
            <a:off x="260350" y="1387475"/>
            <a:ext cx="2813613" cy="2643505"/>
          </a:xfrm>
        </p:spPr>
        <p:txBody>
          <a:bodyPr/>
          <a:lstStyle/>
          <a:p>
            <a:pPr lvl="0"/>
            <a:endParaRPr lang="en-US"/>
          </a:p>
        </p:txBody>
      </p:sp>
      <p:sp>
        <p:nvSpPr>
          <p:cNvPr id="37" name="Content Placeholder 6">
            <a:extLst>
              <a:ext uri="{FF2B5EF4-FFF2-40B4-BE49-F238E27FC236}">
                <a16:creationId xmlns:a16="http://schemas.microsoft.com/office/drawing/2014/main" id="{2CDC82F0-AB0B-2047-9E38-42052E1A115D}"/>
              </a:ext>
            </a:extLst>
          </p:cNvPr>
          <p:cNvSpPr>
            <a:spLocks noGrp="1"/>
          </p:cNvSpPr>
          <p:nvPr>
            <p:ph sz="quarter" idx="54"/>
          </p:nvPr>
        </p:nvSpPr>
        <p:spPr>
          <a:xfrm>
            <a:off x="3212272" y="1387475"/>
            <a:ext cx="2813613" cy="2643505"/>
          </a:xfrm>
        </p:spPr>
        <p:txBody>
          <a:bodyPr/>
          <a:lstStyle/>
          <a:p>
            <a:pPr lvl="0"/>
            <a:endParaRPr lang="en-US"/>
          </a:p>
        </p:txBody>
      </p:sp>
      <p:sp>
        <p:nvSpPr>
          <p:cNvPr id="38" name="Content Placeholder 6">
            <a:extLst>
              <a:ext uri="{FF2B5EF4-FFF2-40B4-BE49-F238E27FC236}">
                <a16:creationId xmlns:a16="http://schemas.microsoft.com/office/drawing/2014/main" id="{1DCF2C39-8615-B14A-AAEF-DECE33FDCFA7}"/>
              </a:ext>
            </a:extLst>
          </p:cNvPr>
          <p:cNvSpPr>
            <a:spLocks noGrp="1"/>
          </p:cNvSpPr>
          <p:nvPr>
            <p:ph sz="quarter" idx="55"/>
          </p:nvPr>
        </p:nvSpPr>
        <p:spPr>
          <a:xfrm>
            <a:off x="6164262" y="1387475"/>
            <a:ext cx="2813613" cy="2643505"/>
          </a:xfrm>
        </p:spPr>
        <p:txBody>
          <a:bodyPr/>
          <a:lstStyle/>
          <a:p>
            <a:pPr lvl="0"/>
            <a:endParaRPr lang="en-US"/>
          </a:p>
        </p:txBody>
      </p:sp>
      <p:sp>
        <p:nvSpPr>
          <p:cNvPr id="39" name="Content Placeholder 6">
            <a:extLst>
              <a:ext uri="{FF2B5EF4-FFF2-40B4-BE49-F238E27FC236}">
                <a16:creationId xmlns:a16="http://schemas.microsoft.com/office/drawing/2014/main" id="{A1036C5C-7D96-904D-AE50-B81793544E31}"/>
              </a:ext>
            </a:extLst>
          </p:cNvPr>
          <p:cNvSpPr>
            <a:spLocks noGrp="1"/>
          </p:cNvSpPr>
          <p:nvPr>
            <p:ph sz="quarter" idx="56"/>
          </p:nvPr>
        </p:nvSpPr>
        <p:spPr>
          <a:xfrm>
            <a:off x="9106245" y="1387475"/>
            <a:ext cx="2813613" cy="2643505"/>
          </a:xfrm>
        </p:spPr>
        <p:txBody>
          <a:bodyPr/>
          <a:lstStyle/>
          <a:p>
            <a:pPr lvl="0"/>
            <a:endParaRPr lang="en-US"/>
          </a:p>
        </p:txBody>
      </p:sp>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p>
            <a:fld id="{3AA471D0-3C4C-4CDB-AA75-8593CD193DD2}" type="datetime1">
              <a:rPr lang="en-GB" smtClean="0"/>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p>
            <a:fld id="{F2BE9634-C6BF-42E8-9591-7B92EBF87705}" type="slidenum">
              <a:rPr lang="en-GB" smtClean="0"/>
              <a:pPr/>
              <a:t>‹#›</a:t>
            </a:fld>
            <a:endParaRPr lang="en-GB"/>
          </a:p>
        </p:txBody>
      </p:sp>
      <p:sp>
        <p:nvSpPr>
          <p:cNvPr id="48" name="Text Placeholder 7">
            <a:extLst>
              <a:ext uri="{FF2B5EF4-FFF2-40B4-BE49-F238E27FC236}">
                <a16:creationId xmlns:a16="http://schemas.microsoft.com/office/drawing/2014/main" id="{85156601-699A-4FD3-8A11-449C7A2B86AF}"/>
              </a:ext>
            </a:extLst>
          </p:cNvPr>
          <p:cNvSpPr>
            <a:spLocks noGrp="1"/>
          </p:cNvSpPr>
          <p:nvPr>
            <p:ph type="body" sz="quarter" idx="14" hasCustomPrompt="1"/>
          </p:nvPr>
        </p:nvSpPr>
        <p:spPr>
          <a:xfrm>
            <a:off x="265907" y="1387988"/>
            <a:ext cx="2815200" cy="36000"/>
          </a:xfrm>
          <a:solidFill>
            <a:schemeClr val="accent1"/>
          </a:solidFill>
        </p:spPr>
        <p:txBody>
          <a:bodyPr lIns="162000" anchor="ctr"/>
          <a:lstStyle>
            <a:lvl1pPr>
              <a:defRPr sz="3200" b="1"/>
            </a:lvl1pPr>
          </a:lstStyle>
          <a:p>
            <a:pPr lvl="0"/>
            <a:r>
              <a:rPr lang="en-US"/>
              <a:t> </a:t>
            </a:r>
            <a:endParaRPr lang="en-GB"/>
          </a:p>
        </p:txBody>
      </p:sp>
      <p:sp>
        <p:nvSpPr>
          <p:cNvPr id="49" name="Text Placeholder 10">
            <a:extLst>
              <a:ext uri="{FF2B5EF4-FFF2-40B4-BE49-F238E27FC236}">
                <a16:creationId xmlns:a16="http://schemas.microsoft.com/office/drawing/2014/main" id="{88D9B909-3452-444F-9C83-598AB57FE6D1}"/>
              </a:ext>
            </a:extLst>
          </p:cNvPr>
          <p:cNvSpPr>
            <a:spLocks noGrp="1"/>
          </p:cNvSpPr>
          <p:nvPr>
            <p:ph type="body" sz="quarter" idx="15" hasCustomPrompt="1"/>
          </p:nvPr>
        </p:nvSpPr>
        <p:spPr>
          <a:xfrm>
            <a:off x="265906" y="3717133"/>
            <a:ext cx="528639" cy="313849"/>
          </a:xfrm>
          <a:solidFill>
            <a:schemeClr val="bg2"/>
          </a:solidFill>
        </p:spPr>
        <p:txBody>
          <a:bodyPr lIns="36000" tIns="0" bIns="0" anchor="b"/>
          <a:lstStyle>
            <a:lvl1pPr>
              <a:defRPr sz="1600" b="1">
                <a:solidFill>
                  <a:schemeClr val="accent1"/>
                </a:solidFill>
              </a:defRPr>
            </a:lvl1pPr>
          </a:lstStyle>
          <a:p>
            <a:pPr lvl="0"/>
            <a:r>
              <a:rPr lang="en-US"/>
              <a:t>xx- </a:t>
            </a:r>
            <a:endParaRPr lang="en-GB"/>
          </a:p>
        </p:txBody>
      </p:sp>
      <p:sp>
        <p:nvSpPr>
          <p:cNvPr id="50" name="Text Placeholder 14">
            <a:extLst>
              <a:ext uri="{FF2B5EF4-FFF2-40B4-BE49-F238E27FC236}">
                <a16:creationId xmlns:a16="http://schemas.microsoft.com/office/drawing/2014/main" id="{A9B15BF1-2EFE-4AD0-8757-2AA92601F8BA}"/>
              </a:ext>
            </a:extLst>
          </p:cNvPr>
          <p:cNvSpPr>
            <a:spLocks noGrp="1"/>
          </p:cNvSpPr>
          <p:nvPr>
            <p:ph type="body" sz="quarter" idx="32" hasCustomPrompt="1"/>
          </p:nvPr>
        </p:nvSpPr>
        <p:spPr>
          <a:xfrm>
            <a:off x="153988" y="4112968"/>
            <a:ext cx="2923949" cy="444518"/>
          </a:xfrm>
        </p:spPr>
        <p:txBody>
          <a:bodyPr anchor="t"/>
          <a:lstStyle>
            <a:lvl1pPr>
              <a:defRPr sz="1800" b="1">
                <a:solidFill>
                  <a:schemeClr val="accent3"/>
                </a:solidFill>
              </a:defRPr>
            </a:lvl1pPr>
          </a:lstStyle>
          <a:p>
            <a:pPr lvl="0"/>
            <a:r>
              <a:rPr lang="en-US"/>
              <a:t>Enter name of employee</a:t>
            </a:r>
            <a:endParaRPr lang="en-GB"/>
          </a:p>
        </p:txBody>
      </p:sp>
      <p:sp>
        <p:nvSpPr>
          <p:cNvPr id="51" name="Text Placeholder 11">
            <a:extLst>
              <a:ext uri="{FF2B5EF4-FFF2-40B4-BE49-F238E27FC236}">
                <a16:creationId xmlns:a16="http://schemas.microsoft.com/office/drawing/2014/main" id="{A21A9A01-A70A-4150-9C4E-ADB6F17B3E3E}"/>
              </a:ext>
            </a:extLst>
          </p:cNvPr>
          <p:cNvSpPr>
            <a:spLocks noGrp="1"/>
          </p:cNvSpPr>
          <p:nvPr>
            <p:ph type="body" sz="quarter" idx="33" hasCustomPrompt="1"/>
          </p:nvPr>
        </p:nvSpPr>
        <p:spPr>
          <a:xfrm>
            <a:off x="153988" y="4691922"/>
            <a:ext cx="2923200" cy="1467579"/>
          </a:xfrm>
        </p:spPr>
        <p:txBody>
          <a:bodyPr anchor="t"/>
          <a:lstStyle>
            <a:lvl1pPr>
              <a:defRPr sz="18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8" name="Text Placeholder 7">
            <a:extLst>
              <a:ext uri="{FF2B5EF4-FFF2-40B4-BE49-F238E27FC236}">
                <a16:creationId xmlns:a16="http://schemas.microsoft.com/office/drawing/2014/main" id="{AE12CDB5-5049-456E-A033-B10B5D1CD932}"/>
              </a:ext>
            </a:extLst>
          </p:cNvPr>
          <p:cNvSpPr>
            <a:spLocks noGrp="1"/>
          </p:cNvSpPr>
          <p:nvPr>
            <p:ph type="body" sz="quarter" idx="35" hasCustomPrompt="1"/>
          </p:nvPr>
        </p:nvSpPr>
        <p:spPr>
          <a:xfrm>
            <a:off x="9117012" y="1387988"/>
            <a:ext cx="2815200" cy="36000"/>
          </a:xfrm>
          <a:solidFill>
            <a:schemeClr val="accent2"/>
          </a:solidFill>
        </p:spPr>
        <p:txBody>
          <a:bodyPr lIns="162000" anchor="ctr"/>
          <a:lstStyle>
            <a:lvl1pPr>
              <a:defRPr sz="3200" b="1"/>
            </a:lvl1pPr>
          </a:lstStyle>
          <a:p>
            <a:pPr lvl="0"/>
            <a:r>
              <a:rPr lang="en-US"/>
              <a:t> </a:t>
            </a:r>
            <a:endParaRPr lang="en-GB"/>
          </a:p>
        </p:txBody>
      </p:sp>
      <p:sp>
        <p:nvSpPr>
          <p:cNvPr id="59" name="Text Placeholder 10">
            <a:extLst>
              <a:ext uri="{FF2B5EF4-FFF2-40B4-BE49-F238E27FC236}">
                <a16:creationId xmlns:a16="http://schemas.microsoft.com/office/drawing/2014/main" id="{198918B9-DD80-4F79-BC1F-B60EC8D3223F}"/>
              </a:ext>
            </a:extLst>
          </p:cNvPr>
          <p:cNvSpPr>
            <a:spLocks noGrp="1"/>
          </p:cNvSpPr>
          <p:nvPr>
            <p:ph type="body" sz="quarter" idx="36" hasCustomPrompt="1"/>
          </p:nvPr>
        </p:nvSpPr>
        <p:spPr>
          <a:xfrm>
            <a:off x="9117013" y="3717133"/>
            <a:ext cx="528639" cy="313849"/>
          </a:xfrm>
          <a:solidFill>
            <a:schemeClr val="bg2"/>
          </a:solidFill>
        </p:spPr>
        <p:txBody>
          <a:bodyPr lIns="36000" tIns="0" bIns="0" anchor="b"/>
          <a:lstStyle>
            <a:lvl1pPr>
              <a:defRPr sz="1600" b="1">
                <a:solidFill>
                  <a:schemeClr val="accent2"/>
                </a:solidFill>
              </a:defRPr>
            </a:lvl1pPr>
          </a:lstStyle>
          <a:p>
            <a:pPr lvl="0"/>
            <a:r>
              <a:rPr lang="en-US"/>
              <a:t>xx-</a:t>
            </a:r>
            <a:endParaRPr lang="en-GB"/>
          </a:p>
        </p:txBody>
      </p:sp>
      <p:sp>
        <p:nvSpPr>
          <p:cNvPr id="60" name="Text Placeholder 14">
            <a:extLst>
              <a:ext uri="{FF2B5EF4-FFF2-40B4-BE49-F238E27FC236}">
                <a16:creationId xmlns:a16="http://schemas.microsoft.com/office/drawing/2014/main" id="{4D5999D8-F860-43E1-AA44-A4F07E7C3489}"/>
              </a:ext>
            </a:extLst>
          </p:cNvPr>
          <p:cNvSpPr>
            <a:spLocks noGrp="1"/>
          </p:cNvSpPr>
          <p:nvPr>
            <p:ph type="body" sz="quarter" idx="37" hasCustomPrompt="1"/>
          </p:nvPr>
        </p:nvSpPr>
        <p:spPr>
          <a:xfrm>
            <a:off x="9012239" y="4112968"/>
            <a:ext cx="2912223" cy="444518"/>
          </a:xfrm>
        </p:spPr>
        <p:txBody>
          <a:bodyPr anchor="t"/>
          <a:lstStyle>
            <a:lvl1pPr>
              <a:defRPr sz="1800" b="1">
                <a:solidFill>
                  <a:schemeClr val="accent3"/>
                </a:solidFill>
              </a:defRPr>
            </a:lvl1pPr>
          </a:lstStyle>
          <a:p>
            <a:pPr lvl="0"/>
            <a:r>
              <a:rPr lang="en-US"/>
              <a:t>Enter name of employee</a:t>
            </a:r>
            <a:endParaRPr lang="en-GB"/>
          </a:p>
        </p:txBody>
      </p:sp>
      <p:sp>
        <p:nvSpPr>
          <p:cNvPr id="61" name="Text Placeholder 11">
            <a:extLst>
              <a:ext uri="{FF2B5EF4-FFF2-40B4-BE49-F238E27FC236}">
                <a16:creationId xmlns:a16="http://schemas.microsoft.com/office/drawing/2014/main" id="{7B0D3033-73BA-4E2D-B4DB-2047042FE64B}"/>
              </a:ext>
            </a:extLst>
          </p:cNvPr>
          <p:cNvSpPr>
            <a:spLocks noGrp="1"/>
          </p:cNvSpPr>
          <p:nvPr>
            <p:ph type="body" sz="quarter" idx="38" hasCustomPrompt="1"/>
          </p:nvPr>
        </p:nvSpPr>
        <p:spPr>
          <a:xfrm>
            <a:off x="9012238" y="4691922"/>
            <a:ext cx="2911476" cy="1467579"/>
          </a:xfrm>
        </p:spPr>
        <p:txBody>
          <a:bodyPr anchor="t"/>
          <a:lstStyle>
            <a:lvl1pPr>
              <a:defRPr sz="18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63" name="Text Placeholder 7">
            <a:extLst>
              <a:ext uri="{FF2B5EF4-FFF2-40B4-BE49-F238E27FC236}">
                <a16:creationId xmlns:a16="http://schemas.microsoft.com/office/drawing/2014/main" id="{5CEFE459-7BA2-43AC-A22A-5FDA2EECFA08}"/>
              </a:ext>
            </a:extLst>
          </p:cNvPr>
          <p:cNvSpPr>
            <a:spLocks noGrp="1"/>
          </p:cNvSpPr>
          <p:nvPr>
            <p:ph type="body" sz="quarter" idx="40" hasCustomPrompt="1"/>
          </p:nvPr>
        </p:nvSpPr>
        <p:spPr>
          <a:xfrm>
            <a:off x="6162675" y="1387988"/>
            <a:ext cx="2815200" cy="36000"/>
          </a:xfrm>
          <a:solidFill>
            <a:schemeClr val="accent1"/>
          </a:solidFill>
        </p:spPr>
        <p:txBody>
          <a:bodyPr lIns="162000" anchor="ctr"/>
          <a:lstStyle>
            <a:lvl1pPr>
              <a:defRPr sz="3200" b="1"/>
            </a:lvl1pPr>
          </a:lstStyle>
          <a:p>
            <a:pPr lvl="0"/>
            <a:r>
              <a:rPr lang="en-US"/>
              <a:t> </a:t>
            </a:r>
            <a:endParaRPr lang="en-GB"/>
          </a:p>
        </p:txBody>
      </p:sp>
      <p:sp>
        <p:nvSpPr>
          <p:cNvPr id="64" name="Text Placeholder 10">
            <a:extLst>
              <a:ext uri="{FF2B5EF4-FFF2-40B4-BE49-F238E27FC236}">
                <a16:creationId xmlns:a16="http://schemas.microsoft.com/office/drawing/2014/main" id="{AA3B0572-DCE4-4EBE-BB94-18F9A9C58FB9}"/>
              </a:ext>
            </a:extLst>
          </p:cNvPr>
          <p:cNvSpPr>
            <a:spLocks noGrp="1"/>
          </p:cNvSpPr>
          <p:nvPr>
            <p:ph type="body" sz="quarter" idx="41" hasCustomPrompt="1"/>
          </p:nvPr>
        </p:nvSpPr>
        <p:spPr>
          <a:xfrm>
            <a:off x="6162675" y="3717133"/>
            <a:ext cx="528639" cy="313849"/>
          </a:xfrm>
          <a:solidFill>
            <a:schemeClr val="bg2"/>
          </a:solidFill>
        </p:spPr>
        <p:txBody>
          <a:bodyPr lIns="36000" tIns="0" bIns="0" anchor="b"/>
          <a:lstStyle>
            <a:lvl1pPr>
              <a:defRPr sz="1600" b="1">
                <a:solidFill>
                  <a:schemeClr val="accent1"/>
                </a:solidFill>
              </a:defRPr>
            </a:lvl1pPr>
          </a:lstStyle>
          <a:p>
            <a:pPr lvl="0"/>
            <a:r>
              <a:rPr lang="en-US"/>
              <a:t>xx-</a:t>
            </a:r>
            <a:endParaRPr lang="en-GB"/>
          </a:p>
        </p:txBody>
      </p:sp>
      <p:sp>
        <p:nvSpPr>
          <p:cNvPr id="65" name="Text Placeholder 14">
            <a:extLst>
              <a:ext uri="{FF2B5EF4-FFF2-40B4-BE49-F238E27FC236}">
                <a16:creationId xmlns:a16="http://schemas.microsoft.com/office/drawing/2014/main" id="{14247876-C544-41EF-8031-EFEB8FA6FB52}"/>
              </a:ext>
            </a:extLst>
          </p:cNvPr>
          <p:cNvSpPr>
            <a:spLocks noGrp="1"/>
          </p:cNvSpPr>
          <p:nvPr>
            <p:ph type="body" sz="quarter" idx="42" hasCustomPrompt="1"/>
          </p:nvPr>
        </p:nvSpPr>
        <p:spPr>
          <a:xfrm>
            <a:off x="6057902" y="4112968"/>
            <a:ext cx="2923949" cy="444518"/>
          </a:xfrm>
        </p:spPr>
        <p:txBody>
          <a:bodyPr anchor="t"/>
          <a:lstStyle>
            <a:lvl1pPr>
              <a:defRPr sz="1800" b="1">
                <a:solidFill>
                  <a:schemeClr val="accent3"/>
                </a:solidFill>
              </a:defRPr>
            </a:lvl1pPr>
          </a:lstStyle>
          <a:p>
            <a:pPr lvl="0"/>
            <a:r>
              <a:rPr lang="en-US"/>
              <a:t>Enter name of employee</a:t>
            </a:r>
            <a:endParaRPr lang="en-GB"/>
          </a:p>
        </p:txBody>
      </p:sp>
      <p:sp>
        <p:nvSpPr>
          <p:cNvPr id="66" name="Text Placeholder 11">
            <a:extLst>
              <a:ext uri="{FF2B5EF4-FFF2-40B4-BE49-F238E27FC236}">
                <a16:creationId xmlns:a16="http://schemas.microsoft.com/office/drawing/2014/main" id="{C6012AEA-747A-4BA1-AB08-4C392B46A533}"/>
              </a:ext>
            </a:extLst>
          </p:cNvPr>
          <p:cNvSpPr>
            <a:spLocks noGrp="1"/>
          </p:cNvSpPr>
          <p:nvPr>
            <p:ph type="body" sz="quarter" idx="43" hasCustomPrompt="1"/>
          </p:nvPr>
        </p:nvSpPr>
        <p:spPr>
          <a:xfrm>
            <a:off x="6057900" y="4691922"/>
            <a:ext cx="2923200" cy="1467579"/>
          </a:xfrm>
        </p:spPr>
        <p:txBody>
          <a:bodyPr anchor="t"/>
          <a:lstStyle>
            <a:lvl1pPr>
              <a:defRPr sz="18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68" name="Text Placeholder 7">
            <a:extLst>
              <a:ext uri="{FF2B5EF4-FFF2-40B4-BE49-F238E27FC236}">
                <a16:creationId xmlns:a16="http://schemas.microsoft.com/office/drawing/2014/main" id="{FFE34D42-A291-4ED2-92C2-4D99716283E6}"/>
              </a:ext>
            </a:extLst>
          </p:cNvPr>
          <p:cNvSpPr>
            <a:spLocks noGrp="1"/>
          </p:cNvSpPr>
          <p:nvPr>
            <p:ph type="body" sz="quarter" idx="45" hasCustomPrompt="1"/>
          </p:nvPr>
        </p:nvSpPr>
        <p:spPr>
          <a:xfrm>
            <a:off x="3213100" y="1387988"/>
            <a:ext cx="2815200" cy="36000"/>
          </a:xfrm>
          <a:solidFill>
            <a:schemeClr val="accent2"/>
          </a:solidFill>
        </p:spPr>
        <p:txBody>
          <a:bodyPr lIns="162000" anchor="ctr"/>
          <a:lstStyle>
            <a:lvl1pPr>
              <a:defRPr sz="3200" b="1"/>
            </a:lvl1pPr>
          </a:lstStyle>
          <a:p>
            <a:pPr lvl="0"/>
            <a:r>
              <a:rPr lang="en-US"/>
              <a:t> </a:t>
            </a:r>
            <a:endParaRPr lang="en-GB"/>
          </a:p>
        </p:txBody>
      </p:sp>
      <p:sp>
        <p:nvSpPr>
          <p:cNvPr id="69" name="Text Placeholder 10">
            <a:extLst>
              <a:ext uri="{FF2B5EF4-FFF2-40B4-BE49-F238E27FC236}">
                <a16:creationId xmlns:a16="http://schemas.microsoft.com/office/drawing/2014/main" id="{956A78F1-FE8D-49AA-B60C-7C87DB18EB15}"/>
              </a:ext>
            </a:extLst>
          </p:cNvPr>
          <p:cNvSpPr>
            <a:spLocks noGrp="1"/>
          </p:cNvSpPr>
          <p:nvPr>
            <p:ph type="body" sz="quarter" idx="46" hasCustomPrompt="1"/>
          </p:nvPr>
        </p:nvSpPr>
        <p:spPr>
          <a:xfrm>
            <a:off x="3213101" y="3717133"/>
            <a:ext cx="528639" cy="313849"/>
          </a:xfrm>
          <a:solidFill>
            <a:schemeClr val="bg2"/>
          </a:solidFill>
        </p:spPr>
        <p:txBody>
          <a:bodyPr lIns="36000" tIns="0" bIns="0" anchor="b"/>
          <a:lstStyle>
            <a:lvl1pPr>
              <a:defRPr sz="1600" b="1">
                <a:solidFill>
                  <a:schemeClr val="accent2"/>
                </a:solidFill>
              </a:defRPr>
            </a:lvl1pPr>
          </a:lstStyle>
          <a:p>
            <a:pPr lvl="0"/>
            <a:r>
              <a:rPr lang="en-US"/>
              <a:t>xx-</a:t>
            </a:r>
            <a:endParaRPr lang="en-GB"/>
          </a:p>
        </p:txBody>
      </p:sp>
      <p:sp>
        <p:nvSpPr>
          <p:cNvPr id="70" name="Text Placeholder 14">
            <a:extLst>
              <a:ext uri="{FF2B5EF4-FFF2-40B4-BE49-F238E27FC236}">
                <a16:creationId xmlns:a16="http://schemas.microsoft.com/office/drawing/2014/main" id="{45EB2074-4939-462D-8C17-A028986D5543}"/>
              </a:ext>
            </a:extLst>
          </p:cNvPr>
          <p:cNvSpPr>
            <a:spLocks noGrp="1"/>
          </p:cNvSpPr>
          <p:nvPr>
            <p:ph type="body" sz="quarter" idx="47" hasCustomPrompt="1"/>
          </p:nvPr>
        </p:nvSpPr>
        <p:spPr>
          <a:xfrm>
            <a:off x="3108327" y="4112968"/>
            <a:ext cx="2923949" cy="444518"/>
          </a:xfrm>
        </p:spPr>
        <p:txBody>
          <a:bodyPr anchor="t"/>
          <a:lstStyle>
            <a:lvl1pPr>
              <a:defRPr sz="1800" b="1">
                <a:solidFill>
                  <a:schemeClr val="accent3"/>
                </a:solidFill>
              </a:defRPr>
            </a:lvl1pPr>
          </a:lstStyle>
          <a:p>
            <a:pPr lvl="0"/>
            <a:r>
              <a:rPr lang="en-US"/>
              <a:t>Enter name of employee</a:t>
            </a:r>
            <a:endParaRPr lang="en-GB"/>
          </a:p>
        </p:txBody>
      </p:sp>
      <p:sp>
        <p:nvSpPr>
          <p:cNvPr id="71" name="Text Placeholder 11">
            <a:extLst>
              <a:ext uri="{FF2B5EF4-FFF2-40B4-BE49-F238E27FC236}">
                <a16:creationId xmlns:a16="http://schemas.microsoft.com/office/drawing/2014/main" id="{D601A446-79E2-4CFE-999D-B4C300B29D44}"/>
              </a:ext>
            </a:extLst>
          </p:cNvPr>
          <p:cNvSpPr>
            <a:spLocks noGrp="1"/>
          </p:cNvSpPr>
          <p:nvPr>
            <p:ph type="body" sz="quarter" idx="48" hasCustomPrompt="1"/>
          </p:nvPr>
        </p:nvSpPr>
        <p:spPr>
          <a:xfrm>
            <a:off x="3108325" y="4691922"/>
            <a:ext cx="2923200" cy="1467579"/>
          </a:xfrm>
        </p:spPr>
        <p:txBody>
          <a:bodyPr anchor="t"/>
          <a:lstStyle>
            <a:lvl1pPr>
              <a:defRPr sz="18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6" name="Group 25">
            <a:extLst>
              <a:ext uri="{FF2B5EF4-FFF2-40B4-BE49-F238E27FC236}">
                <a16:creationId xmlns:a16="http://schemas.microsoft.com/office/drawing/2014/main" id="{D276283D-B42B-46D6-8E22-3F341B4D4F20}"/>
              </a:ext>
            </a:extLst>
          </p:cNvPr>
          <p:cNvGrpSpPr/>
          <p:nvPr userDrawn="1"/>
        </p:nvGrpSpPr>
        <p:grpSpPr>
          <a:xfrm>
            <a:off x="-3655068" y="2"/>
            <a:ext cx="3507559" cy="4472103"/>
            <a:chOff x="838198" y="1150069"/>
            <a:chExt cx="3507559" cy="4472103"/>
          </a:xfrm>
        </p:grpSpPr>
        <p:sp>
          <p:nvSpPr>
            <p:cNvPr id="27" name="Rectangle 26">
              <a:extLst>
                <a:ext uri="{FF2B5EF4-FFF2-40B4-BE49-F238E27FC236}">
                  <a16:creationId xmlns:a16="http://schemas.microsoft.com/office/drawing/2014/main" id="{EC1E7543-D6F5-4236-A167-DF78CFDCA692}"/>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
          <p:nvSpPr>
            <p:cNvPr id="28" name="TextBox 27">
              <a:extLst>
                <a:ext uri="{FF2B5EF4-FFF2-40B4-BE49-F238E27FC236}">
                  <a16:creationId xmlns:a16="http://schemas.microsoft.com/office/drawing/2014/main" id="{0E567E6A-FFD6-4C3A-A754-C8582F075531}"/>
                </a:ext>
              </a:extLst>
            </p:cNvPr>
            <p:cNvSpPr txBox="1"/>
            <p:nvPr/>
          </p:nvSpPr>
          <p:spPr>
            <a:xfrm>
              <a:off x="838199" y="1225485"/>
              <a:ext cx="3507558" cy="369332"/>
            </a:xfrm>
            <a:prstGeom prst="rect">
              <a:avLst/>
            </a:prstGeom>
            <a:noFill/>
          </p:spPr>
          <p:txBody>
            <a:bodyPr wrap="square" rtlCol="0">
              <a:spAutoFit/>
            </a:bodyPr>
            <a:lstStyle/>
            <a:p>
              <a:pPr algn="ctr"/>
              <a:r>
                <a:rPr lang="en-GB" sz="1800">
                  <a:solidFill>
                    <a:srgbClr val="333333"/>
                  </a:solidFill>
                  <a:latin typeface="+mj-lt"/>
                </a:rPr>
                <a:t>How to insert an image</a:t>
              </a:r>
            </a:p>
          </p:txBody>
        </p:sp>
        <p:sp>
          <p:nvSpPr>
            <p:cNvPr id="29" name="Rectangle 28">
              <a:extLst>
                <a:ext uri="{FF2B5EF4-FFF2-40B4-BE49-F238E27FC236}">
                  <a16:creationId xmlns:a16="http://schemas.microsoft.com/office/drawing/2014/main" id="{754D6351-07D0-4785-8D00-ACB2C8C7216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333333"/>
                </a:solidFill>
              </a:endParaRPr>
            </a:p>
          </p:txBody>
        </p:sp>
        <p:sp>
          <p:nvSpPr>
            <p:cNvPr id="30" name="TextBox 29">
              <a:extLst>
                <a:ext uri="{FF2B5EF4-FFF2-40B4-BE49-F238E27FC236}">
                  <a16:creationId xmlns:a16="http://schemas.microsoft.com/office/drawing/2014/main" id="{6E282AC2-63CB-4A9C-9643-E0D40386EE17}"/>
                </a:ext>
              </a:extLst>
            </p:cNvPr>
            <p:cNvSpPr txBox="1"/>
            <p:nvPr/>
          </p:nvSpPr>
          <p:spPr>
            <a:xfrm>
              <a:off x="838199"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1" name="TextBox 30">
              <a:extLst>
                <a:ext uri="{FF2B5EF4-FFF2-40B4-BE49-F238E27FC236}">
                  <a16:creationId xmlns:a16="http://schemas.microsoft.com/office/drawing/2014/main" id="{9D6935EA-B2D6-4222-889E-A420C3C22C54}"/>
                </a:ext>
              </a:extLst>
            </p:cNvPr>
            <p:cNvSpPr txBox="1"/>
            <p:nvPr/>
          </p:nvSpPr>
          <p:spPr>
            <a:xfrm>
              <a:off x="838199" y="2650785"/>
              <a:ext cx="3507558"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2" name="TextBox 31">
              <a:extLst>
                <a:ext uri="{FF2B5EF4-FFF2-40B4-BE49-F238E27FC236}">
                  <a16:creationId xmlns:a16="http://schemas.microsoft.com/office/drawing/2014/main" id="{BEAC903F-C367-49F9-962C-58AF436A5E15}"/>
                </a:ext>
              </a:extLst>
            </p:cNvPr>
            <p:cNvSpPr txBox="1"/>
            <p:nvPr/>
          </p:nvSpPr>
          <p:spPr>
            <a:xfrm>
              <a:off x="838198" y="3236009"/>
              <a:ext cx="3507558"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3" name="TextBox 32">
              <a:extLst>
                <a:ext uri="{FF2B5EF4-FFF2-40B4-BE49-F238E27FC236}">
                  <a16:creationId xmlns:a16="http://schemas.microsoft.com/office/drawing/2014/main" id="{8EEAB4A4-1423-4F3E-BC2D-E3D4E83CB991}"/>
                </a:ext>
              </a:extLst>
            </p:cNvPr>
            <p:cNvSpPr txBox="1"/>
            <p:nvPr/>
          </p:nvSpPr>
          <p:spPr>
            <a:xfrm>
              <a:off x="838199" y="4448000"/>
              <a:ext cx="3507558"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4" name="TextBox 33">
              <a:extLst>
                <a:ext uri="{FF2B5EF4-FFF2-40B4-BE49-F238E27FC236}">
                  <a16:creationId xmlns:a16="http://schemas.microsoft.com/office/drawing/2014/main" id="{01D8A61F-F3E0-4DFE-9A9C-F0A0CE266F58}"/>
                </a:ext>
              </a:extLst>
            </p:cNvPr>
            <p:cNvSpPr txBox="1"/>
            <p:nvPr/>
          </p:nvSpPr>
          <p:spPr>
            <a:xfrm>
              <a:off x="838199" y="5039938"/>
              <a:ext cx="3507558"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extLst>
      <p:ext uri="{BB962C8B-B14F-4D97-AF65-F5344CB8AC3E}">
        <p14:creationId xmlns:p14="http://schemas.microsoft.com/office/powerpoint/2010/main" val="24916683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5 Peopl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4D5F2F-44EB-4194-806B-1FD8DF5324F8}"/>
              </a:ext>
            </a:extLst>
          </p:cNvPr>
          <p:cNvSpPr>
            <a:spLocks noGrp="1"/>
          </p:cNvSpPr>
          <p:nvPr>
            <p:ph type="pic" sz="quarter" idx="13" hasCustomPrompt="1"/>
          </p:nvPr>
        </p:nvSpPr>
        <p:spPr>
          <a:xfrm>
            <a:off x="263525" y="1423988"/>
            <a:ext cx="2205355" cy="2606992"/>
          </a:xfrm>
        </p:spPr>
        <p:txBody>
          <a:bodyPr anchor="ctr"/>
          <a:lstStyle>
            <a:lvl1pPr algn="ctr">
              <a:defRPr sz="1200"/>
            </a:lvl1pPr>
          </a:lstStyle>
          <a:p>
            <a:r>
              <a:rPr lang="en-GB"/>
              <a:t>Click to insert image</a:t>
            </a:r>
          </a:p>
        </p:txBody>
      </p:sp>
      <p:sp>
        <p:nvSpPr>
          <p:cNvPr id="14" name="Picture Placeholder 7">
            <a:extLst>
              <a:ext uri="{FF2B5EF4-FFF2-40B4-BE49-F238E27FC236}">
                <a16:creationId xmlns:a16="http://schemas.microsoft.com/office/drawing/2014/main" id="{237B8635-682C-4321-B339-8C6F7F38CBCC}"/>
              </a:ext>
            </a:extLst>
          </p:cNvPr>
          <p:cNvSpPr>
            <a:spLocks noGrp="1"/>
          </p:cNvSpPr>
          <p:nvPr>
            <p:ph type="pic" sz="quarter" idx="34" hasCustomPrompt="1"/>
          </p:nvPr>
        </p:nvSpPr>
        <p:spPr>
          <a:xfrm>
            <a:off x="2631173" y="1423988"/>
            <a:ext cx="2205355" cy="2606992"/>
          </a:xfrm>
        </p:spPr>
        <p:txBody>
          <a:bodyPr anchor="ctr"/>
          <a:lstStyle>
            <a:lvl1pPr algn="ctr">
              <a:defRPr sz="1200"/>
            </a:lvl1pPr>
          </a:lstStyle>
          <a:p>
            <a:r>
              <a:rPr lang="en-GB"/>
              <a:t>Click to insert image</a:t>
            </a:r>
          </a:p>
        </p:txBody>
      </p:sp>
      <p:sp>
        <p:nvSpPr>
          <p:cNvPr id="19" name="Picture Placeholder 7">
            <a:extLst>
              <a:ext uri="{FF2B5EF4-FFF2-40B4-BE49-F238E27FC236}">
                <a16:creationId xmlns:a16="http://schemas.microsoft.com/office/drawing/2014/main" id="{E9A282B9-AFB2-49AF-8F09-15DEC901C391}"/>
              </a:ext>
            </a:extLst>
          </p:cNvPr>
          <p:cNvSpPr>
            <a:spLocks noGrp="1"/>
          </p:cNvSpPr>
          <p:nvPr>
            <p:ph type="pic" sz="quarter" idx="39" hasCustomPrompt="1"/>
          </p:nvPr>
        </p:nvSpPr>
        <p:spPr>
          <a:xfrm>
            <a:off x="4998821" y="1423988"/>
            <a:ext cx="2205355" cy="2606992"/>
          </a:xfrm>
        </p:spPr>
        <p:txBody>
          <a:bodyPr anchor="ctr"/>
          <a:lstStyle>
            <a:lvl1pPr algn="ctr">
              <a:defRPr sz="1200"/>
            </a:lvl1pPr>
          </a:lstStyle>
          <a:p>
            <a:r>
              <a:rPr lang="en-GB"/>
              <a:t>Click to insert image</a:t>
            </a:r>
          </a:p>
        </p:txBody>
      </p:sp>
      <p:sp>
        <p:nvSpPr>
          <p:cNvPr id="24" name="Picture Placeholder 7">
            <a:extLst>
              <a:ext uri="{FF2B5EF4-FFF2-40B4-BE49-F238E27FC236}">
                <a16:creationId xmlns:a16="http://schemas.microsoft.com/office/drawing/2014/main" id="{58756269-A82E-4EC1-949E-2D6C1CD83F3D}"/>
              </a:ext>
            </a:extLst>
          </p:cNvPr>
          <p:cNvSpPr>
            <a:spLocks noGrp="1"/>
          </p:cNvSpPr>
          <p:nvPr>
            <p:ph type="pic" sz="quarter" idx="44" hasCustomPrompt="1"/>
          </p:nvPr>
        </p:nvSpPr>
        <p:spPr>
          <a:xfrm>
            <a:off x="7366469" y="1423988"/>
            <a:ext cx="2206800" cy="2606992"/>
          </a:xfrm>
        </p:spPr>
        <p:txBody>
          <a:bodyPr anchor="ctr"/>
          <a:lstStyle>
            <a:lvl1pPr algn="ctr">
              <a:defRPr sz="1200"/>
            </a:lvl1pPr>
          </a:lstStyle>
          <a:p>
            <a:r>
              <a:rPr lang="en-GB"/>
              <a:t>Click to insert image</a:t>
            </a:r>
          </a:p>
        </p:txBody>
      </p:sp>
      <p:sp>
        <p:nvSpPr>
          <p:cNvPr id="29" name="Picture Placeholder 7">
            <a:extLst>
              <a:ext uri="{FF2B5EF4-FFF2-40B4-BE49-F238E27FC236}">
                <a16:creationId xmlns:a16="http://schemas.microsoft.com/office/drawing/2014/main" id="{0B9184F6-80BA-47E5-8C9A-27379193F17B}"/>
              </a:ext>
            </a:extLst>
          </p:cNvPr>
          <p:cNvSpPr>
            <a:spLocks noGrp="1"/>
          </p:cNvSpPr>
          <p:nvPr>
            <p:ph type="pic" sz="quarter" idx="49" hasCustomPrompt="1"/>
          </p:nvPr>
        </p:nvSpPr>
        <p:spPr>
          <a:xfrm>
            <a:off x="9724593" y="1423988"/>
            <a:ext cx="2205355" cy="2606992"/>
          </a:xfrm>
        </p:spPr>
        <p:txBody>
          <a:bodyPr anchor="ctr"/>
          <a:lstStyle>
            <a:lvl1pPr algn="ctr">
              <a:defRPr sz="1200"/>
            </a:lvl1pPr>
          </a:lstStyle>
          <a:p>
            <a:r>
              <a:rPr lang="en-GB"/>
              <a:t>Click to insert image</a:t>
            </a:r>
          </a:p>
        </p:txBody>
      </p:sp>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p>
            <a:fld id="{B9F1B293-38C1-4647-85C5-182481344AA5}" type="datetime1">
              <a:rPr lang="en-GB" smtClean="0"/>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p>
            <a:fld id="{F2BE9634-C6BF-42E8-9591-7B92EBF87705}" type="slidenum">
              <a:rPr lang="en-GB" smtClean="0"/>
              <a:pPr/>
              <a:t>‹#›</a:t>
            </a:fld>
            <a:endParaRPr lang="en-GB"/>
          </a:p>
        </p:txBody>
      </p:sp>
      <p:sp>
        <p:nvSpPr>
          <p:cNvPr id="9" name="Text Placeholder 7">
            <a:extLst>
              <a:ext uri="{FF2B5EF4-FFF2-40B4-BE49-F238E27FC236}">
                <a16:creationId xmlns:a16="http://schemas.microsoft.com/office/drawing/2014/main" id="{6FE2255D-75CF-4602-94BD-C33FB09BF6BC}"/>
              </a:ext>
            </a:extLst>
          </p:cNvPr>
          <p:cNvSpPr>
            <a:spLocks noGrp="1"/>
          </p:cNvSpPr>
          <p:nvPr>
            <p:ph type="body" sz="quarter" idx="14" hasCustomPrompt="1"/>
          </p:nvPr>
        </p:nvSpPr>
        <p:spPr>
          <a:xfrm>
            <a:off x="263525" y="1387988"/>
            <a:ext cx="2206800" cy="36000"/>
          </a:xfrm>
          <a:solidFill>
            <a:schemeClr val="accent1"/>
          </a:solidFill>
        </p:spPr>
        <p:txBody>
          <a:bodyPr lIns="162000" anchor="ctr"/>
          <a:lstStyle>
            <a:lvl1pPr>
              <a:defRPr sz="3200" b="1"/>
            </a:lvl1pPr>
          </a:lstStyle>
          <a:p>
            <a:pPr lvl="0"/>
            <a:r>
              <a:rPr lang="en-US"/>
              <a:t> </a:t>
            </a:r>
            <a:endParaRPr lang="en-GB"/>
          </a:p>
        </p:txBody>
      </p:sp>
      <p:sp>
        <p:nvSpPr>
          <p:cNvPr id="11" name="Text Placeholder 10">
            <a:extLst>
              <a:ext uri="{FF2B5EF4-FFF2-40B4-BE49-F238E27FC236}">
                <a16:creationId xmlns:a16="http://schemas.microsoft.com/office/drawing/2014/main" id="{9E59C423-E868-48DB-AE60-46FC974F954D}"/>
              </a:ext>
            </a:extLst>
          </p:cNvPr>
          <p:cNvSpPr>
            <a:spLocks noGrp="1"/>
          </p:cNvSpPr>
          <p:nvPr>
            <p:ph type="body" sz="quarter" idx="15" hasCustomPrompt="1"/>
          </p:nvPr>
        </p:nvSpPr>
        <p:spPr>
          <a:xfrm>
            <a:off x="263526" y="3717133"/>
            <a:ext cx="528639" cy="313849"/>
          </a:xfrm>
          <a:solidFill>
            <a:schemeClr val="bg2"/>
          </a:solidFill>
        </p:spPr>
        <p:txBody>
          <a:bodyPr lIns="36000" tIns="0" bIns="0" anchor="b"/>
          <a:lstStyle>
            <a:lvl1pPr>
              <a:defRPr sz="1600" b="1">
                <a:solidFill>
                  <a:schemeClr val="accent1"/>
                </a:solidFill>
              </a:defRPr>
            </a:lvl1pPr>
          </a:lstStyle>
          <a:p>
            <a:pPr lvl="0"/>
            <a:r>
              <a:rPr lang="en-US"/>
              <a:t>xx- </a:t>
            </a:r>
            <a:endParaRPr lang="en-GB"/>
          </a:p>
        </p:txBody>
      </p:sp>
      <p:sp>
        <p:nvSpPr>
          <p:cNvPr id="12" name="Text Placeholder 14">
            <a:extLst>
              <a:ext uri="{FF2B5EF4-FFF2-40B4-BE49-F238E27FC236}">
                <a16:creationId xmlns:a16="http://schemas.microsoft.com/office/drawing/2014/main" id="{8B6F5F89-0E78-42E8-B670-1BE68581682C}"/>
              </a:ext>
            </a:extLst>
          </p:cNvPr>
          <p:cNvSpPr>
            <a:spLocks noGrp="1"/>
          </p:cNvSpPr>
          <p:nvPr>
            <p:ph type="body" sz="quarter" idx="32" hasCustomPrompt="1"/>
          </p:nvPr>
        </p:nvSpPr>
        <p:spPr>
          <a:xfrm>
            <a:off x="153989" y="4112968"/>
            <a:ext cx="2310129" cy="444518"/>
          </a:xfrm>
        </p:spPr>
        <p:txBody>
          <a:bodyPr anchor="t"/>
          <a:lstStyle>
            <a:lvl1pPr>
              <a:defRPr sz="1800" b="1">
                <a:solidFill>
                  <a:schemeClr val="accent3"/>
                </a:solidFill>
              </a:defRPr>
            </a:lvl1pPr>
          </a:lstStyle>
          <a:p>
            <a:pPr lvl="0"/>
            <a:r>
              <a:rPr lang="en-US"/>
              <a:t>Enter name of employee</a:t>
            </a:r>
            <a:endParaRPr lang="en-GB"/>
          </a:p>
        </p:txBody>
      </p:sp>
      <p:sp>
        <p:nvSpPr>
          <p:cNvPr id="13" name="Text Placeholder 11">
            <a:extLst>
              <a:ext uri="{FF2B5EF4-FFF2-40B4-BE49-F238E27FC236}">
                <a16:creationId xmlns:a16="http://schemas.microsoft.com/office/drawing/2014/main" id="{294D5693-9E69-4C6D-8B2E-18B83DAF7503}"/>
              </a:ext>
            </a:extLst>
          </p:cNvPr>
          <p:cNvSpPr>
            <a:spLocks noGrp="1"/>
          </p:cNvSpPr>
          <p:nvPr>
            <p:ph type="body" sz="quarter" idx="33" hasCustomPrompt="1"/>
          </p:nvPr>
        </p:nvSpPr>
        <p:spPr>
          <a:xfrm>
            <a:off x="153990" y="4691922"/>
            <a:ext cx="2307799" cy="1467579"/>
          </a:xfrm>
        </p:spPr>
        <p:txBody>
          <a:bodyPr anchor="t"/>
          <a:lstStyle>
            <a:lvl1pPr>
              <a:defRPr sz="18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7">
            <a:extLst>
              <a:ext uri="{FF2B5EF4-FFF2-40B4-BE49-F238E27FC236}">
                <a16:creationId xmlns:a16="http://schemas.microsoft.com/office/drawing/2014/main" id="{A08A83E3-A9E7-4187-88FB-1A85D50FC03D}"/>
              </a:ext>
            </a:extLst>
          </p:cNvPr>
          <p:cNvSpPr>
            <a:spLocks noGrp="1"/>
          </p:cNvSpPr>
          <p:nvPr>
            <p:ph type="body" sz="quarter" idx="35" hasCustomPrompt="1"/>
          </p:nvPr>
        </p:nvSpPr>
        <p:spPr>
          <a:xfrm>
            <a:off x="2631173" y="1387988"/>
            <a:ext cx="2206800" cy="36000"/>
          </a:xfrm>
          <a:solidFill>
            <a:schemeClr val="accent2"/>
          </a:solidFill>
        </p:spPr>
        <p:txBody>
          <a:bodyPr lIns="162000" anchor="ctr"/>
          <a:lstStyle>
            <a:lvl1pPr>
              <a:defRPr sz="3200" b="1"/>
            </a:lvl1pPr>
          </a:lstStyle>
          <a:p>
            <a:pPr lvl="0"/>
            <a:r>
              <a:rPr lang="en-US"/>
              <a:t> </a:t>
            </a:r>
            <a:endParaRPr lang="en-GB"/>
          </a:p>
        </p:txBody>
      </p:sp>
      <p:sp>
        <p:nvSpPr>
          <p:cNvPr id="16" name="Text Placeholder 10">
            <a:extLst>
              <a:ext uri="{FF2B5EF4-FFF2-40B4-BE49-F238E27FC236}">
                <a16:creationId xmlns:a16="http://schemas.microsoft.com/office/drawing/2014/main" id="{9F91B201-189D-4281-AFE4-A1D70D2FF0B1}"/>
              </a:ext>
            </a:extLst>
          </p:cNvPr>
          <p:cNvSpPr>
            <a:spLocks noGrp="1"/>
          </p:cNvSpPr>
          <p:nvPr>
            <p:ph type="body" sz="quarter" idx="36" hasCustomPrompt="1"/>
          </p:nvPr>
        </p:nvSpPr>
        <p:spPr>
          <a:xfrm>
            <a:off x="2631174" y="3717133"/>
            <a:ext cx="528639" cy="313849"/>
          </a:xfrm>
          <a:solidFill>
            <a:schemeClr val="bg2"/>
          </a:solidFill>
        </p:spPr>
        <p:txBody>
          <a:bodyPr lIns="36000" tIns="0" bIns="0" anchor="b"/>
          <a:lstStyle>
            <a:lvl1pPr>
              <a:defRPr sz="1600" b="1">
                <a:solidFill>
                  <a:schemeClr val="accent2"/>
                </a:solidFill>
              </a:defRPr>
            </a:lvl1pPr>
          </a:lstStyle>
          <a:p>
            <a:pPr lvl="0"/>
            <a:r>
              <a:rPr lang="en-US"/>
              <a:t>xx-</a:t>
            </a:r>
            <a:endParaRPr lang="en-GB"/>
          </a:p>
        </p:txBody>
      </p:sp>
      <p:sp>
        <p:nvSpPr>
          <p:cNvPr id="17" name="Text Placeholder 14">
            <a:extLst>
              <a:ext uri="{FF2B5EF4-FFF2-40B4-BE49-F238E27FC236}">
                <a16:creationId xmlns:a16="http://schemas.microsoft.com/office/drawing/2014/main" id="{CB721969-89D0-4AA8-B406-A1048A399F8D}"/>
              </a:ext>
            </a:extLst>
          </p:cNvPr>
          <p:cNvSpPr>
            <a:spLocks noGrp="1"/>
          </p:cNvSpPr>
          <p:nvPr>
            <p:ph type="body" sz="quarter" idx="37" hasCustomPrompt="1"/>
          </p:nvPr>
        </p:nvSpPr>
        <p:spPr>
          <a:xfrm>
            <a:off x="2526401" y="4112968"/>
            <a:ext cx="2310129" cy="444518"/>
          </a:xfrm>
        </p:spPr>
        <p:txBody>
          <a:bodyPr anchor="t"/>
          <a:lstStyle>
            <a:lvl1pPr marL="0" marR="0" indent="0" algn="l" defTabSz="914377" rtl="0" eaLnBrk="1" fontAlgn="auto" latinLnBrk="0" hangingPunct="1">
              <a:lnSpc>
                <a:spcPct val="90000"/>
              </a:lnSpc>
              <a:spcBef>
                <a:spcPts val="1000"/>
              </a:spcBef>
              <a:spcAft>
                <a:spcPts val="600"/>
              </a:spcAft>
              <a:buClrTx/>
              <a:buSzTx/>
              <a:buFont typeface="Arial" panose="020B0604020202020204" pitchFamily="34" charset="0"/>
              <a:buNone/>
              <a:tabLst/>
              <a:defRPr sz="1800" b="1">
                <a:solidFill>
                  <a:schemeClr val="accent3"/>
                </a:solidFill>
              </a:defRPr>
            </a:lvl1pPr>
          </a:lstStyle>
          <a:p>
            <a:pPr lvl="0"/>
            <a:r>
              <a:rPr lang="en-US"/>
              <a:t>Enter name of employee</a:t>
            </a:r>
            <a:endParaRPr lang="en-GB"/>
          </a:p>
        </p:txBody>
      </p:sp>
      <p:sp>
        <p:nvSpPr>
          <p:cNvPr id="18" name="Text Placeholder 11">
            <a:extLst>
              <a:ext uri="{FF2B5EF4-FFF2-40B4-BE49-F238E27FC236}">
                <a16:creationId xmlns:a16="http://schemas.microsoft.com/office/drawing/2014/main" id="{A681D358-C045-4C32-BDFB-C29286DA66CE}"/>
              </a:ext>
            </a:extLst>
          </p:cNvPr>
          <p:cNvSpPr>
            <a:spLocks noGrp="1"/>
          </p:cNvSpPr>
          <p:nvPr>
            <p:ph type="body" sz="quarter" idx="38" hasCustomPrompt="1"/>
          </p:nvPr>
        </p:nvSpPr>
        <p:spPr>
          <a:xfrm>
            <a:off x="2526399" y="4691922"/>
            <a:ext cx="2311200" cy="1467579"/>
          </a:xfrm>
        </p:spPr>
        <p:txBody>
          <a:bodyPr anchor="t"/>
          <a:lstStyle>
            <a:lvl1pPr>
              <a:defRPr sz="18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7">
            <a:extLst>
              <a:ext uri="{FF2B5EF4-FFF2-40B4-BE49-F238E27FC236}">
                <a16:creationId xmlns:a16="http://schemas.microsoft.com/office/drawing/2014/main" id="{5D0F713D-F618-4A05-9C20-8271D2ED2F76}"/>
              </a:ext>
            </a:extLst>
          </p:cNvPr>
          <p:cNvSpPr>
            <a:spLocks noGrp="1"/>
          </p:cNvSpPr>
          <p:nvPr>
            <p:ph type="body" sz="quarter" idx="40" hasCustomPrompt="1"/>
          </p:nvPr>
        </p:nvSpPr>
        <p:spPr>
          <a:xfrm>
            <a:off x="4998821" y="1387988"/>
            <a:ext cx="2206800" cy="36000"/>
          </a:xfrm>
          <a:solidFill>
            <a:schemeClr val="accent1"/>
          </a:solidFill>
        </p:spPr>
        <p:txBody>
          <a:bodyPr lIns="162000" anchor="ctr"/>
          <a:lstStyle>
            <a:lvl1pPr>
              <a:defRPr sz="3200" b="1"/>
            </a:lvl1pPr>
          </a:lstStyle>
          <a:p>
            <a:pPr lvl="0"/>
            <a:r>
              <a:rPr lang="en-US"/>
              <a:t> </a:t>
            </a:r>
            <a:endParaRPr lang="en-GB"/>
          </a:p>
        </p:txBody>
      </p:sp>
      <p:sp>
        <p:nvSpPr>
          <p:cNvPr id="21" name="Text Placeholder 10">
            <a:extLst>
              <a:ext uri="{FF2B5EF4-FFF2-40B4-BE49-F238E27FC236}">
                <a16:creationId xmlns:a16="http://schemas.microsoft.com/office/drawing/2014/main" id="{CC7130A2-FD6D-4E9E-8EFE-E6D29C05328C}"/>
              </a:ext>
            </a:extLst>
          </p:cNvPr>
          <p:cNvSpPr>
            <a:spLocks noGrp="1"/>
          </p:cNvSpPr>
          <p:nvPr>
            <p:ph type="body" sz="quarter" idx="41" hasCustomPrompt="1"/>
          </p:nvPr>
        </p:nvSpPr>
        <p:spPr>
          <a:xfrm>
            <a:off x="4998822" y="3717133"/>
            <a:ext cx="528639" cy="313849"/>
          </a:xfrm>
          <a:solidFill>
            <a:schemeClr val="bg2"/>
          </a:solidFill>
        </p:spPr>
        <p:txBody>
          <a:bodyPr lIns="36000" tIns="0" bIns="0" anchor="b"/>
          <a:lstStyle>
            <a:lvl1pPr>
              <a:defRPr sz="1600" b="1">
                <a:solidFill>
                  <a:schemeClr val="accent1"/>
                </a:solidFill>
              </a:defRPr>
            </a:lvl1pPr>
          </a:lstStyle>
          <a:p>
            <a:pPr lvl="0"/>
            <a:r>
              <a:rPr lang="en-US"/>
              <a:t>xx-</a:t>
            </a:r>
            <a:endParaRPr lang="en-GB"/>
          </a:p>
        </p:txBody>
      </p:sp>
      <p:sp>
        <p:nvSpPr>
          <p:cNvPr id="22" name="Text Placeholder 14">
            <a:extLst>
              <a:ext uri="{FF2B5EF4-FFF2-40B4-BE49-F238E27FC236}">
                <a16:creationId xmlns:a16="http://schemas.microsoft.com/office/drawing/2014/main" id="{D2FFCF17-D079-45FF-8E40-E4B716986E8D}"/>
              </a:ext>
            </a:extLst>
          </p:cNvPr>
          <p:cNvSpPr>
            <a:spLocks noGrp="1"/>
          </p:cNvSpPr>
          <p:nvPr>
            <p:ph type="body" sz="quarter" idx="42" hasCustomPrompt="1"/>
          </p:nvPr>
        </p:nvSpPr>
        <p:spPr>
          <a:xfrm>
            <a:off x="4894048" y="4112968"/>
            <a:ext cx="2310129" cy="444518"/>
          </a:xfrm>
        </p:spPr>
        <p:txBody>
          <a:bodyPr anchor="t"/>
          <a:lstStyle>
            <a:lvl1pPr>
              <a:defRPr sz="1800" b="1">
                <a:solidFill>
                  <a:schemeClr val="accent3"/>
                </a:solidFill>
              </a:defRPr>
            </a:lvl1pPr>
          </a:lstStyle>
          <a:p>
            <a:pPr lvl="0"/>
            <a:r>
              <a:rPr lang="en-US"/>
              <a:t>Enter name of employee</a:t>
            </a:r>
            <a:endParaRPr lang="en-GB"/>
          </a:p>
        </p:txBody>
      </p:sp>
      <p:sp>
        <p:nvSpPr>
          <p:cNvPr id="23" name="Text Placeholder 11">
            <a:extLst>
              <a:ext uri="{FF2B5EF4-FFF2-40B4-BE49-F238E27FC236}">
                <a16:creationId xmlns:a16="http://schemas.microsoft.com/office/drawing/2014/main" id="{ABABC582-C2FF-48B5-8CD8-C0D9C2D6647C}"/>
              </a:ext>
            </a:extLst>
          </p:cNvPr>
          <p:cNvSpPr>
            <a:spLocks noGrp="1"/>
          </p:cNvSpPr>
          <p:nvPr>
            <p:ph type="body" sz="quarter" idx="43" hasCustomPrompt="1"/>
          </p:nvPr>
        </p:nvSpPr>
        <p:spPr>
          <a:xfrm>
            <a:off x="4894047" y="4691922"/>
            <a:ext cx="2311200" cy="1467579"/>
          </a:xfrm>
        </p:spPr>
        <p:txBody>
          <a:bodyPr anchor="t"/>
          <a:lstStyle>
            <a:lvl1pPr>
              <a:defRPr sz="18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Text Placeholder 7">
            <a:extLst>
              <a:ext uri="{FF2B5EF4-FFF2-40B4-BE49-F238E27FC236}">
                <a16:creationId xmlns:a16="http://schemas.microsoft.com/office/drawing/2014/main" id="{5259BDB5-41F8-4665-A847-E7B7AA8226A0}"/>
              </a:ext>
            </a:extLst>
          </p:cNvPr>
          <p:cNvSpPr>
            <a:spLocks noGrp="1"/>
          </p:cNvSpPr>
          <p:nvPr>
            <p:ph type="body" sz="quarter" idx="45" hasCustomPrompt="1"/>
          </p:nvPr>
        </p:nvSpPr>
        <p:spPr>
          <a:xfrm>
            <a:off x="7366469" y="1387988"/>
            <a:ext cx="2206800" cy="36000"/>
          </a:xfrm>
          <a:solidFill>
            <a:schemeClr val="accent2"/>
          </a:solidFill>
        </p:spPr>
        <p:txBody>
          <a:bodyPr lIns="162000" anchor="ctr"/>
          <a:lstStyle>
            <a:lvl1pPr>
              <a:defRPr sz="3200" b="1"/>
            </a:lvl1pPr>
          </a:lstStyle>
          <a:p>
            <a:pPr lvl="0"/>
            <a:r>
              <a:rPr lang="en-US"/>
              <a:t> </a:t>
            </a:r>
            <a:endParaRPr lang="en-GB"/>
          </a:p>
        </p:txBody>
      </p:sp>
      <p:sp>
        <p:nvSpPr>
          <p:cNvPr id="26" name="Text Placeholder 10">
            <a:extLst>
              <a:ext uri="{FF2B5EF4-FFF2-40B4-BE49-F238E27FC236}">
                <a16:creationId xmlns:a16="http://schemas.microsoft.com/office/drawing/2014/main" id="{461934C9-9663-4565-B23A-89100A4C7321}"/>
              </a:ext>
            </a:extLst>
          </p:cNvPr>
          <p:cNvSpPr>
            <a:spLocks noGrp="1"/>
          </p:cNvSpPr>
          <p:nvPr>
            <p:ph type="body" sz="quarter" idx="46" hasCustomPrompt="1"/>
          </p:nvPr>
        </p:nvSpPr>
        <p:spPr>
          <a:xfrm>
            <a:off x="7366470" y="3717133"/>
            <a:ext cx="528639" cy="313849"/>
          </a:xfrm>
          <a:solidFill>
            <a:schemeClr val="bg2"/>
          </a:solidFill>
        </p:spPr>
        <p:txBody>
          <a:bodyPr lIns="36000" tIns="0" bIns="0" anchor="b"/>
          <a:lstStyle>
            <a:lvl1pPr>
              <a:defRPr sz="1600" b="1">
                <a:solidFill>
                  <a:schemeClr val="accent2"/>
                </a:solidFill>
              </a:defRPr>
            </a:lvl1pPr>
          </a:lstStyle>
          <a:p>
            <a:pPr lvl="0"/>
            <a:r>
              <a:rPr lang="en-US"/>
              <a:t>xx-</a:t>
            </a:r>
            <a:endParaRPr lang="en-GB"/>
          </a:p>
        </p:txBody>
      </p:sp>
      <p:sp>
        <p:nvSpPr>
          <p:cNvPr id="27" name="Text Placeholder 14">
            <a:extLst>
              <a:ext uri="{FF2B5EF4-FFF2-40B4-BE49-F238E27FC236}">
                <a16:creationId xmlns:a16="http://schemas.microsoft.com/office/drawing/2014/main" id="{51897D40-56B8-4BB5-8F1E-FDC5CA75957E}"/>
              </a:ext>
            </a:extLst>
          </p:cNvPr>
          <p:cNvSpPr>
            <a:spLocks noGrp="1"/>
          </p:cNvSpPr>
          <p:nvPr>
            <p:ph type="body" sz="quarter" idx="47" hasCustomPrompt="1"/>
          </p:nvPr>
        </p:nvSpPr>
        <p:spPr>
          <a:xfrm>
            <a:off x="7261696" y="4112968"/>
            <a:ext cx="2310129" cy="444518"/>
          </a:xfrm>
        </p:spPr>
        <p:txBody>
          <a:bodyPr anchor="t"/>
          <a:lstStyle>
            <a:lvl1pPr>
              <a:defRPr sz="1800" b="1">
                <a:solidFill>
                  <a:schemeClr val="accent3"/>
                </a:solidFill>
              </a:defRPr>
            </a:lvl1pPr>
          </a:lstStyle>
          <a:p>
            <a:pPr lvl="0"/>
            <a:r>
              <a:rPr lang="en-US"/>
              <a:t>Enter name of employee</a:t>
            </a:r>
            <a:endParaRPr lang="en-GB"/>
          </a:p>
        </p:txBody>
      </p:sp>
      <p:sp>
        <p:nvSpPr>
          <p:cNvPr id="28" name="Text Placeholder 11">
            <a:extLst>
              <a:ext uri="{FF2B5EF4-FFF2-40B4-BE49-F238E27FC236}">
                <a16:creationId xmlns:a16="http://schemas.microsoft.com/office/drawing/2014/main" id="{17DA23F5-A251-43EE-AF33-7C1B8CF55FF7}"/>
              </a:ext>
            </a:extLst>
          </p:cNvPr>
          <p:cNvSpPr>
            <a:spLocks noGrp="1"/>
          </p:cNvSpPr>
          <p:nvPr>
            <p:ph type="body" sz="quarter" idx="48" hasCustomPrompt="1"/>
          </p:nvPr>
        </p:nvSpPr>
        <p:spPr>
          <a:xfrm>
            <a:off x="7261695" y="4691922"/>
            <a:ext cx="2311200" cy="1467579"/>
          </a:xfrm>
        </p:spPr>
        <p:txBody>
          <a:bodyPr anchor="t"/>
          <a:lstStyle>
            <a:lvl1pPr>
              <a:defRPr sz="18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7">
            <a:extLst>
              <a:ext uri="{FF2B5EF4-FFF2-40B4-BE49-F238E27FC236}">
                <a16:creationId xmlns:a16="http://schemas.microsoft.com/office/drawing/2014/main" id="{12162566-654E-4921-8858-D4F2D365A84B}"/>
              </a:ext>
            </a:extLst>
          </p:cNvPr>
          <p:cNvSpPr>
            <a:spLocks noGrp="1"/>
          </p:cNvSpPr>
          <p:nvPr>
            <p:ph type="body" sz="quarter" idx="50" hasCustomPrompt="1"/>
          </p:nvPr>
        </p:nvSpPr>
        <p:spPr>
          <a:xfrm>
            <a:off x="9724593" y="1387988"/>
            <a:ext cx="2206800" cy="36000"/>
          </a:xfrm>
          <a:solidFill>
            <a:schemeClr val="accent1"/>
          </a:solidFill>
        </p:spPr>
        <p:txBody>
          <a:bodyPr lIns="162000" anchor="ctr"/>
          <a:lstStyle>
            <a:lvl1pPr>
              <a:defRPr sz="3200" b="1"/>
            </a:lvl1pPr>
          </a:lstStyle>
          <a:p>
            <a:pPr lvl="0"/>
            <a:r>
              <a:rPr lang="en-US"/>
              <a:t> </a:t>
            </a:r>
            <a:endParaRPr lang="en-GB"/>
          </a:p>
        </p:txBody>
      </p:sp>
      <p:sp>
        <p:nvSpPr>
          <p:cNvPr id="31" name="Text Placeholder 10">
            <a:extLst>
              <a:ext uri="{FF2B5EF4-FFF2-40B4-BE49-F238E27FC236}">
                <a16:creationId xmlns:a16="http://schemas.microsoft.com/office/drawing/2014/main" id="{F55ED681-06D2-4C61-9CCE-9728C98C0C66}"/>
              </a:ext>
            </a:extLst>
          </p:cNvPr>
          <p:cNvSpPr>
            <a:spLocks noGrp="1"/>
          </p:cNvSpPr>
          <p:nvPr>
            <p:ph type="body" sz="quarter" idx="51" hasCustomPrompt="1"/>
          </p:nvPr>
        </p:nvSpPr>
        <p:spPr>
          <a:xfrm>
            <a:off x="9724594" y="3717133"/>
            <a:ext cx="528639" cy="313849"/>
          </a:xfrm>
          <a:solidFill>
            <a:schemeClr val="bg2"/>
          </a:solidFill>
        </p:spPr>
        <p:txBody>
          <a:bodyPr lIns="36000" tIns="0" bIns="0" anchor="b"/>
          <a:lstStyle>
            <a:lvl1pPr>
              <a:defRPr sz="1600" b="1">
                <a:solidFill>
                  <a:schemeClr val="accent1"/>
                </a:solidFill>
              </a:defRPr>
            </a:lvl1pPr>
          </a:lstStyle>
          <a:p>
            <a:pPr lvl="0"/>
            <a:r>
              <a:rPr lang="en-US"/>
              <a:t>xx-</a:t>
            </a:r>
            <a:endParaRPr lang="en-GB"/>
          </a:p>
        </p:txBody>
      </p:sp>
      <p:sp>
        <p:nvSpPr>
          <p:cNvPr id="32" name="Text Placeholder 14">
            <a:extLst>
              <a:ext uri="{FF2B5EF4-FFF2-40B4-BE49-F238E27FC236}">
                <a16:creationId xmlns:a16="http://schemas.microsoft.com/office/drawing/2014/main" id="{9B43581E-CA03-499D-963D-0C956E0DA603}"/>
              </a:ext>
            </a:extLst>
          </p:cNvPr>
          <p:cNvSpPr>
            <a:spLocks noGrp="1"/>
          </p:cNvSpPr>
          <p:nvPr>
            <p:ph type="body" sz="quarter" idx="52" hasCustomPrompt="1"/>
          </p:nvPr>
        </p:nvSpPr>
        <p:spPr>
          <a:xfrm>
            <a:off x="9619821" y="4112968"/>
            <a:ext cx="2310129" cy="444518"/>
          </a:xfrm>
        </p:spPr>
        <p:txBody>
          <a:bodyPr anchor="t"/>
          <a:lstStyle>
            <a:lvl1pPr>
              <a:defRPr sz="1800" b="1">
                <a:solidFill>
                  <a:schemeClr val="accent3"/>
                </a:solidFill>
              </a:defRPr>
            </a:lvl1pPr>
          </a:lstStyle>
          <a:p>
            <a:pPr lvl="0"/>
            <a:r>
              <a:rPr lang="en-US"/>
              <a:t>Enter name of employee</a:t>
            </a:r>
            <a:endParaRPr lang="en-GB"/>
          </a:p>
        </p:txBody>
      </p:sp>
      <p:sp>
        <p:nvSpPr>
          <p:cNvPr id="33" name="Text Placeholder 11">
            <a:extLst>
              <a:ext uri="{FF2B5EF4-FFF2-40B4-BE49-F238E27FC236}">
                <a16:creationId xmlns:a16="http://schemas.microsoft.com/office/drawing/2014/main" id="{9FA927E5-32BE-4D9D-A333-6DBFA821D954}"/>
              </a:ext>
            </a:extLst>
          </p:cNvPr>
          <p:cNvSpPr>
            <a:spLocks noGrp="1"/>
          </p:cNvSpPr>
          <p:nvPr>
            <p:ph type="body" sz="quarter" idx="53" hasCustomPrompt="1"/>
          </p:nvPr>
        </p:nvSpPr>
        <p:spPr>
          <a:xfrm>
            <a:off x="9619819" y="4691922"/>
            <a:ext cx="2311200" cy="1467579"/>
          </a:xfrm>
        </p:spPr>
        <p:txBody>
          <a:bodyPr anchor="t"/>
          <a:lstStyle>
            <a:lvl1pPr>
              <a:defRPr sz="18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4" name="Group 33">
            <a:extLst>
              <a:ext uri="{FF2B5EF4-FFF2-40B4-BE49-F238E27FC236}">
                <a16:creationId xmlns:a16="http://schemas.microsoft.com/office/drawing/2014/main" id="{1C14BFB2-598C-4BC2-B48A-1C220AB35F1A}"/>
              </a:ext>
            </a:extLst>
          </p:cNvPr>
          <p:cNvGrpSpPr/>
          <p:nvPr userDrawn="1"/>
        </p:nvGrpSpPr>
        <p:grpSpPr>
          <a:xfrm>
            <a:off x="-3655068" y="2"/>
            <a:ext cx="3507559" cy="4472103"/>
            <a:chOff x="838198" y="1150069"/>
            <a:chExt cx="3507559" cy="4472103"/>
          </a:xfrm>
        </p:grpSpPr>
        <p:sp>
          <p:nvSpPr>
            <p:cNvPr id="35" name="Rectangle 34">
              <a:extLst>
                <a:ext uri="{FF2B5EF4-FFF2-40B4-BE49-F238E27FC236}">
                  <a16:creationId xmlns:a16="http://schemas.microsoft.com/office/drawing/2014/main" id="{88A2749D-36AC-4BC3-8F3F-7BC86D2261DF}"/>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
          <p:nvSpPr>
            <p:cNvPr id="36" name="TextBox 35">
              <a:extLst>
                <a:ext uri="{FF2B5EF4-FFF2-40B4-BE49-F238E27FC236}">
                  <a16:creationId xmlns:a16="http://schemas.microsoft.com/office/drawing/2014/main" id="{DC1F1A5C-CE3E-421B-BFB1-EC1E8BF1EF44}"/>
                </a:ext>
              </a:extLst>
            </p:cNvPr>
            <p:cNvSpPr txBox="1"/>
            <p:nvPr/>
          </p:nvSpPr>
          <p:spPr>
            <a:xfrm>
              <a:off x="838199" y="1225485"/>
              <a:ext cx="3507558" cy="369332"/>
            </a:xfrm>
            <a:prstGeom prst="rect">
              <a:avLst/>
            </a:prstGeom>
            <a:noFill/>
          </p:spPr>
          <p:txBody>
            <a:bodyPr wrap="square" rtlCol="0">
              <a:spAutoFit/>
            </a:bodyPr>
            <a:lstStyle/>
            <a:p>
              <a:pPr algn="ctr"/>
              <a:r>
                <a:rPr lang="en-GB" sz="1800">
                  <a:solidFill>
                    <a:srgbClr val="333333"/>
                  </a:solidFill>
                  <a:latin typeface="+mj-lt"/>
                </a:rPr>
                <a:t>How to insert an image</a:t>
              </a:r>
            </a:p>
          </p:txBody>
        </p:sp>
        <p:sp>
          <p:nvSpPr>
            <p:cNvPr id="37" name="Rectangle 36">
              <a:extLst>
                <a:ext uri="{FF2B5EF4-FFF2-40B4-BE49-F238E27FC236}">
                  <a16:creationId xmlns:a16="http://schemas.microsoft.com/office/drawing/2014/main" id="{81C95DA5-7268-4287-822B-6A3AEA10F96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333333"/>
                </a:solidFill>
              </a:endParaRPr>
            </a:p>
          </p:txBody>
        </p:sp>
        <p:sp>
          <p:nvSpPr>
            <p:cNvPr id="38" name="TextBox 37">
              <a:extLst>
                <a:ext uri="{FF2B5EF4-FFF2-40B4-BE49-F238E27FC236}">
                  <a16:creationId xmlns:a16="http://schemas.microsoft.com/office/drawing/2014/main" id="{7A5FCDCF-5012-4611-ADE9-066AFE855CE0}"/>
                </a:ext>
              </a:extLst>
            </p:cNvPr>
            <p:cNvSpPr txBox="1"/>
            <p:nvPr/>
          </p:nvSpPr>
          <p:spPr>
            <a:xfrm>
              <a:off x="838199"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9" name="TextBox 38">
              <a:extLst>
                <a:ext uri="{FF2B5EF4-FFF2-40B4-BE49-F238E27FC236}">
                  <a16:creationId xmlns:a16="http://schemas.microsoft.com/office/drawing/2014/main" id="{B0164B2A-B205-409B-8118-D11513E5DFB1}"/>
                </a:ext>
              </a:extLst>
            </p:cNvPr>
            <p:cNvSpPr txBox="1"/>
            <p:nvPr/>
          </p:nvSpPr>
          <p:spPr>
            <a:xfrm>
              <a:off x="838199" y="2650785"/>
              <a:ext cx="3507558"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40" name="TextBox 39">
              <a:extLst>
                <a:ext uri="{FF2B5EF4-FFF2-40B4-BE49-F238E27FC236}">
                  <a16:creationId xmlns:a16="http://schemas.microsoft.com/office/drawing/2014/main" id="{C4A2ABA2-92CE-47A3-A295-4CCDBDE94A46}"/>
                </a:ext>
              </a:extLst>
            </p:cNvPr>
            <p:cNvSpPr txBox="1"/>
            <p:nvPr/>
          </p:nvSpPr>
          <p:spPr>
            <a:xfrm>
              <a:off x="838198" y="3236009"/>
              <a:ext cx="3507558"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41" name="TextBox 40">
              <a:extLst>
                <a:ext uri="{FF2B5EF4-FFF2-40B4-BE49-F238E27FC236}">
                  <a16:creationId xmlns:a16="http://schemas.microsoft.com/office/drawing/2014/main" id="{5B37BDC1-17EC-460D-837D-F8290B819B5D}"/>
                </a:ext>
              </a:extLst>
            </p:cNvPr>
            <p:cNvSpPr txBox="1"/>
            <p:nvPr/>
          </p:nvSpPr>
          <p:spPr>
            <a:xfrm>
              <a:off x="838199" y="4448000"/>
              <a:ext cx="3507558"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42" name="TextBox 41">
              <a:extLst>
                <a:ext uri="{FF2B5EF4-FFF2-40B4-BE49-F238E27FC236}">
                  <a16:creationId xmlns:a16="http://schemas.microsoft.com/office/drawing/2014/main" id="{C013D66E-1130-45CF-9E73-D597164E4767}"/>
                </a:ext>
              </a:extLst>
            </p:cNvPr>
            <p:cNvSpPr txBox="1"/>
            <p:nvPr/>
          </p:nvSpPr>
          <p:spPr>
            <a:xfrm>
              <a:off x="838199" y="5039938"/>
              <a:ext cx="3507558"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extLst>
      <p:ext uri="{BB962C8B-B14F-4D97-AF65-F5344CB8AC3E}">
        <p14:creationId xmlns:p14="http://schemas.microsoft.com/office/powerpoint/2010/main" val="1432960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mage Mont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150E80F-8165-4574-841A-EDF2531FDAD4}"/>
              </a:ext>
            </a:extLst>
          </p:cNvPr>
          <p:cNvSpPr>
            <a:spLocks noGrp="1"/>
          </p:cNvSpPr>
          <p:nvPr>
            <p:ph type="pic" sz="quarter" idx="34" hasCustomPrompt="1"/>
          </p:nvPr>
        </p:nvSpPr>
        <p:spPr>
          <a:xfrm>
            <a:off x="2" y="123112"/>
            <a:ext cx="5006975" cy="6734888"/>
          </a:xfrm>
        </p:spPr>
        <p:txBody>
          <a:bodyPr anchor="ctr"/>
          <a:lstStyle>
            <a:lvl1pPr algn="ctr">
              <a:defRPr sz="1200">
                <a:solidFill>
                  <a:schemeClr val="accent3"/>
                </a:solidFill>
              </a:defRPr>
            </a:lvl1pPr>
          </a:lstStyle>
          <a:p>
            <a:r>
              <a:rPr lang="en-GB"/>
              <a:t>Click to insert image</a:t>
            </a:r>
          </a:p>
        </p:txBody>
      </p:sp>
      <p:sp>
        <p:nvSpPr>
          <p:cNvPr id="38" name="Text Placeholder 37">
            <a:extLst>
              <a:ext uri="{FF2B5EF4-FFF2-40B4-BE49-F238E27FC236}">
                <a16:creationId xmlns:a16="http://schemas.microsoft.com/office/drawing/2014/main" id="{AA02D53D-95F4-4D78-A094-5AF09CB4E30B}"/>
              </a:ext>
            </a:extLst>
          </p:cNvPr>
          <p:cNvSpPr>
            <a:spLocks noGrp="1"/>
          </p:cNvSpPr>
          <p:nvPr>
            <p:ph type="body" sz="quarter" idx="41" hasCustomPrompt="1"/>
          </p:nvPr>
        </p:nvSpPr>
        <p:spPr>
          <a:xfrm>
            <a:off x="-2" y="122402"/>
            <a:ext cx="4120740" cy="2473587"/>
          </a:xfrm>
          <a:custGeom>
            <a:avLst/>
            <a:gdLst>
              <a:gd name="connsiteX0" fmla="*/ 0 w 3652475"/>
              <a:gd name="connsiteY0" fmla="*/ 0 h 2451987"/>
              <a:gd name="connsiteX1" fmla="*/ 3652475 w 3652475"/>
              <a:gd name="connsiteY1" fmla="*/ 0 h 2451987"/>
              <a:gd name="connsiteX2" fmla="*/ 3652475 w 3652475"/>
              <a:gd name="connsiteY2" fmla="*/ 2451987 h 2451987"/>
              <a:gd name="connsiteX3" fmla="*/ 0 w 3652475"/>
              <a:gd name="connsiteY3" fmla="*/ 2451987 h 2451987"/>
            </a:gdLst>
            <a:ahLst/>
            <a:cxnLst>
              <a:cxn ang="0">
                <a:pos x="connsiteX0" y="connsiteY0"/>
              </a:cxn>
              <a:cxn ang="0">
                <a:pos x="connsiteX1" y="connsiteY1"/>
              </a:cxn>
              <a:cxn ang="0">
                <a:pos x="connsiteX2" y="connsiteY2"/>
              </a:cxn>
              <a:cxn ang="0">
                <a:pos x="connsiteX3" y="connsiteY3"/>
              </a:cxn>
            </a:cxnLst>
            <a:rect l="l" t="t" r="r" b="b"/>
            <a:pathLst>
              <a:path w="3652475" h="2451987">
                <a:moveTo>
                  <a:pt x="0" y="0"/>
                </a:moveTo>
                <a:lnTo>
                  <a:pt x="3652475" y="0"/>
                </a:lnTo>
                <a:lnTo>
                  <a:pt x="3652475" y="2451987"/>
                </a:lnTo>
                <a:lnTo>
                  <a:pt x="0" y="2451987"/>
                </a:lnTo>
                <a:close/>
              </a:path>
            </a:pathLst>
          </a:custGeom>
          <a:solidFill>
            <a:schemeClr val="bg1"/>
          </a:solidFill>
        </p:spPr>
        <p:txBody>
          <a:bodyPr wrap="square" anchor="t">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                                                                </a:t>
            </a:r>
            <a:endParaRPr lang="en-GB"/>
          </a:p>
        </p:txBody>
      </p:sp>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a:xfrm>
            <a:off x="549791" y="1163370"/>
            <a:ext cx="3176587" cy="527731"/>
          </a:xfrm>
        </p:spPr>
        <p:txBody>
          <a:bodyPr anchor="t"/>
          <a:lstStyle>
            <a:lvl1pPr>
              <a:defRPr b="1">
                <a:solidFill>
                  <a:srgbClr val="323D47"/>
                </a:solidFill>
              </a:defRPr>
            </a:lvl1pPr>
          </a:lstStyle>
          <a:p>
            <a:r>
              <a:rPr lang="en-US"/>
              <a:t>Enter title</a:t>
            </a:r>
            <a:endParaRPr lang="en-GB"/>
          </a:p>
        </p:txBody>
      </p:sp>
      <p:sp>
        <p:nvSpPr>
          <p:cNvPr id="7" name="Text Placeholder 11">
            <a:extLst>
              <a:ext uri="{FF2B5EF4-FFF2-40B4-BE49-F238E27FC236}">
                <a16:creationId xmlns:a16="http://schemas.microsoft.com/office/drawing/2014/main" id="{BC3EE43C-3DCC-4101-AFFF-E77B21854BB0}"/>
              </a:ext>
            </a:extLst>
          </p:cNvPr>
          <p:cNvSpPr>
            <a:spLocks noGrp="1"/>
          </p:cNvSpPr>
          <p:nvPr>
            <p:ph type="body" sz="quarter" idx="33" hasCustomPrompt="1"/>
          </p:nvPr>
        </p:nvSpPr>
        <p:spPr>
          <a:xfrm>
            <a:off x="561664" y="1623438"/>
            <a:ext cx="3176587" cy="527732"/>
          </a:xfrm>
        </p:spPr>
        <p:txBody>
          <a:bodyPr anchor="t"/>
          <a:lstStyle>
            <a:lvl1pPr>
              <a:defRPr sz="1800">
                <a:solidFill>
                  <a:srgbClr val="323D47"/>
                </a:solidFill>
              </a:defRPr>
            </a:lvl1pPr>
            <a:lvl2pPr>
              <a:defRPr sz="1600">
                <a:solidFill>
                  <a:srgbClr val="323D47"/>
                </a:solidFill>
              </a:defRPr>
            </a:lvl2pPr>
            <a:lvl3pPr>
              <a:defRPr sz="1400">
                <a:solidFill>
                  <a:srgbClr val="323D47"/>
                </a:solidFill>
              </a:defRPr>
            </a:lvl3pPr>
            <a:lvl4pPr>
              <a:defRPr sz="1200">
                <a:solidFill>
                  <a:srgbClr val="323D47"/>
                </a:solidFill>
              </a:defRPr>
            </a:lvl4pPr>
            <a:lvl5pPr>
              <a:defRPr sz="1200">
                <a:solidFill>
                  <a:srgbClr val="323D47"/>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EBB358E1-280F-4666-9708-EA6F05457BD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3525" y="376243"/>
            <a:ext cx="1364400" cy="470899"/>
          </a:xfrm>
          <a:prstGeom prst="rect">
            <a:avLst/>
          </a:prstGeom>
        </p:spPr>
      </p:pic>
      <p:sp>
        <p:nvSpPr>
          <p:cNvPr id="15" name="Picture Placeholder 9">
            <a:extLst>
              <a:ext uri="{FF2B5EF4-FFF2-40B4-BE49-F238E27FC236}">
                <a16:creationId xmlns:a16="http://schemas.microsoft.com/office/drawing/2014/main" id="{2B160A40-1F03-4D3F-B48C-C38DD537A8FC}"/>
              </a:ext>
            </a:extLst>
          </p:cNvPr>
          <p:cNvSpPr>
            <a:spLocks noGrp="1"/>
          </p:cNvSpPr>
          <p:nvPr>
            <p:ph type="pic" sz="quarter" idx="35" hasCustomPrompt="1"/>
          </p:nvPr>
        </p:nvSpPr>
        <p:spPr>
          <a:xfrm>
            <a:off x="5006976" y="122400"/>
            <a:ext cx="4546600" cy="3039900"/>
          </a:xfrm>
        </p:spPr>
        <p:txBody>
          <a:bodyPr anchor="ctr"/>
          <a:lstStyle>
            <a:lvl1pPr algn="ctr">
              <a:defRPr sz="1200">
                <a:solidFill>
                  <a:schemeClr val="accent3"/>
                </a:solidFill>
              </a:defRPr>
            </a:lvl1pPr>
          </a:lstStyle>
          <a:p>
            <a:r>
              <a:rPr lang="en-GB"/>
              <a:t>Click to insert image</a:t>
            </a:r>
          </a:p>
        </p:txBody>
      </p:sp>
      <p:sp>
        <p:nvSpPr>
          <p:cNvPr id="16" name="Picture Placeholder 9">
            <a:extLst>
              <a:ext uri="{FF2B5EF4-FFF2-40B4-BE49-F238E27FC236}">
                <a16:creationId xmlns:a16="http://schemas.microsoft.com/office/drawing/2014/main" id="{D736A05D-8CD2-4CBE-951D-278A5D26F6D2}"/>
              </a:ext>
            </a:extLst>
          </p:cNvPr>
          <p:cNvSpPr>
            <a:spLocks noGrp="1"/>
          </p:cNvSpPr>
          <p:nvPr>
            <p:ph type="pic" sz="quarter" idx="36" hasCustomPrompt="1"/>
          </p:nvPr>
        </p:nvSpPr>
        <p:spPr>
          <a:xfrm>
            <a:off x="5006977" y="3162300"/>
            <a:ext cx="2660649" cy="3695700"/>
          </a:xfrm>
        </p:spPr>
        <p:txBody>
          <a:bodyPr anchor="ctr"/>
          <a:lstStyle>
            <a:lvl1pPr algn="ctr">
              <a:defRPr sz="1200">
                <a:solidFill>
                  <a:schemeClr val="accent3"/>
                </a:solidFill>
              </a:defRPr>
            </a:lvl1pPr>
          </a:lstStyle>
          <a:p>
            <a:r>
              <a:rPr lang="en-GB"/>
              <a:t>Click to insert image</a:t>
            </a:r>
          </a:p>
        </p:txBody>
      </p:sp>
      <p:sp>
        <p:nvSpPr>
          <p:cNvPr id="17" name="Picture Placeholder 9">
            <a:extLst>
              <a:ext uri="{FF2B5EF4-FFF2-40B4-BE49-F238E27FC236}">
                <a16:creationId xmlns:a16="http://schemas.microsoft.com/office/drawing/2014/main" id="{B1F1CF2F-E99A-43D3-B6FE-9DC435CA6FC1}"/>
              </a:ext>
            </a:extLst>
          </p:cNvPr>
          <p:cNvSpPr>
            <a:spLocks noGrp="1"/>
          </p:cNvSpPr>
          <p:nvPr>
            <p:ph type="pic" sz="quarter" idx="37" hasCustomPrompt="1"/>
          </p:nvPr>
        </p:nvSpPr>
        <p:spPr>
          <a:xfrm>
            <a:off x="7667626" y="3162300"/>
            <a:ext cx="1885951" cy="1847850"/>
          </a:xfrm>
        </p:spPr>
        <p:txBody>
          <a:bodyPr anchor="ctr"/>
          <a:lstStyle>
            <a:lvl1pPr algn="ctr">
              <a:defRPr sz="1200">
                <a:solidFill>
                  <a:schemeClr val="accent3"/>
                </a:solidFill>
              </a:defRPr>
            </a:lvl1pPr>
          </a:lstStyle>
          <a:p>
            <a:r>
              <a:rPr lang="en-GB"/>
              <a:t>Click to insert image</a:t>
            </a:r>
          </a:p>
        </p:txBody>
      </p:sp>
      <p:sp>
        <p:nvSpPr>
          <p:cNvPr id="18" name="Picture Placeholder 9">
            <a:extLst>
              <a:ext uri="{FF2B5EF4-FFF2-40B4-BE49-F238E27FC236}">
                <a16:creationId xmlns:a16="http://schemas.microsoft.com/office/drawing/2014/main" id="{19324E3A-3558-45BF-8AD4-84BE893639C0}"/>
              </a:ext>
            </a:extLst>
          </p:cNvPr>
          <p:cNvSpPr>
            <a:spLocks noGrp="1"/>
          </p:cNvSpPr>
          <p:nvPr>
            <p:ph type="pic" sz="quarter" idx="38" hasCustomPrompt="1"/>
          </p:nvPr>
        </p:nvSpPr>
        <p:spPr>
          <a:xfrm>
            <a:off x="7667626" y="5009438"/>
            <a:ext cx="1885951" cy="1847850"/>
          </a:xfrm>
        </p:spPr>
        <p:txBody>
          <a:bodyPr anchor="ctr"/>
          <a:lstStyle>
            <a:lvl1pPr algn="ctr">
              <a:defRPr sz="1200">
                <a:solidFill>
                  <a:schemeClr val="accent3"/>
                </a:solidFill>
              </a:defRPr>
            </a:lvl1pPr>
          </a:lstStyle>
          <a:p>
            <a:r>
              <a:rPr lang="en-GB"/>
              <a:t>Click to insert image</a:t>
            </a:r>
          </a:p>
        </p:txBody>
      </p:sp>
      <p:sp>
        <p:nvSpPr>
          <p:cNvPr id="19" name="Picture Placeholder 9">
            <a:extLst>
              <a:ext uri="{FF2B5EF4-FFF2-40B4-BE49-F238E27FC236}">
                <a16:creationId xmlns:a16="http://schemas.microsoft.com/office/drawing/2014/main" id="{26E182EE-8B90-4109-A734-D0D2A90E768A}"/>
              </a:ext>
            </a:extLst>
          </p:cNvPr>
          <p:cNvSpPr>
            <a:spLocks noGrp="1"/>
          </p:cNvSpPr>
          <p:nvPr>
            <p:ph type="pic" sz="quarter" idx="39" hasCustomPrompt="1"/>
          </p:nvPr>
        </p:nvSpPr>
        <p:spPr>
          <a:xfrm>
            <a:off x="9553576" y="122400"/>
            <a:ext cx="2638424" cy="3039900"/>
          </a:xfrm>
        </p:spPr>
        <p:txBody>
          <a:bodyPr anchor="ctr"/>
          <a:lstStyle>
            <a:lvl1pPr algn="ctr">
              <a:defRPr sz="1200">
                <a:solidFill>
                  <a:schemeClr val="accent3"/>
                </a:solidFill>
              </a:defRPr>
            </a:lvl1pPr>
          </a:lstStyle>
          <a:p>
            <a:r>
              <a:rPr lang="en-GB"/>
              <a:t>Click to insert image</a:t>
            </a:r>
          </a:p>
        </p:txBody>
      </p:sp>
      <p:sp>
        <p:nvSpPr>
          <p:cNvPr id="20" name="Picture Placeholder 9">
            <a:extLst>
              <a:ext uri="{FF2B5EF4-FFF2-40B4-BE49-F238E27FC236}">
                <a16:creationId xmlns:a16="http://schemas.microsoft.com/office/drawing/2014/main" id="{15DD5979-BDF8-4A69-869C-DCBE5081ED7D}"/>
              </a:ext>
            </a:extLst>
          </p:cNvPr>
          <p:cNvSpPr>
            <a:spLocks noGrp="1"/>
          </p:cNvSpPr>
          <p:nvPr>
            <p:ph type="pic" sz="quarter" idx="40" hasCustomPrompt="1"/>
          </p:nvPr>
        </p:nvSpPr>
        <p:spPr>
          <a:xfrm>
            <a:off x="9553576" y="3162300"/>
            <a:ext cx="2638424" cy="3695700"/>
          </a:xfrm>
        </p:spPr>
        <p:txBody>
          <a:bodyPr anchor="ctr"/>
          <a:lstStyle>
            <a:lvl1pPr algn="ctr">
              <a:defRPr sz="1200">
                <a:solidFill>
                  <a:schemeClr val="accent3"/>
                </a:solidFill>
              </a:defRPr>
            </a:lvl1pPr>
          </a:lstStyle>
          <a:p>
            <a:r>
              <a:rPr lang="en-GB"/>
              <a:t>Click to insert image</a:t>
            </a:r>
          </a:p>
        </p:txBody>
      </p:sp>
      <p:grpSp>
        <p:nvGrpSpPr>
          <p:cNvPr id="24" name="Group 23">
            <a:extLst>
              <a:ext uri="{FF2B5EF4-FFF2-40B4-BE49-F238E27FC236}">
                <a16:creationId xmlns:a16="http://schemas.microsoft.com/office/drawing/2014/main" id="{D192E5D3-228C-4B83-87AD-B8A8D39D8CD7}"/>
              </a:ext>
            </a:extLst>
          </p:cNvPr>
          <p:cNvGrpSpPr/>
          <p:nvPr userDrawn="1"/>
        </p:nvGrpSpPr>
        <p:grpSpPr>
          <a:xfrm>
            <a:off x="-3655068" y="2"/>
            <a:ext cx="3507559" cy="4472103"/>
            <a:chOff x="838198" y="1150069"/>
            <a:chExt cx="3507559" cy="4472103"/>
          </a:xfrm>
        </p:grpSpPr>
        <p:sp>
          <p:nvSpPr>
            <p:cNvPr id="27" name="Rectangle 26">
              <a:extLst>
                <a:ext uri="{FF2B5EF4-FFF2-40B4-BE49-F238E27FC236}">
                  <a16:creationId xmlns:a16="http://schemas.microsoft.com/office/drawing/2014/main" id="{AFA5ADF5-E54B-43BA-959C-EC6792107FB6}"/>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333333"/>
                </a:solidFill>
              </a:endParaRPr>
            </a:p>
          </p:txBody>
        </p:sp>
        <p:sp>
          <p:nvSpPr>
            <p:cNvPr id="30" name="TextBox 29">
              <a:extLst>
                <a:ext uri="{FF2B5EF4-FFF2-40B4-BE49-F238E27FC236}">
                  <a16:creationId xmlns:a16="http://schemas.microsoft.com/office/drawing/2014/main" id="{38873CB3-62E2-4AD6-B2FB-7B553753FA93}"/>
                </a:ext>
              </a:extLst>
            </p:cNvPr>
            <p:cNvSpPr txBox="1"/>
            <p:nvPr/>
          </p:nvSpPr>
          <p:spPr>
            <a:xfrm>
              <a:off x="838199" y="1225485"/>
              <a:ext cx="3507558" cy="369332"/>
            </a:xfrm>
            <a:prstGeom prst="rect">
              <a:avLst/>
            </a:prstGeom>
            <a:noFill/>
          </p:spPr>
          <p:txBody>
            <a:bodyPr wrap="square" rtlCol="0">
              <a:spAutoFit/>
            </a:bodyPr>
            <a:lstStyle/>
            <a:p>
              <a:pPr algn="ctr"/>
              <a:r>
                <a:rPr lang="en-GB" sz="1800">
                  <a:solidFill>
                    <a:srgbClr val="333333"/>
                  </a:solidFill>
                  <a:latin typeface="+mj-lt"/>
                </a:rPr>
                <a:t>How to insert an image</a:t>
              </a:r>
            </a:p>
          </p:txBody>
        </p:sp>
        <p:sp>
          <p:nvSpPr>
            <p:cNvPr id="31" name="Rectangle 30">
              <a:extLst>
                <a:ext uri="{FF2B5EF4-FFF2-40B4-BE49-F238E27FC236}">
                  <a16:creationId xmlns:a16="http://schemas.microsoft.com/office/drawing/2014/main" id="{9AF7E4DD-0039-487F-ABFA-65FA970B8F30}"/>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rgbClr val="333333"/>
                </a:solidFill>
              </a:endParaRPr>
            </a:p>
          </p:txBody>
        </p:sp>
        <p:sp>
          <p:nvSpPr>
            <p:cNvPr id="32" name="TextBox 31">
              <a:extLst>
                <a:ext uri="{FF2B5EF4-FFF2-40B4-BE49-F238E27FC236}">
                  <a16:creationId xmlns:a16="http://schemas.microsoft.com/office/drawing/2014/main" id="{00C6A06E-E850-46D1-80D4-93B784D0919A}"/>
                </a:ext>
              </a:extLst>
            </p:cNvPr>
            <p:cNvSpPr txBox="1"/>
            <p:nvPr/>
          </p:nvSpPr>
          <p:spPr>
            <a:xfrm>
              <a:off x="838199"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3" name="TextBox 32">
              <a:extLst>
                <a:ext uri="{FF2B5EF4-FFF2-40B4-BE49-F238E27FC236}">
                  <a16:creationId xmlns:a16="http://schemas.microsoft.com/office/drawing/2014/main" id="{4E5E774B-2A46-4DC1-9D33-C2329D50E553}"/>
                </a:ext>
              </a:extLst>
            </p:cNvPr>
            <p:cNvSpPr txBox="1"/>
            <p:nvPr/>
          </p:nvSpPr>
          <p:spPr>
            <a:xfrm>
              <a:off x="838199" y="2650785"/>
              <a:ext cx="3507558"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4" name="TextBox 33">
              <a:extLst>
                <a:ext uri="{FF2B5EF4-FFF2-40B4-BE49-F238E27FC236}">
                  <a16:creationId xmlns:a16="http://schemas.microsoft.com/office/drawing/2014/main" id="{4600181A-ED3A-4348-A816-00A8DA25C6B8}"/>
                </a:ext>
              </a:extLst>
            </p:cNvPr>
            <p:cNvSpPr txBox="1"/>
            <p:nvPr/>
          </p:nvSpPr>
          <p:spPr>
            <a:xfrm>
              <a:off x="838198" y="3236009"/>
              <a:ext cx="3507558"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5" name="TextBox 34">
              <a:extLst>
                <a:ext uri="{FF2B5EF4-FFF2-40B4-BE49-F238E27FC236}">
                  <a16:creationId xmlns:a16="http://schemas.microsoft.com/office/drawing/2014/main" id="{B6142D5D-21EF-4F81-94CF-A89B7AA69C67}"/>
                </a:ext>
              </a:extLst>
            </p:cNvPr>
            <p:cNvSpPr txBox="1"/>
            <p:nvPr/>
          </p:nvSpPr>
          <p:spPr>
            <a:xfrm>
              <a:off x="838199" y="4448000"/>
              <a:ext cx="3507558"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6" name="TextBox 35">
              <a:extLst>
                <a:ext uri="{FF2B5EF4-FFF2-40B4-BE49-F238E27FC236}">
                  <a16:creationId xmlns:a16="http://schemas.microsoft.com/office/drawing/2014/main" id="{3622110E-8C92-418D-A8E4-7838300CF791}"/>
                </a:ext>
              </a:extLst>
            </p:cNvPr>
            <p:cNvSpPr txBox="1"/>
            <p:nvPr/>
          </p:nvSpPr>
          <p:spPr>
            <a:xfrm>
              <a:off x="838199" y="5039938"/>
              <a:ext cx="3507558"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lvl1pPr>
              <a:defRPr>
                <a:solidFill>
                  <a:schemeClr val="bg1"/>
                </a:solidFill>
              </a:defRPr>
            </a:lvl1pPr>
          </a:lstStyle>
          <a:p>
            <a:fld id="{D3FAC464-D275-4BFF-9B6A-948093E43CF5}" type="datetime1">
              <a:rPr lang="en-GB" smtClean="0"/>
              <a:pPr/>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lvl1pPr>
              <a:defRPr>
                <a:solidFill>
                  <a:schemeClr val="bg1"/>
                </a:solidFill>
              </a:defRPr>
            </a:lvl1pPr>
          </a:lstStyle>
          <a:p>
            <a:fld id="{F2BE9634-C6BF-42E8-9591-7B92EBF87705}" type="slidenum">
              <a:rPr lang="en-GB" smtClean="0"/>
              <a:pPr/>
              <a:t>‹#›</a:t>
            </a:fld>
            <a:endParaRPr lang="en-GB"/>
          </a:p>
        </p:txBody>
      </p:sp>
      <p:cxnSp>
        <p:nvCxnSpPr>
          <p:cNvPr id="26" name="Straight Connector 25">
            <a:extLst>
              <a:ext uri="{FF2B5EF4-FFF2-40B4-BE49-F238E27FC236}">
                <a16:creationId xmlns:a16="http://schemas.microsoft.com/office/drawing/2014/main" id="{3B03EA1E-7BF6-4976-B8C9-33CEFA51C3BB}"/>
              </a:ext>
            </a:extLst>
          </p:cNvPr>
          <p:cNvCxnSpPr>
            <a:cxnSpLocks/>
          </p:cNvCxnSpPr>
          <p:nvPr userDrawn="1"/>
        </p:nvCxnSpPr>
        <p:spPr>
          <a:xfrm>
            <a:off x="11470139" y="6369844"/>
            <a:ext cx="0" cy="22391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 Placeholder 10">
            <a:extLst>
              <a:ext uri="{FF2B5EF4-FFF2-40B4-BE49-F238E27FC236}">
                <a16:creationId xmlns:a16="http://schemas.microsoft.com/office/drawing/2014/main" id="{7D100D0B-ED14-45FE-B971-D89EC842730E}"/>
              </a:ext>
            </a:extLst>
          </p:cNvPr>
          <p:cNvSpPr>
            <a:spLocks noGrp="1"/>
          </p:cNvSpPr>
          <p:nvPr>
            <p:ph type="body" sz="quarter" idx="19" hasCustomPrompt="1"/>
          </p:nvPr>
        </p:nvSpPr>
        <p:spPr>
          <a:xfrm>
            <a:off x="263525" y="6594922"/>
            <a:ext cx="11664000" cy="21600"/>
          </a:xfrm>
          <a:solidFill>
            <a:schemeClr val="accent4"/>
          </a:solidFill>
        </p:spPr>
        <p:txBody>
          <a:bodyPr/>
          <a:lstStyle/>
          <a:p>
            <a:pPr lvl="0"/>
            <a:r>
              <a:rPr lang="en-US"/>
              <a:t> </a:t>
            </a:r>
            <a:endParaRPr lang="en-GB"/>
          </a:p>
        </p:txBody>
      </p:sp>
      <p:sp>
        <p:nvSpPr>
          <p:cNvPr id="39" name="Text Placeholder 10">
            <a:extLst>
              <a:ext uri="{FF2B5EF4-FFF2-40B4-BE49-F238E27FC236}">
                <a16:creationId xmlns:a16="http://schemas.microsoft.com/office/drawing/2014/main" id="{1F09FA47-D758-4B73-9A2C-7EAB52744E0B}"/>
              </a:ext>
            </a:extLst>
          </p:cNvPr>
          <p:cNvSpPr>
            <a:spLocks noGrp="1"/>
          </p:cNvSpPr>
          <p:nvPr>
            <p:ph type="body" sz="quarter" idx="42" hasCustomPrompt="1"/>
          </p:nvPr>
        </p:nvSpPr>
        <p:spPr>
          <a:xfrm>
            <a:off x="11465319" y="6373019"/>
            <a:ext cx="21600" cy="223200"/>
          </a:xfrm>
          <a:solidFill>
            <a:schemeClr val="accent4"/>
          </a:solidFill>
        </p:spPr>
        <p:txBody>
          <a:bodyPr/>
          <a:lstStyle/>
          <a:p>
            <a:pPr lvl="0"/>
            <a:r>
              <a:rPr lang="en-US"/>
              <a:t> </a:t>
            </a:r>
            <a:endParaRPr lang="en-GB"/>
          </a:p>
        </p:txBody>
      </p:sp>
      <p:sp>
        <p:nvSpPr>
          <p:cNvPr id="40" name="Rectangle 39">
            <a:extLst>
              <a:ext uri="{FF2B5EF4-FFF2-40B4-BE49-F238E27FC236}">
                <a16:creationId xmlns:a16="http://schemas.microsoft.com/office/drawing/2014/main" id="{21BA73F5-5E72-4E8A-9B4D-CC482FABC784}"/>
              </a:ext>
            </a:extLst>
          </p:cNvPr>
          <p:cNvSpPr/>
          <p:nvPr userDrawn="1"/>
        </p:nvSpPr>
        <p:spPr>
          <a:xfrm>
            <a:off x="0" y="-36675"/>
            <a:ext cx="6126958" cy="115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sp>
        <p:nvSpPr>
          <p:cNvPr id="42" name="Rectangle 41">
            <a:extLst>
              <a:ext uri="{FF2B5EF4-FFF2-40B4-BE49-F238E27FC236}">
                <a16:creationId xmlns:a16="http://schemas.microsoft.com/office/drawing/2014/main" id="{85070BA1-3E55-4387-815A-679D7FC97C71}"/>
              </a:ext>
            </a:extLst>
          </p:cNvPr>
          <p:cNvSpPr/>
          <p:nvPr userDrawn="1"/>
        </p:nvSpPr>
        <p:spPr>
          <a:xfrm>
            <a:off x="6065041" y="-36675"/>
            <a:ext cx="6126958" cy="115442"/>
          </a:xfrm>
          <a:prstGeom prst="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graphicFrame>
        <p:nvGraphicFramePr>
          <p:cNvPr id="43" name="Object 42">
            <a:extLst>
              <a:ext uri="{FF2B5EF4-FFF2-40B4-BE49-F238E27FC236}">
                <a16:creationId xmlns:a16="http://schemas.microsoft.com/office/drawing/2014/main" id="{2E2B08B1-176D-4E2B-834F-25101F818A72}"/>
              </a:ext>
            </a:extLst>
          </p:cNvPr>
          <p:cNvGraphicFramePr>
            <a:graphicFrameLocks noChangeAspect="1"/>
          </p:cNvGraphicFramePr>
          <p:nvPr userDrawn="1">
            <p:extLst>
              <p:ext uri="{D42A27DB-BD31-4B8C-83A1-F6EECF244321}">
                <p14:modId xmlns:p14="http://schemas.microsoft.com/office/powerpoint/2010/main" val="206657552"/>
              </p:ext>
            </p:extLst>
          </p:nvPr>
        </p:nvGraphicFramePr>
        <p:xfrm>
          <a:off x="263525" y="231322"/>
          <a:ext cx="1081811" cy="787766"/>
        </p:xfrm>
        <a:graphic>
          <a:graphicData uri="http://schemas.openxmlformats.org/presentationml/2006/ole">
            <mc:AlternateContent xmlns:mc="http://schemas.openxmlformats.org/markup-compatibility/2006">
              <mc:Choice xmlns:v="urn:schemas-microsoft-com:vml" Requires="v">
                <p:oleObj name="Acrobat Document" r:id="rId4" imgW="7534170" imgH="5486168" progId="Acrobat.Document.DC">
                  <p:embed/>
                </p:oleObj>
              </mc:Choice>
              <mc:Fallback>
                <p:oleObj name="Acrobat Document" r:id="rId4" imgW="7534170" imgH="5486168" progId="Acrobat.Document.DC">
                  <p:embed/>
                  <p:pic>
                    <p:nvPicPr>
                      <p:cNvPr id="43" name="Object 42">
                        <a:extLst>
                          <a:ext uri="{FF2B5EF4-FFF2-40B4-BE49-F238E27FC236}">
                            <a16:creationId xmlns:a16="http://schemas.microsoft.com/office/drawing/2014/main" id="{2E2B08B1-176D-4E2B-834F-25101F818A72}"/>
                          </a:ext>
                        </a:extLst>
                      </p:cNvPr>
                      <p:cNvPicPr/>
                      <p:nvPr/>
                    </p:nvPicPr>
                    <p:blipFill>
                      <a:blip r:embed="rId5"/>
                      <a:stretch>
                        <a:fillRect/>
                      </a:stretch>
                    </p:blipFill>
                    <p:spPr>
                      <a:xfrm>
                        <a:off x="263525" y="231322"/>
                        <a:ext cx="1081811" cy="787766"/>
                      </a:xfrm>
                      <a:prstGeom prst="rect">
                        <a:avLst/>
                      </a:prstGeom>
                    </p:spPr>
                  </p:pic>
                </p:oleObj>
              </mc:Fallback>
            </mc:AlternateContent>
          </a:graphicData>
        </a:graphic>
      </p:graphicFrame>
    </p:spTree>
    <p:extLst>
      <p:ext uri="{BB962C8B-B14F-4D97-AF65-F5344CB8AC3E}">
        <p14:creationId xmlns:p14="http://schemas.microsoft.com/office/powerpoint/2010/main" val="3869168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bg1"/>
        </a:solidFill>
        <a:effectLst/>
      </p:bgPr>
    </p:bg>
    <p:spTree>
      <p:nvGrpSpPr>
        <p:cNvPr id="1" name=""/>
        <p:cNvGrpSpPr/>
        <p:nvPr/>
      </p:nvGrpSpPr>
      <p:grpSpPr>
        <a:xfrm>
          <a:off x="0" y="0"/>
          <a:ext cx="0" cy="0"/>
          <a:chOff x="0" y="0"/>
          <a:chExt cx="0" cy="0"/>
        </a:xfrm>
      </p:grpSpPr>
      <p:sp>
        <p:nvSpPr>
          <p:cNvPr id="11" name="Picture Placeholder 31">
            <a:extLst>
              <a:ext uri="{FF2B5EF4-FFF2-40B4-BE49-F238E27FC236}">
                <a16:creationId xmlns:a16="http://schemas.microsoft.com/office/drawing/2014/main" id="{56392274-BA24-45A7-B35C-671F35CBF8B9}"/>
              </a:ext>
            </a:extLst>
          </p:cNvPr>
          <p:cNvSpPr>
            <a:spLocks noGrp="1"/>
          </p:cNvSpPr>
          <p:nvPr>
            <p:ph type="pic" sz="quarter" idx="18" hasCustomPrompt="1"/>
          </p:nvPr>
        </p:nvSpPr>
        <p:spPr>
          <a:xfrm>
            <a:off x="0" y="123825"/>
            <a:ext cx="12192000" cy="6734175"/>
          </a:xfrm>
        </p:spPr>
        <p:txBody>
          <a:bodyPr lIns="0" tIns="0" rIns="0" bIns="0" anchor="ctr"/>
          <a:lstStyle>
            <a:lvl1pPr algn="ctr">
              <a:defRPr sz="1200">
                <a:solidFill>
                  <a:schemeClr val="accent3"/>
                </a:solidFill>
              </a:defRPr>
            </a:lvl1pPr>
          </a:lstStyle>
          <a:p>
            <a:r>
              <a:rPr lang="en-US"/>
              <a:t>Click to insert image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lvl1pPr>
              <a:defRPr>
                <a:solidFill>
                  <a:schemeClr val="bg1"/>
                </a:solidFill>
              </a:defRPr>
            </a:lvl1pPr>
          </a:lstStyle>
          <a:p>
            <a:fld id="{FC77C7DC-8F93-404D-AE29-FAF1190BECBB}" type="datetime1">
              <a:rPr lang="en-GB" smtClean="0"/>
              <a:pPr/>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lvl1pPr>
              <a:defRPr>
                <a:solidFill>
                  <a:schemeClr val="bg1"/>
                </a:solidFill>
              </a:defRPr>
            </a:lvl1pPr>
          </a:lstStyle>
          <a:p>
            <a:fld id="{F2BE9634-C6BF-42E8-9591-7B92EBF87705}" type="slidenum">
              <a:rPr lang="en-GB" smtClean="0"/>
              <a:pPr/>
              <a:t>‹#›</a:t>
            </a:fld>
            <a:endParaRPr lang="en-GB"/>
          </a:p>
        </p:txBody>
      </p:sp>
      <p:pic>
        <p:nvPicPr>
          <p:cNvPr id="15" name="Graphic 14">
            <a:extLst>
              <a:ext uri="{FF2B5EF4-FFF2-40B4-BE49-F238E27FC236}">
                <a16:creationId xmlns:a16="http://schemas.microsoft.com/office/drawing/2014/main" id="{13EEFB87-FB7D-45A9-9897-220890AFF0A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3525" y="376243"/>
            <a:ext cx="1364400" cy="470899"/>
          </a:xfrm>
          <a:prstGeom prst="rect">
            <a:avLst/>
          </a:prstGeom>
        </p:spPr>
      </p:pic>
      <p:grpSp>
        <p:nvGrpSpPr>
          <p:cNvPr id="17" name="Group 16">
            <a:extLst>
              <a:ext uri="{FF2B5EF4-FFF2-40B4-BE49-F238E27FC236}">
                <a16:creationId xmlns:a16="http://schemas.microsoft.com/office/drawing/2014/main" id="{90FEADFD-936F-46A5-9A7E-2F306A12F936}"/>
              </a:ext>
            </a:extLst>
          </p:cNvPr>
          <p:cNvGrpSpPr/>
          <p:nvPr userDrawn="1"/>
        </p:nvGrpSpPr>
        <p:grpSpPr>
          <a:xfrm>
            <a:off x="-3646656" y="2"/>
            <a:ext cx="3572271" cy="4794429"/>
            <a:chOff x="838199" y="1150070"/>
            <a:chExt cx="3572270" cy="4794429"/>
          </a:xfrm>
          <a:solidFill>
            <a:schemeClr val="tx1"/>
          </a:solidFill>
        </p:grpSpPr>
        <p:sp>
          <p:nvSpPr>
            <p:cNvPr id="18" name="Rectangle 17">
              <a:extLst>
                <a:ext uri="{FF2B5EF4-FFF2-40B4-BE49-F238E27FC236}">
                  <a16:creationId xmlns:a16="http://schemas.microsoft.com/office/drawing/2014/main" id="{10539A37-365F-4F7C-B685-DDF8E105241A}"/>
                </a:ext>
              </a:extLst>
            </p:cNvPr>
            <p:cNvSpPr/>
            <p:nvPr/>
          </p:nvSpPr>
          <p:spPr>
            <a:xfrm>
              <a:off x="838200" y="1150070"/>
              <a:ext cx="3507557" cy="479442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bg1"/>
                </a:solidFill>
              </a:endParaRPr>
            </a:p>
          </p:txBody>
        </p:sp>
        <p:sp>
          <p:nvSpPr>
            <p:cNvPr id="19" name="TextBox 18">
              <a:extLst>
                <a:ext uri="{FF2B5EF4-FFF2-40B4-BE49-F238E27FC236}">
                  <a16:creationId xmlns:a16="http://schemas.microsoft.com/office/drawing/2014/main" id="{FA6AF9F2-18B4-4079-BF82-7031AA74F1D5}"/>
                </a:ext>
              </a:extLst>
            </p:cNvPr>
            <p:cNvSpPr txBox="1"/>
            <p:nvPr/>
          </p:nvSpPr>
          <p:spPr>
            <a:xfrm>
              <a:off x="838200" y="1150070"/>
              <a:ext cx="3507555" cy="646331"/>
            </a:xfrm>
            <a:prstGeom prst="rect">
              <a:avLst/>
            </a:prstGeom>
            <a:noFill/>
          </p:spPr>
          <p:txBody>
            <a:bodyPr wrap="square" rtlCol="0">
              <a:spAutoFit/>
            </a:bodyPr>
            <a:lstStyle/>
            <a:p>
              <a:pPr algn="ctr"/>
              <a:r>
                <a:rPr lang="en-GB" sz="1800">
                  <a:solidFill>
                    <a:srgbClr val="333333"/>
                  </a:solidFill>
                </a:rPr>
                <a:t>How to insert a </a:t>
              </a:r>
              <a:br>
                <a:rPr lang="en-GB" sz="1800">
                  <a:solidFill>
                    <a:srgbClr val="333333"/>
                  </a:solidFill>
                </a:rPr>
              </a:br>
              <a:r>
                <a:rPr lang="en-GB" sz="1800">
                  <a:solidFill>
                    <a:srgbClr val="333333"/>
                  </a:solidFill>
                </a:rPr>
                <a:t>background in a placeholder</a:t>
              </a:r>
            </a:p>
          </p:txBody>
        </p:sp>
        <p:sp>
          <p:nvSpPr>
            <p:cNvPr id="20" name="Rectangle 19">
              <a:extLst>
                <a:ext uri="{FF2B5EF4-FFF2-40B4-BE49-F238E27FC236}">
                  <a16:creationId xmlns:a16="http://schemas.microsoft.com/office/drawing/2014/main" id="{F24C17E7-D49A-4BE5-8E0E-62205155F133}"/>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chemeClr val="bg1"/>
                </a:solidFill>
              </a:endParaRPr>
            </a:p>
          </p:txBody>
        </p:sp>
        <p:sp>
          <p:nvSpPr>
            <p:cNvPr id="21" name="TextBox 20">
              <a:extLst>
                <a:ext uri="{FF2B5EF4-FFF2-40B4-BE49-F238E27FC236}">
                  <a16:creationId xmlns:a16="http://schemas.microsoft.com/office/drawing/2014/main" id="{507B1962-1952-479A-8D1B-A5544DD7CCBE}"/>
                </a:ext>
              </a:extLst>
            </p:cNvPr>
            <p:cNvSpPr txBox="1"/>
            <p:nvPr/>
          </p:nvSpPr>
          <p:spPr>
            <a:xfrm>
              <a:off x="838199" y="3344436"/>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3" name="TextBox 22">
              <a:extLst>
                <a:ext uri="{FF2B5EF4-FFF2-40B4-BE49-F238E27FC236}">
                  <a16:creationId xmlns:a16="http://schemas.microsoft.com/office/drawing/2014/main" id="{EE5C5965-C608-4EAA-ACD8-558568441266}"/>
                </a:ext>
              </a:extLst>
            </p:cNvPr>
            <p:cNvSpPr txBox="1"/>
            <p:nvPr/>
          </p:nvSpPr>
          <p:spPr>
            <a:xfrm>
              <a:off x="838199" y="4063370"/>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5" name="TextBox 24">
              <a:extLst>
                <a:ext uri="{FF2B5EF4-FFF2-40B4-BE49-F238E27FC236}">
                  <a16:creationId xmlns:a16="http://schemas.microsoft.com/office/drawing/2014/main" id="{2AD17BCB-AEB6-49C1-9AF3-402AD227C82C}"/>
                </a:ext>
              </a:extLst>
            </p:cNvPr>
            <p:cNvSpPr txBox="1"/>
            <p:nvPr/>
          </p:nvSpPr>
          <p:spPr>
            <a:xfrm>
              <a:off x="838199" y="4617885"/>
              <a:ext cx="3507557" cy="738664"/>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a:t>
              </a:r>
            </a:p>
          </p:txBody>
        </p:sp>
        <p:sp>
          <p:nvSpPr>
            <p:cNvPr id="26" name="TextBox 25">
              <a:extLst>
                <a:ext uri="{FF2B5EF4-FFF2-40B4-BE49-F238E27FC236}">
                  <a16:creationId xmlns:a16="http://schemas.microsoft.com/office/drawing/2014/main" id="{406E7549-C0DE-4D98-982D-5D1B7812C592}"/>
                </a:ext>
              </a:extLst>
            </p:cNvPr>
            <p:cNvSpPr txBox="1"/>
            <p:nvPr/>
          </p:nvSpPr>
          <p:spPr>
            <a:xfrm>
              <a:off x="838199" y="5356549"/>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Once you are happy with your image, right click on it and select ‘</a:t>
              </a:r>
              <a:r>
                <a:rPr lang="en-GB" sz="1400" b="1">
                  <a:solidFill>
                    <a:srgbClr val="333333"/>
                  </a:solidFill>
                </a:rPr>
                <a:t>Send to back</a:t>
              </a:r>
              <a:r>
                <a:rPr lang="en-GB" sz="1400">
                  <a:solidFill>
                    <a:srgbClr val="333333"/>
                  </a:solidFill>
                </a:rPr>
                <a:t>’.</a:t>
              </a:r>
            </a:p>
          </p:txBody>
        </p:sp>
        <p:sp>
          <p:nvSpPr>
            <p:cNvPr id="27" name="TextBox 26">
              <a:extLst>
                <a:ext uri="{FF2B5EF4-FFF2-40B4-BE49-F238E27FC236}">
                  <a16:creationId xmlns:a16="http://schemas.microsoft.com/office/drawing/2014/main" id="{1F38E671-E84C-4B4E-B066-03456598E597}"/>
                </a:ext>
              </a:extLst>
            </p:cNvPr>
            <p:cNvSpPr txBox="1"/>
            <p:nvPr/>
          </p:nvSpPr>
          <p:spPr>
            <a:xfrm>
              <a:off x="838199" y="1867808"/>
              <a:ext cx="3572270" cy="1384995"/>
            </a:xfrm>
            <a:prstGeom prst="rect">
              <a:avLst/>
            </a:prstGeom>
            <a:noFill/>
          </p:spPr>
          <p:txBody>
            <a:bodyPr wrap="square" rtlCol="0">
              <a:spAutoFit/>
            </a:bodyPr>
            <a:lstStyle/>
            <a:p>
              <a:r>
                <a:rPr lang="en-GB" sz="1400" b="1">
                  <a:solidFill>
                    <a:srgbClr val="333333"/>
                  </a:solidFill>
                </a:rPr>
                <a:t>On this slide you will need to insert </a:t>
              </a:r>
              <a:br>
                <a:rPr lang="en-GB" sz="1400" b="1">
                  <a:solidFill>
                    <a:srgbClr val="333333"/>
                  </a:solidFill>
                </a:rPr>
              </a:br>
              <a:r>
                <a:rPr lang="en-GB" sz="1400" b="1">
                  <a:solidFill>
                    <a:srgbClr val="333333"/>
                  </a:solidFill>
                </a:rPr>
                <a:t>an image into the large picture placeholder first.</a:t>
              </a:r>
            </a:p>
            <a:p>
              <a:r>
                <a:rPr lang="en-GB" sz="1400">
                  <a:solidFill>
                    <a:srgbClr val="333333"/>
                  </a:solidFill>
                </a:rPr>
                <a:t>Once you’ve inserted an image, </a:t>
              </a:r>
              <a:br>
                <a:rPr lang="en-GB" sz="1400">
                  <a:solidFill>
                    <a:srgbClr val="333333"/>
                  </a:solidFill>
                </a:rPr>
              </a:br>
              <a:r>
                <a:rPr lang="en-GB" sz="1400">
                  <a:solidFill>
                    <a:srgbClr val="333333"/>
                  </a:solidFill>
                </a:rPr>
                <a:t>following the instructions below, </a:t>
              </a:r>
              <a:br>
                <a:rPr lang="en-GB" sz="1400">
                  <a:solidFill>
                    <a:srgbClr val="333333"/>
                  </a:solidFill>
                </a:rPr>
              </a:br>
              <a:r>
                <a:rPr lang="en-GB" sz="1400">
                  <a:solidFill>
                    <a:srgbClr val="333333"/>
                  </a:solidFill>
                </a:rPr>
                <a:t>you can then </a:t>
              </a:r>
              <a:r>
                <a:rPr lang="en-GB" sz="1400">
                  <a:solidFill>
                    <a:schemeClr val="accent1"/>
                  </a:solidFill>
                </a:rPr>
                <a:t>enter text in the placeholders.</a:t>
              </a:r>
              <a:endParaRPr lang="en-GB" sz="1400" b="1">
                <a:solidFill>
                  <a:schemeClr val="accent1"/>
                </a:solidFill>
              </a:endParaRPr>
            </a:p>
          </p:txBody>
        </p:sp>
        <p:sp>
          <p:nvSpPr>
            <p:cNvPr id="28" name="Rectangle 27">
              <a:extLst>
                <a:ext uri="{FF2B5EF4-FFF2-40B4-BE49-F238E27FC236}">
                  <a16:creationId xmlns:a16="http://schemas.microsoft.com/office/drawing/2014/main" id="{B6694356-EEDE-4CD0-8288-0A94988FE2AA}"/>
                </a:ext>
              </a:extLst>
            </p:cNvPr>
            <p:cNvSpPr/>
            <p:nvPr/>
          </p:nvSpPr>
          <p:spPr>
            <a:xfrm>
              <a:off x="838200" y="328977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schemeClr val="bg1"/>
                </a:solidFill>
              </a:endParaRPr>
            </a:p>
          </p:txBody>
        </p:sp>
      </p:grpSp>
      <p:sp>
        <p:nvSpPr>
          <p:cNvPr id="29" name="Text Placeholder 10">
            <a:extLst>
              <a:ext uri="{FF2B5EF4-FFF2-40B4-BE49-F238E27FC236}">
                <a16:creationId xmlns:a16="http://schemas.microsoft.com/office/drawing/2014/main" id="{D7D1AF3F-7BC9-4278-915F-561CACD0D6DF}"/>
              </a:ext>
            </a:extLst>
          </p:cNvPr>
          <p:cNvSpPr>
            <a:spLocks noGrp="1"/>
          </p:cNvSpPr>
          <p:nvPr>
            <p:ph type="body" sz="quarter" idx="19" hasCustomPrompt="1"/>
          </p:nvPr>
        </p:nvSpPr>
        <p:spPr>
          <a:xfrm>
            <a:off x="263525" y="6594922"/>
            <a:ext cx="11664000" cy="21600"/>
          </a:xfrm>
          <a:solidFill>
            <a:schemeClr val="accent4"/>
          </a:solidFill>
        </p:spPr>
        <p:txBody>
          <a:bodyPr/>
          <a:lstStyle/>
          <a:p>
            <a:pPr lvl="0"/>
            <a:r>
              <a:rPr lang="en-US"/>
              <a:t> </a:t>
            </a:r>
            <a:endParaRPr lang="en-GB"/>
          </a:p>
        </p:txBody>
      </p:sp>
      <p:sp>
        <p:nvSpPr>
          <p:cNvPr id="31" name="Text Placeholder 10">
            <a:extLst>
              <a:ext uri="{FF2B5EF4-FFF2-40B4-BE49-F238E27FC236}">
                <a16:creationId xmlns:a16="http://schemas.microsoft.com/office/drawing/2014/main" id="{878E55BE-B955-473C-AED4-D0BC803A17B5}"/>
              </a:ext>
            </a:extLst>
          </p:cNvPr>
          <p:cNvSpPr>
            <a:spLocks noGrp="1"/>
          </p:cNvSpPr>
          <p:nvPr>
            <p:ph type="body" sz="quarter" idx="38" hasCustomPrompt="1"/>
          </p:nvPr>
        </p:nvSpPr>
        <p:spPr>
          <a:xfrm>
            <a:off x="11465319" y="6373019"/>
            <a:ext cx="21600" cy="223200"/>
          </a:xfrm>
          <a:solidFill>
            <a:srgbClr val="B2B3B2"/>
          </a:solidFill>
        </p:spPr>
        <p:txBody>
          <a:bodyPr/>
          <a:lstStyle/>
          <a:p>
            <a:pPr lvl="0"/>
            <a:r>
              <a:rPr lang="en-US"/>
              <a:t> </a:t>
            </a:r>
            <a:endParaRPr lang="en-GB"/>
          </a:p>
        </p:txBody>
      </p:sp>
      <p:sp>
        <p:nvSpPr>
          <p:cNvPr id="32" name="Text Placeholder 37">
            <a:extLst>
              <a:ext uri="{FF2B5EF4-FFF2-40B4-BE49-F238E27FC236}">
                <a16:creationId xmlns:a16="http://schemas.microsoft.com/office/drawing/2014/main" id="{AA02D53D-95F4-4D78-A094-5AF09CB4E30B}"/>
              </a:ext>
            </a:extLst>
          </p:cNvPr>
          <p:cNvSpPr>
            <a:spLocks noGrp="1"/>
          </p:cNvSpPr>
          <p:nvPr>
            <p:ph type="body" sz="quarter" idx="41" hasCustomPrompt="1"/>
          </p:nvPr>
        </p:nvSpPr>
        <p:spPr>
          <a:xfrm>
            <a:off x="-2" y="122402"/>
            <a:ext cx="4120740" cy="2473587"/>
          </a:xfrm>
          <a:custGeom>
            <a:avLst/>
            <a:gdLst>
              <a:gd name="connsiteX0" fmla="*/ 0 w 3652475"/>
              <a:gd name="connsiteY0" fmla="*/ 0 h 2451987"/>
              <a:gd name="connsiteX1" fmla="*/ 3652475 w 3652475"/>
              <a:gd name="connsiteY1" fmla="*/ 0 h 2451987"/>
              <a:gd name="connsiteX2" fmla="*/ 3652475 w 3652475"/>
              <a:gd name="connsiteY2" fmla="*/ 2451987 h 2451987"/>
              <a:gd name="connsiteX3" fmla="*/ 0 w 3652475"/>
              <a:gd name="connsiteY3" fmla="*/ 2451987 h 2451987"/>
            </a:gdLst>
            <a:ahLst/>
            <a:cxnLst>
              <a:cxn ang="0">
                <a:pos x="connsiteX0" y="connsiteY0"/>
              </a:cxn>
              <a:cxn ang="0">
                <a:pos x="connsiteX1" y="connsiteY1"/>
              </a:cxn>
              <a:cxn ang="0">
                <a:pos x="connsiteX2" y="connsiteY2"/>
              </a:cxn>
              <a:cxn ang="0">
                <a:pos x="connsiteX3" y="connsiteY3"/>
              </a:cxn>
            </a:cxnLst>
            <a:rect l="l" t="t" r="r" b="b"/>
            <a:pathLst>
              <a:path w="3652475" h="2451987">
                <a:moveTo>
                  <a:pt x="0" y="0"/>
                </a:moveTo>
                <a:lnTo>
                  <a:pt x="3652475" y="0"/>
                </a:lnTo>
                <a:lnTo>
                  <a:pt x="3652475" y="2451987"/>
                </a:lnTo>
                <a:lnTo>
                  <a:pt x="0" y="2451987"/>
                </a:lnTo>
                <a:close/>
              </a:path>
            </a:pathLst>
          </a:custGeom>
          <a:solidFill>
            <a:schemeClr val="bg1"/>
          </a:solidFill>
        </p:spPr>
        <p:txBody>
          <a:bodyPr wrap="square" anchor="t">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                                                                </a:t>
            </a:r>
            <a:endParaRPr lang="en-GB"/>
          </a:p>
        </p:txBody>
      </p:sp>
      <p:sp>
        <p:nvSpPr>
          <p:cNvPr id="30" name="Title 1">
            <a:extLst>
              <a:ext uri="{FF2B5EF4-FFF2-40B4-BE49-F238E27FC236}">
                <a16:creationId xmlns:a16="http://schemas.microsoft.com/office/drawing/2014/main" id="{7B7F1EFA-721B-2C41-9841-0736BADC35A5}"/>
              </a:ext>
            </a:extLst>
          </p:cNvPr>
          <p:cNvSpPr>
            <a:spLocks noGrp="1"/>
          </p:cNvSpPr>
          <p:nvPr>
            <p:ph type="title" hasCustomPrompt="1"/>
          </p:nvPr>
        </p:nvSpPr>
        <p:spPr>
          <a:xfrm>
            <a:off x="549791" y="1228679"/>
            <a:ext cx="3176587" cy="527731"/>
          </a:xfrm>
        </p:spPr>
        <p:txBody>
          <a:bodyPr anchor="t"/>
          <a:lstStyle>
            <a:lvl1pPr>
              <a:defRPr b="1">
                <a:solidFill>
                  <a:srgbClr val="323D47"/>
                </a:solidFill>
              </a:defRPr>
            </a:lvl1pPr>
          </a:lstStyle>
          <a:p>
            <a:r>
              <a:rPr lang="en-US"/>
              <a:t>Enter title</a:t>
            </a:r>
            <a:endParaRPr lang="en-GB"/>
          </a:p>
        </p:txBody>
      </p:sp>
      <p:sp>
        <p:nvSpPr>
          <p:cNvPr id="36" name="Text Placeholder 11">
            <a:extLst>
              <a:ext uri="{FF2B5EF4-FFF2-40B4-BE49-F238E27FC236}">
                <a16:creationId xmlns:a16="http://schemas.microsoft.com/office/drawing/2014/main" id="{8536A1AA-8678-AD4D-90D2-FFF9CE192F7F}"/>
              </a:ext>
            </a:extLst>
          </p:cNvPr>
          <p:cNvSpPr>
            <a:spLocks noGrp="1"/>
          </p:cNvSpPr>
          <p:nvPr>
            <p:ph type="body" sz="quarter" idx="33" hasCustomPrompt="1"/>
          </p:nvPr>
        </p:nvSpPr>
        <p:spPr>
          <a:xfrm>
            <a:off x="561664" y="1688747"/>
            <a:ext cx="3176587" cy="527732"/>
          </a:xfrm>
        </p:spPr>
        <p:txBody>
          <a:bodyPr anchor="t"/>
          <a:lstStyle>
            <a:lvl1pPr>
              <a:defRPr sz="1800">
                <a:solidFill>
                  <a:srgbClr val="323D47"/>
                </a:solidFill>
              </a:defRPr>
            </a:lvl1pPr>
            <a:lvl2pPr>
              <a:defRPr sz="1600">
                <a:solidFill>
                  <a:srgbClr val="323D47"/>
                </a:solidFill>
              </a:defRPr>
            </a:lvl2pPr>
            <a:lvl3pPr>
              <a:defRPr sz="1400">
                <a:solidFill>
                  <a:srgbClr val="323D47"/>
                </a:solidFill>
              </a:defRPr>
            </a:lvl3pPr>
            <a:lvl4pPr>
              <a:defRPr sz="1200">
                <a:solidFill>
                  <a:srgbClr val="323D47"/>
                </a:solidFill>
              </a:defRPr>
            </a:lvl4pPr>
            <a:lvl5pPr>
              <a:defRPr sz="1200">
                <a:solidFill>
                  <a:srgbClr val="323D47"/>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Rectangle 32">
            <a:extLst>
              <a:ext uri="{FF2B5EF4-FFF2-40B4-BE49-F238E27FC236}">
                <a16:creationId xmlns:a16="http://schemas.microsoft.com/office/drawing/2014/main" id="{87A7B361-9CFC-4838-A859-6FEF27A45C9C}"/>
              </a:ext>
            </a:extLst>
          </p:cNvPr>
          <p:cNvSpPr/>
          <p:nvPr userDrawn="1"/>
        </p:nvSpPr>
        <p:spPr>
          <a:xfrm>
            <a:off x="0" y="-36675"/>
            <a:ext cx="6126958" cy="115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sp>
        <p:nvSpPr>
          <p:cNvPr id="34" name="Rectangle 33">
            <a:extLst>
              <a:ext uri="{FF2B5EF4-FFF2-40B4-BE49-F238E27FC236}">
                <a16:creationId xmlns:a16="http://schemas.microsoft.com/office/drawing/2014/main" id="{2DC857E8-26CB-4F7B-B6DC-2679B190C2CF}"/>
              </a:ext>
            </a:extLst>
          </p:cNvPr>
          <p:cNvSpPr/>
          <p:nvPr userDrawn="1"/>
        </p:nvSpPr>
        <p:spPr>
          <a:xfrm>
            <a:off x="6065041" y="-36675"/>
            <a:ext cx="6126958" cy="115442"/>
          </a:xfrm>
          <a:prstGeom prst="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graphicFrame>
        <p:nvGraphicFramePr>
          <p:cNvPr id="37" name="Object 36">
            <a:extLst>
              <a:ext uri="{FF2B5EF4-FFF2-40B4-BE49-F238E27FC236}">
                <a16:creationId xmlns:a16="http://schemas.microsoft.com/office/drawing/2014/main" id="{150AA553-3984-43C7-80ED-93D1C1E9F021}"/>
              </a:ext>
            </a:extLst>
          </p:cNvPr>
          <p:cNvGraphicFramePr>
            <a:graphicFrameLocks noChangeAspect="1"/>
          </p:cNvGraphicFramePr>
          <p:nvPr userDrawn="1">
            <p:extLst>
              <p:ext uri="{D42A27DB-BD31-4B8C-83A1-F6EECF244321}">
                <p14:modId xmlns:p14="http://schemas.microsoft.com/office/powerpoint/2010/main" val="206657552"/>
              </p:ext>
            </p:extLst>
          </p:nvPr>
        </p:nvGraphicFramePr>
        <p:xfrm>
          <a:off x="263525" y="231322"/>
          <a:ext cx="1081811" cy="787766"/>
        </p:xfrm>
        <a:graphic>
          <a:graphicData uri="http://schemas.openxmlformats.org/presentationml/2006/ole">
            <mc:AlternateContent xmlns:mc="http://schemas.openxmlformats.org/markup-compatibility/2006">
              <mc:Choice xmlns:v="urn:schemas-microsoft-com:vml" Requires="v">
                <p:oleObj name="Acrobat Document" r:id="rId4" imgW="7534170" imgH="5486168" progId="Acrobat.Document.DC">
                  <p:embed/>
                </p:oleObj>
              </mc:Choice>
              <mc:Fallback>
                <p:oleObj name="Acrobat Document" r:id="rId4" imgW="7534170" imgH="5486168" progId="Acrobat.Document.DC">
                  <p:embed/>
                  <p:pic>
                    <p:nvPicPr>
                      <p:cNvPr id="37" name="Object 36">
                        <a:extLst>
                          <a:ext uri="{FF2B5EF4-FFF2-40B4-BE49-F238E27FC236}">
                            <a16:creationId xmlns:a16="http://schemas.microsoft.com/office/drawing/2014/main" id="{150AA553-3984-43C7-80ED-93D1C1E9F021}"/>
                          </a:ext>
                        </a:extLst>
                      </p:cNvPr>
                      <p:cNvPicPr/>
                      <p:nvPr/>
                    </p:nvPicPr>
                    <p:blipFill>
                      <a:blip r:embed="rId5"/>
                      <a:stretch>
                        <a:fillRect/>
                      </a:stretch>
                    </p:blipFill>
                    <p:spPr>
                      <a:xfrm>
                        <a:off x="263525" y="231322"/>
                        <a:ext cx="1081811" cy="787766"/>
                      </a:xfrm>
                      <a:prstGeom prst="rect">
                        <a:avLst/>
                      </a:prstGeom>
                    </p:spPr>
                  </p:pic>
                </p:oleObj>
              </mc:Fallback>
            </mc:AlternateContent>
          </a:graphicData>
        </a:graphic>
      </p:graphicFrame>
    </p:spTree>
    <p:extLst>
      <p:ext uri="{BB962C8B-B14F-4D97-AF65-F5344CB8AC3E}">
        <p14:creationId xmlns:p14="http://schemas.microsoft.com/office/powerpoint/2010/main" val="3064619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Key Statistics (Two/Comparris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a:xfrm>
            <a:off x="1470891" y="231322"/>
            <a:ext cx="10452823" cy="813592"/>
          </a:xfrm>
        </p:spPr>
        <p:txBody>
          <a:bodyPr/>
          <a:lstStyle>
            <a:lvl1pPr>
              <a:defRPr/>
            </a:lvl1pPr>
          </a:lstStyle>
          <a:p>
            <a:r>
              <a:rPr lang="en-US"/>
              <a:t>Enter title here</a:t>
            </a:r>
            <a:endParaRPr lang="en-GB"/>
          </a:p>
        </p:txBody>
      </p:sp>
      <p:sp>
        <p:nvSpPr>
          <p:cNvPr id="7" name="Rectangle 6">
            <a:extLst>
              <a:ext uri="{FF2B5EF4-FFF2-40B4-BE49-F238E27FC236}">
                <a16:creationId xmlns:a16="http://schemas.microsoft.com/office/drawing/2014/main" id="{68D780A7-1785-4E90-8AB3-AF36E9CBD8A6}"/>
              </a:ext>
            </a:extLst>
          </p:cNvPr>
          <p:cNvSpPr/>
          <p:nvPr userDrawn="1"/>
        </p:nvSpPr>
        <p:spPr>
          <a:xfrm>
            <a:off x="1" y="1390650"/>
            <a:ext cx="5993027" cy="5467350"/>
          </a:xfrm>
          <a:prstGeom prst="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800"/>
          </a:p>
        </p:txBody>
      </p:sp>
      <p:sp>
        <p:nvSpPr>
          <p:cNvPr id="8" name="Rectangle 7">
            <a:extLst>
              <a:ext uri="{FF2B5EF4-FFF2-40B4-BE49-F238E27FC236}">
                <a16:creationId xmlns:a16="http://schemas.microsoft.com/office/drawing/2014/main" id="{0B3A5ACE-6BDD-47F4-BB11-12BE88574789}"/>
              </a:ext>
            </a:extLst>
          </p:cNvPr>
          <p:cNvSpPr/>
          <p:nvPr userDrawn="1"/>
        </p:nvSpPr>
        <p:spPr>
          <a:xfrm>
            <a:off x="6198976" y="1390650"/>
            <a:ext cx="5993025" cy="5467350"/>
          </a:xfrm>
          <a:prstGeom prst="rect">
            <a:avLst/>
          </a:prstGeom>
          <a:solidFill>
            <a:srgbClr val="61AC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800"/>
          </a:p>
        </p:txBody>
      </p:sp>
      <p:sp>
        <p:nvSpPr>
          <p:cNvPr id="10" name="Text Placeholder 9">
            <a:extLst>
              <a:ext uri="{FF2B5EF4-FFF2-40B4-BE49-F238E27FC236}">
                <a16:creationId xmlns:a16="http://schemas.microsoft.com/office/drawing/2014/main" id="{58782FDB-F446-4F1E-90F9-71DCF072DC99}"/>
              </a:ext>
            </a:extLst>
          </p:cNvPr>
          <p:cNvSpPr>
            <a:spLocks noGrp="1"/>
          </p:cNvSpPr>
          <p:nvPr>
            <p:ph type="body" sz="quarter" idx="13" hasCustomPrompt="1"/>
          </p:nvPr>
        </p:nvSpPr>
        <p:spPr>
          <a:xfrm>
            <a:off x="1059543" y="1804081"/>
            <a:ext cx="4354287" cy="1505176"/>
          </a:xfrm>
        </p:spPr>
        <p:txBody>
          <a:bodyPr anchor="ctr"/>
          <a:lstStyle>
            <a:lvl1pPr>
              <a:defRPr sz="11500" b="1">
                <a:solidFill>
                  <a:schemeClr val="bg1"/>
                </a:solidFill>
              </a:defRPr>
            </a:lvl1pPr>
          </a:lstStyle>
          <a:p>
            <a:pPr lvl="0"/>
            <a:r>
              <a:rPr lang="en-US"/>
              <a:t>00%</a:t>
            </a:r>
            <a:endParaRPr lang="en-GB"/>
          </a:p>
        </p:txBody>
      </p:sp>
      <p:sp>
        <p:nvSpPr>
          <p:cNvPr id="11" name="Text Placeholder 10">
            <a:extLst>
              <a:ext uri="{FF2B5EF4-FFF2-40B4-BE49-F238E27FC236}">
                <a16:creationId xmlns:a16="http://schemas.microsoft.com/office/drawing/2014/main" id="{40999C34-C53D-4925-9447-14B075A6045E}"/>
              </a:ext>
            </a:extLst>
          </p:cNvPr>
          <p:cNvSpPr>
            <a:spLocks noGrp="1"/>
          </p:cNvSpPr>
          <p:nvPr>
            <p:ph type="body" sz="quarter" idx="19" hasCustomPrompt="1"/>
          </p:nvPr>
        </p:nvSpPr>
        <p:spPr>
          <a:xfrm>
            <a:off x="1243692" y="3367573"/>
            <a:ext cx="2826000" cy="36000"/>
          </a:xfrm>
          <a:solidFill>
            <a:schemeClr val="bg1"/>
          </a:solidFill>
        </p:spPr>
        <p:txBody>
          <a:bodyPr/>
          <a:lstStyle/>
          <a:p>
            <a:pPr lvl="0"/>
            <a:r>
              <a:rPr lang="en-US"/>
              <a:t> </a:t>
            </a:r>
            <a:endParaRPr lang="en-GB"/>
          </a:p>
        </p:txBody>
      </p:sp>
      <p:sp>
        <p:nvSpPr>
          <p:cNvPr id="12" name="Text Placeholder 14">
            <a:extLst>
              <a:ext uri="{FF2B5EF4-FFF2-40B4-BE49-F238E27FC236}">
                <a16:creationId xmlns:a16="http://schemas.microsoft.com/office/drawing/2014/main" id="{958C4548-248D-43D1-B8C5-87A369037B9E}"/>
              </a:ext>
            </a:extLst>
          </p:cNvPr>
          <p:cNvSpPr>
            <a:spLocks noGrp="1"/>
          </p:cNvSpPr>
          <p:nvPr>
            <p:ph type="body" sz="quarter" idx="32" hasCustomPrompt="1"/>
          </p:nvPr>
        </p:nvSpPr>
        <p:spPr>
          <a:xfrm>
            <a:off x="1181452" y="3779336"/>
            <a:ext cx="4210597" cy="444518"/>
          </a:xfrm>
        </p:spPr>
        <p:txBody>
          <a:bodyPr anchor="t"/>
          <a:lstStyle>
            <a:lvl1pPr>
              <a:defRPr sz="1800" b="1">
                <a:solidFill>
                  <a:schemeClr val="bg1"/>
                </a:solidFill>
              </a:defRPr>
            </a:lvl1pPr>
          </a:lstStyle>
          <a:p>
            <a:pPr lvl="0"/>
            <a:r>
              <a:rPr lang="en-US"/>
              <a:t>Enter heading</a:t>
            </a:r>
            <a:endParaRPr lang="en-GB"/>
          </a:p>
        </p:txBody>
      </p:sp>
      <p:sp>
        <p:nvSpPr>
          <p:cNvPr id="13" name="Text Placeholder 11">
            <a:extLst>
              <a:ext uri="{FF2B5EF4-FFF2-40B4-BE49-F238E27FC236}">
                <a16:creationId xmlns:a16="http://schemas.microsoft.com/office/drawing/2014/main" id="{89167275-0600-4245-9790-61626B037643}"/>
              </a:ext>
            </a:extLst>
          </p:cNvPr>
          <p:cNvSpPr>
            <a:spLocks noGrp="1"/>
          </p:cNvSpPr>
          <p:nvPr>
            <p:ph type="body" sz="quarter" idx="33" hasCustomPrompt="1"/>
          </p:nvPr>
        </p:nvSpPr>
        <p:spPr>
          <a:xfrm>
            <a:off x="1181451" y="4358290"/>
            <a:ext cx="4209519" cy="1467579"/>
          </a:xfrm>
        </p:spPr>
        <p:txBody>
          <a:bodyPr anchor="t"/>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9">
            <a:extLst>
              <a:ext uri="{FF2B5EF4-FFF2-40B4-BE49-F238E27FC236}">
                <a16:creationId xmlns:a16="http://schemas.microsoft.com/office/drawing/2014/main" id="{92C70DC3-710A-4ED7-BEDC-429589085E45}"/>
              </a:ext>
            </a:extLst>
          </p:cNvPr>
          <p:cNvSpPr>
            <a:spLocks noGrp="1"/>
          </p:cNvSpPr>
          <p:nvPr>
            <p:ph type="body" sz="quarter" idx="34" hasCustomPrompt="1"/>
          </p:nvPr>
        </p:nvSpPr>
        <p:spPr>
          <a:xfrm>
            <a:off x="6933814" y="1804081"/>
            <a:ext cx="4354287" cy="1505176"/>
          </a:xfrm>
        </p:spPr>
        <p:txBody>
          <a:bodyPr anchor="ctr"/>
          <a:lstStyle>
            <a:lvl1pPr>
              <a:defRPr sz="11500" b="1">
                <a:solidFill>
                  <a:schemeClr val="bg1"/>
                </a:solidFill>
              </a:defRPr>
            </a:lvl1pPr>
          </a:lstStyle>
          <a:p>
            <a:pPr lvl="0"/>
            <a:r>
              <a:rPr lang="en-US"/>
              <a:t>00%</a:t>
            </a:r>
            <a:endParaRPr lang="en-GB"/>
          </a:p>
        </p:txBody>
      </p:sp>
      <p:sp>
        <p:nvSpPr>
          <p:cNvPr id="15" name="Text Placeholder 10">
            <a:extLst>
              <a:ext uri="{FF2B5EF4-FFF2-40B4-BE49-F238E27FC236}">
                <a16:creationId xmlns:a16="http://schemas.microsoft.com/office/drawing/2014/main" id="{3375E347-85E2-420E-AE07-5DA356326A87}"/>
              </a:ext>
            </a:extLst>
          </p:cNvPr>
          <p:cNvSpPr>
            <a:spLocks noGrp="1"/>
          </p:cNvSpPr>
          <p:nvPr>
            <p:ph type="body" sz="quarter" idx="35" hasCustomPrompt="1"/>
          </p:nvPr>
        </p:nvSpPr>
        <p:spPr>
          <a:xfrm>
            <a:off x="7117963" y="3367573"/>
            <a:ext cx="2826000" cy="36000"/>
          </a:xfrm>
          <a:solidFill>
            <a:schemeClr val="bg1"/>
          </a:solidFill>
        </p:spPr>
        <p:txBody>
          <a:bodyPr/>
          <a:lstStyle/>
          <a:p>
            <a:pPr lvl="0"/>
            <a:r>
              <a:rPr lang="en-US"/>
              <a:t> </a:t>
            </a:r>
            <a:endParaRPr lang="en-GB"/>
          </a:p>
        </p:txBody>
      </p:sp>
      <p:sp>
        <p:nvSpPr>
          <p:cNvPr id="16" name="Text Placeholder 14">
            <a:extLst>
              <a:ext uri="{FF2B5EF4-FFF2-40B4-BE49-F238E27FC236}">
                <a16:creationId xmlns:a16="http://schemas.microsoft.com/office/drawing/2014/main" id="{055B0E58-E1D9-448C-9304-ECFB9BEFCA85}"/>
              </a:ext>
            </a:extLst>
          </p:cNvPr>
          <p:cNvSpPr>
            <a:spLocks noGrp="1"/>
          </p:cNvSpPr>
          <p:nvPr>
            <p:ph type="body" sz="quarter" idx="36" hasCustomPrompt="1"/>
          </p:nvPr>
        </p:nvSpPr>
        <p:spPr>
          <a:xfrm>
            <a:off x="7055723" y="3779336"/>
            <a:ext cx="4210597" cy="444518"/>
          </a:xfrm>
        </p:spPr>
        <p:txBody>
          <a:bodyPr anchor="t"/>
          <a:lstStyle>
            <a:lvl1pPr>
              <a:defRPr sz="1800" b="1">
                <a:solidFill>
                  <a:schemeClr val="bg1"/>
                </a:solidFill>
              </a:defRPr>
            </a:lvl1pPr>
          </a:lstStyle>
          <a:p>
            <a:pPr lvl="0"/>
            <a:r>
              <a:rPr lang="en-US"/>
              <a:t>Enter heading</a:t>
            </a:r>
            <a:endParaRPr lang="en-GB"/>
          </a:p>
        </p:txBody>
      </p:sp>
      <p:sp>
        <p:nvSpPr>
          <p:cNvPr id="17" name="Text Placeholder 11">
            <a:extLst>
              <a:ext uri="{FF2B5EF4-FFF2-40B4-BE49-F238E27FC236}">
                <a16:creationId xmlns:a16="http://schemas.microsoft.com/office/drawing/2014/main" id="{A1DC08F6-526D-4B03-9E99-6B253DF78139}"/>
              </a:ext>
            </a:extLst>
          </p:cNvPr>
          <p:cNvSpPr>
            <a:spLocks noGrp="1"/>
          </p:cNvSpPr>
          <p:nvPr>
            <p:ph type="body" sz="quarter" idx="37" hasCustomPrompt="1"/>
          </p:nvPr>
        </p:nvSpPr>
        <p:spPr>
          <a:xfrm>
            <a:off x="7055722" y="4358290"/>
            <a:ext cx="4209519" cy="1467579"/>
          </a:xfrm>
        </p:spPr>
        <p:txBody>
          <a:bodyPr anchor="t"/>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lvl1pPr>
              <a:defRPr>
                <a:solidFill>
                  <a:schemeClr val="bg1"/>
                </a:solidFill>
              </a:defRPr>
            </a:lvl1pPr>
          </a:lstStyle>
          <a:p>
            <a:fld id="{F8663FE3-8FA1-4E17-8555-1AFEAD6CE802}" type="datetime1">
              <a:rPr lang="en-GB" smtClean="0"/>
              <a:pPr/>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a:xfrm>
            <a:off x="263523" y="6336503"/>
            <a:ext cx="4114800" cy="258764"/>
          </a:xfrm>
        </p:spPr>
        <p:txBody>
          <a:bodyPr wrap="none"/>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lvl1pPr>
              <a:defRPr>
                <a:solidFill>
                  <a:schemeClr val="bg1"/>
                </a:solidFill>
              </a:defRPr>
            </a:lvl1pPr>
          </a:lstStyle>
          <a:p>
            <a:fld id="{F2BE9634-C6BF-42E8-9591-7B92EBF87705}" type="slidenum">
              <a:rPr lang="en-GB" smtClean="0"/>
              <a:pPr/>
              <a:t>‹#›</a:t>
            </a:fld>
            <a:endParaRPr lang="en-GB"/>
          </a:p>
        </p:txBody>
      </p:sp>
      <p:cxnSp>
        <p:nvCxnSpPr>
          <p:cNvPr id="23" name="Straight Connector 22">
            <a:extLst>
              <a:ext uri="{FF2B5EF4-FFF2-40B4-BE49-F238E27FC236}">
                <a16:creationId xmlns:a16="http://schemas.microsoft.com/office/drawing/2014/main" id="{95DC4CD4-DE5B-4511-8B7F-538BC14564A9}"/>
              </a:ext>
            </a:extLst>
          </p:cNvPr>
          <p:cNvCxnSpPr>
            <a:cxnSpLocks/>
          </p:cNvCxnSpPr>
          <p:nvPr userDrawn="1"/>
        </p:nvCxnSpPr>
        <p:spPr>
          <a:xfrm>
            <a:off x="263526" y="6597650"/>
            <a:ext cx="1166495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 Placeholder 10">
            <a:extLst>
              <a:ext uri="{FF2B5EF4-FFF2-40B4-BE49-F238E27FC236}">
                <a16:creationId xmlns:a16="http://schemas.microsoft.com/office/drawing/2014/main" id="{D3986798-F805-4FF0-A153-C25124D200B5}"/>
              </a:ext>
            </a:extLst>
          </p:cNvPr>
          <p:cNvSpPr>
            <a:spLocks noGrp="1"/>
          </p:cNvSpPr>
          <p:nvPr>
            <p:ph type="body" sz="quarter" idx="38" hasCustomPrompt="1"/>
          </p:nvPr>
        </p:nvSpPr>
        <p:spPr>
          <a:xfrm>
            <a:off x="11465319" y="6369844"/>
            <a:ext cx="21600" cy="223200"/>
          </a:xfrm>
          <a:solidFill>
            <a:schemeClr val="bg1"/>
          </a:solidFill>
        </p:spPr>
        <p:txBody>
          <a:bodyPr/>
          <a:lstStyle/>
          <a:p>
            <a:pPr lvl="0"/>
            <a:r>
              <a:rPr lang="en-US"/>
              <a:t> </a:t>
            </a:r>
            <a:endParaRPr lang="en-GB"/>
          </a:p>
        </p:txBody>
      </p:sp>
      <p:cxnSp>
        <p:nvCxnSpPr>
          <p:cNvPr id="26" name="Straight Connector 25">
            <a:extLst>
              <a:ext uri="{FF2B5EF4-FFF2-40B4-BE49-F238E27FC236}">
                <a16:creationId xmlns:a16="http://schemas.microsoft.com/office/drawing/2014/main" id="{392DC514-FF08-4AD3-B34D-765BCFD197A8}"/>
              </a:ext>
            </a:extLst>
          </p:cNvPr>
          <p:cNvCxnSpPr>
            <a:cxnSpLocks/>
          </p:cNvCxnSpPr>
          <p:nvPr userDrawn="1"/>
        </p:nvCxnSpPr>
        <p:spPr>
          <a:xfrm>
            <a:off x="263526" y="1076325"/>
            <a:ext cx="11664951"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03ABE55-0423-4AFF-B9D3-EA1D65E29320}"/>
              </a:ext>
            </a:extLst>
          </p:cNvPr>
          <p:cNvGrpSpPr/>
          <p:nvPr userDrawn="1"/>
        </p:nvGrpSpPr>
        <p:grpSpPr>
          <a:xfrm>
            <a:off x="0" y="-36675"/>
            <a:ext cx="12191999" cy="115442"/>
            <a:chOff x="0" y="-36675"/>
            <a:chExt cx="12191999" cy="115442"/>
          </a:xfrm>
        </p:grpSpPr>
        <p:sp>
          <p:nvSpPr>
            <p:cNvPr id="31" name="Rectangle 30">
              <a:extLst>
                <a:ext uri="{FF2B5EF4-FFF2-40B4-BE49-F238E27FC236}">
                  <a16:creationId xmlns:a16="http://schemas.microsoft.com/office/drawing/2014/main" id="{36563A0A-478D-4A3B-8C06-8779800114C9}"/>
                </a:ext>
              </a:extLst>
            </p:cNvPr>
            <p:cNvSpPr/>
            <p:nvPr userDrawn="1"/>
          </p:nvSpPr>
          <p:spPr>
            <a:xfrm>
              <a:off x="0" y="-36675"/>
              <a:ext cx="6126958" cy="115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sp>
          <p:nvSpPr>
            <p:cNvPr id="32" name="Rectangle 31">
              <a:extLst>
                <a:ext uri="{FF2B5EF4-FFF2-40B4-BE49-F238E27FC236}">
                  <a16:creationId xmlns:a16="http://schemas.microsoft.com/office/drawing/2014/main" id="{3F6F9AC0-F2F1-4A24-8111-9E94B2A89E7B}"/>
                </a:ext>
              </a:extLst>
            </p:cNvPr>
            <p:cNvSpPr/>
            <p:nvPr userDrawn="1"/>
          </p:nvSpPr>
          <p:spPr>
            <a:xfrm>
              <a:off x="6065041" y="-36675"/>
              <a:ext cx="6126958" cy="115442"/>
            </a:xfrm>
            <a:prstGeom prst="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grpSp>
      <p:cxnSp>
        <p:nvCxnSpPr>
          <p:cNvPr id="33" name="Straight Connector 32">
            <a:extLst>
              <a:ext uri="{FF2B5EF4-FFF2-40B4-BE49-F238E27FC236}">
                <a16:creationId xmlns:a16="http://schemas.microsoft.com/office/drawing/2014/main" id="{B08A7D6E-7DA0-4927-B43A-66393CCA5096}"/>
              </a:ext>
            </a:extLst>
          </p:cNvPr>
          <p:cNvCxnSpPr>
            <a:cxnSpLocks/>
          </p:cNvCxnSpPr>
          <p:nvPr userDrawn="1"/>
        </p:nvCxnSpPr>
        <p:spPr>
          <a:xfrm>
            <a:off x="1408113" y="260353"/>
            <a:ext cx="0" cy="813593"/>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34" name="Object 33">
            <a:extLst>
              <a:ext uri="{FF2B5EF4-FFF2-40B4-BE49-F238E27FC236}">
                <a16:creationId xmlns:a16="http://schemas.microsoft.com/office/drawing/2014/main" id="{A9853699-B9BC-4FB8-965F-35ED4D516600}"/>
              </a:ext>
            </a:extLst>
          </p:cNvPr>
          <p:cNvGraphicFramePr>
            <a:graphicFrameLocks noChangeAspect="1"/>
          </p:cNvGraphicFramePr>
          <p:nvPr userDrawn="1">
            <p:extLst>
              <p:ext uri="{D42A27DB-BD31-4B8C-83A1-F6EECF244321}">
                <p14:modId xmlns:p14="http://schemas.microsoft.com/office/powerpoint/2010/main" val="3080639962"/>
              </p:ext>
            </p:extLst>
          </p:nvPr>
        </p:nvGraphicFramePr>
        <p:xfrm>
          <a:off x="263525" y="231322"/>
          <a:ext cx="1081811" cy="787766"/>
        </p:xfrm>
        <a:graphic>
          <a:graphicData uri="http://schemas.openxmlformats.org/presentationml/2006/ole">
            <mc:AlternateContent xmlns:mc="http://schemas.openxmlformats.org/markup-compatibility/2006">
              <mc:Choice xmlns:v="urn:schemas-microsoft-com:vml" Requires="v">
                <p:oleObj name="Acrobat Document" r:id="rId2" imgW="7534170" imgH="5486168" progId="Acrobat.Document.DC">
                  <p:embed/>
                </p:oleObj>
              </mc:Choice>
              <mc:Fallback>
                <p:oleObj name="Acrobat Document" r:id="rId2" imgW="7534170" imgH="5486168" progId="Acrobat.Document.DC">
                  <p:embed/>
                  <p:pic>
                    <p:nvPicPr>
                      <p:cNvPr id="34" name="Object 33">
                        <a:extLst>
                          <a:ext uri="{FF2B5EF4-FFF2-40B4-BE49-F238E27FC236}">
                            <a16:creationId xmlns:a16="http://schemas.microsoft.com/office/drawing/2014/main" id="{A9853699-B9BC-4FB8-965F-35ED4D516600}"/>
                          </a:ext>
                        </a:extLst>
                      </p:cNvPr>
                      <p:cNvPicPr/>
                      <p:nvPr/>
                    </p:nvPicPr>
                    <p:blipFill>
                      <a:blip r:embed="rId3"/>
                      <a:stretch>
                        <a:fillRect/>
                      </a:stretch>
                    </p:blipFill>
                    <p:spPr>
                      <a:xfrm>
                        <a:off x="263525" y="231322"/>
                        <a:ext cx="1081811" cy="787766"/>
                      </a:xfrm>
                      <a:prstGeom prst="rect">
                        <a:avLst/>
                      </a:prstGeom>
                    </p:spPr>
                  </p:pic>
                </p:oleObj>
              </mc:Fallback>
            </mc:AlternateContent>
          </a:graphicData>
        </a:graphic>
      </p:graphicFrame>
    </p:spTree>
    <p:extLst>
      <p:ext uri="{BB962C8B-B14F-4D97-AF65-F5344CB8AC3E}">
        <p14:creationId xmlns:p14="http://schemas.microsoft.com/office/powerpoint/2010/main" val="3552210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Key Statistic (Option 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D780A7-1785-4E90-8AB3-AF36E9CBD8A6}"/>
              </a:ext>
            </a:extLst>
          </p:cNvPr>
          <p:cNvSpPr/>
          <p:nvPr userDrawn="1"/>
        </p:nvSpPr>
        <p:spPr>
          <a:xfrm>
            <a:off x="0" y="1390650"/>
            <a:ext cx="12192000" cy="5467350"/>
          </a:xfrm>
          <a:prstGeom prst="rect">
            <a:avLst/>
          </a:prstGeom>
          <a:solidFill>
            <a:srgbClr val="323D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800"/>
          </a:p>
        </p:txBody>
      </p:sp>
      <p:sp>
        <p:nvSpPr>
          <p:cNvPr id="31" name="Rectangle 30">
            <a:extLst>
              <a:ext uri="{FF2B5EF4-FFF2-40B4-BE49-F238E27FC236}">
                <a16:creationId xmlns:a16="http://schemas.microsoft.com/office/drawing/2014/main" id="{0A39760B-2F1A-415B-A083-56FCCD703795}"/>
              </a:ext>
            </a:extLst>
          </p:cNvPr>
          <p:cNvSpPr/>
          <p:nvPr userDrawn="1"/>
        </p:nvSpPr>
        <p:spPr>
          <a:xfrm>
            <a:off x="7680330" y="1389524"/>
            <a:ext cx="4511671" cy="5467764"/>
          </a:xfrm>
          <a:prstGeom prst="rect">
            <a:avLst/>
          </a:prstGeom>
          <a:solidFill>
            <a:srgbClr val="323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800"/>
          </a:p>
        </p:txBody>
      </p:sp>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a:xfrm>
            <a:off x="1470891" y="231322"/>
            <a:ext cx="10452823" cy="813592"/>
          </a:xfrm>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lvl1pPr>
              <a:defRPr>
                <a:solidFill>
                  <a:schemeClr val="bg1"/>
                </a:solidFill>
              </a:defRPr>
            </a:lvl1pPr>
          </a:lstStyle>
          <a:p>
            <a:fld id="{F8663FE3-8FA1-4E17-8555-1AFEAD6CE802}" type="datetime1">
              <a:rPr lang="en-GB" smtClean="0"/>
              <a:pPr/>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a:xfrm>
            <a:off x="263523" y="6336503"/>
            <a:ext cx="4114800" cy="258764"/>
          </a:xfrm>
        </p:spPr>
        <p:txBody>
          <a:bodyPr wrap="none"/>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lvl1pPr>
              <a:defRPr>
                <a:solidFill>
                  <a:schemeClr val="bg1"/>
                </a:solidFill>
              </a:defRPr>
            </a:lvl1pPr>
          </a:lstStyle>
          <a:p>
            <a:fld id="{F2BE9634-C6BF-42E8-9591-7B92EBF87705}" type="slidenum">
              <a:rPr lang="en-GB" smtClean="0"/>
              <a:pPr/>
              <a:t>‹#›</a:t>
            </a:fld>
            <a:endParaRPr lang="en-GB"/>
          </a:p>
        </p:txBody>
      </p:sp>
      <p:cxnSp>
        <p:nvCxnSpPr>
          <p:cNvPr id="23" name="Straight Connector 22">
            <a:extLst>
              <a:ext uri="{FF2B5EF4-FFF2-40B4-BE49-F238E27FC236}">
                <a16:creationId xmlns:a16="http://schemas.microsoft.com/office/drawing/2014/main" id="{95DC4CD4-DE5B-4511-8B7F-538BC14564A9}"/>
              </a:ext>
            </a:extLst>
          </p:cNvPr>
          <p:cNvCxnSpPr>
            <a:cxnSpLocks/>
          </p:cNvCxnSpPr>
          <p:nvPr userDrawn="1"/>
        </p:nvCxnSpPr>
        <p:spPr>
          <a:xfrm>
            <a:off x="263526" y="6597650"/>
            <a:ext cx="1166495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 Placeholder 10">
            <a:extLst>
              <a:ext uri="{FF2B5EF4-FFF2-40B4-BE49-F238E27FC236}">
                <a16:creationId xmlns:a16="http://schemas.microsoft.com/office/drawing/2014/main" id="{D3986798-F805-4FF0-A153-C25124D200B5}"/>
              </a:ext>
            </a:extLst>
          </p:cNvPr>
          <p:cNvSpPr>
            <a:spLocks noGrp="1"/>
          </p:cNvSpPr>
          <p:nvPr>
            <p:ph type="body" sz="quarter" idx="38" hasCustomPrompt="1"/>
          </p:nvPr>
        </p:nvSpPr>
        <p:spPr>
          <a:xfrm>
            <a:off x="11465319" y="6369844"/>
            <a:ext cx="21600" cy="223200"/>
          </a:xfrm>
          <a:solidFill>
            <a:schemeClr val="bg1"/>
          </a:solidFill>
        </p:spPr>
        <p:txBody>
          <a:bodyPr/>
          <a:lstStyle/>
          <a:p>
            <a:pPr lvl="0"/>
            <a:r>
              <a:rPr lang="en-US"/>
              <a:t> </a:t>
            </a:r>
            <a:endParaRPr lang="en-GB"/>
          </a:p>
        </p:txBody>
      </p:sp>
      <p:sp>
        <p:nvSpPr>
          <p:cNvPr id="27" name="Text Placeholder 9">
            <a:extLst>
              <a:ext uri="{FF2B5EF4-FFF2-40B4-BE49-F238E27FC236}">
                <a16:creationId xmlns:a16="http://schemas.microsoft.com/office/drawing/2014/main" id="{007A2D43-0802-45A5-8C5B-EDBA09374860}"/>
              </a:ext>
            </a:extLst>
          </p:cNvPr>
          <p:cNvSpPr>
            <a:spLocks noGrp="1"/>
          </p:cNvSpPr>
          <p:nvPr>
            <p:ph type="body" sz="quarter" idx="13" hasCustomPrompt="1"/>
          </p:nvPr>
        </p:nvSpPr>
        <p:spPr>
          <a:xfrm>
            <a:off x="1059543" y="1804081"/>
            <a:ext cx="4354287" cy="1505176"/>
          </a:xfrm>
        </p:spPr>
        <p:txBody>
          <a:bodyPr anchor="ctr"/>
          <a:lstStyle>
            <a:lvl1pPr>
              <a:defRPr sz="11500" b="1">
                <a:solidFill>
                  <a:schemeClr val="bg1"/>
                </a:solidFill>
              </a:defRPr>
            </a:lvl1pPr>
          </a:lstStyle>
          <a:p>
            <a:pPr lvl="0"/>
            <a:r>
              <a:rPr lang="en-US"/>
              <a:t>00%</a:t>
            </a:r>
            <a:endParaRPr lang="en-GB"/>
          </a:p>
        </p:txBody>
      </p:sp>
      <p:sp>
        <p:nvSpPr>
          <p:cNvPr id="28" name="Text Placeholder 10">
            <a:extLst>
              <a:ext uri="{FF2B5EF4-FFF2-40B4-BE49-F238E27FC236}">
                <a16:creationId xmlns:a16="http://schemas.microsoft.com/office/drawing/2014/main" id="{5BD74295-0521-4FAC-83DD-C77A5A6FE63E}"/>
              </a:ext>
            </a:extLst>
          </p:cNvPr>
          <p:cNvSpPr>
            <a:spLocks noGrp="1"/>
          </p:cNvSpPr>
          <p:nvPr>
            <p:ph type="body" sz="quarter" idx="19" hasCustomPrompt="1"/>
          </p:nvPr>
        </p:nvSpPr>
        <p:spPr>
          <a:xfrm>
            <a:off x="1243692" y="3367573"/>
            <a:ext cx="2826000" cy="36000"/>
          </a:xfrm>
          <a:solidFill>
            <a:schemeClr val="bg1"/>
          </a:solidFill>
        </p:spPr>
        <p:txBody>
          <a:bodyPr/>
          <a:lstStyle/>
          <a:p>
            <a:pPr lvl="0"/>
            <a:r>
              <a:rPr lang="en-US"/>
              <a:t> </a:t>
            </a:r>
            <a:endParaRPr lang="en-GB"/>
          </a:p>
        </p:txBody>
      </p:sp>
      <p:sp>
        <p:nvSpPr>
          <p:cNvPr id="29" name="Text Placeholder 14">
            <a:extLst>
              <a:ext uri="{FF2B5EF4-FFF2-40B4-BE49-F238E27FC236}">
                <a16:creationId xmlns:a16="http://schemas.microsoft.com/office/drawing/2014/main" id="{77B25940-3A65-4551-B47C-2E83D6EA1C6B}"/>
              </a:ext>
            </a:extLst>
          </p:cNvPr>
          <p:cNvSpPr>
            <a:spLocks noGrp="1"/>
          </p:cNvSpPr>
          <p:nvPr>
            <p:ph type="body" sz="quarter" idx="32" hasCustomPrompt="1"/>
          </p:nvPr>
        </p:nvSpPr>
        <p:spPr>
          <a:xfrm>
            <a:off x="1181452" y="3779336"/>
            <a:ext cx="4210597" cy="444518"/>
          </a:xfrm>
        </p:spPr>
        <p:txBody>
          <a:bodyPr anchor="t"/>
          <a:lstStyle>
            <a:lvl1pPr>
              <a:defRPr sz="1800" b="1">
                <a:solidFill>
                  <a:schemeClr val="bg1"/>
                </a:solidFill>
              </a:defRPr>
            </a:lvl1pPr>
          </a:lstStyle>
          <a:p>
            <a:pPr lvl="0"/>
            <a:r>
              <a:rPr lang="en-US"/>
              <a:t>Enter heading</a:t>
            </a:r>
            <a:endParaRPr lang="en-GB"/>
          </a:p>
        </p:txBody>
      </p:sp>
      <p:sp>
        <p:nvSpPr>
          <p:cNvPr id="30" name="Text Placeholder 11">
            <a:extLst>
              <a:ext uri="{FF2B5EF4-FFF2-40B4-BE49-F238E27FC236}">
                <a16:creationId xmlns:a16="http://schemas.microsoft.com/office/drawing/2014/main" id="{C670FD3A-7A8C-4005-B7B7-9DA70C8EC4C7}"/>
              </a:ext>
            </a:extLst>
          </p:cNvPr>
          <p:cNvSpPr>
            <a:spLocks noGrp="1"/>
          </p:cNvSpPr>
          <p:nvPr>
            <p:ph type="body" sz="quarter" idx="33" hasCustomPrompt="1"/>
          </p:nvPr>
        </p:nvSpPr>
        <p:spPr>
          <a:xfrm>
            <a:off x="1181451" y="4358290"/>
            <a:ext cx="4209519" cy="1467579"/>
          </a:xfrm>
        </p:spPr>
        <p:txBody>
          <a:bodyPr anchor="t"/>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cxnSp>
        <p:nvCxnSpPr>
          <p:cNvPr id="32" name="Straight Connector 31">
            <a:extLst>
              <a:ext uri="{FF2B5EF4-FFF2-40B4-BE49-F238E27FC236}">
                <a16:creationId xmlns:a16="http://schemas.microsoft.com/office/drawing/2014/main" id="{392DC514-FF08-4AD3-B34D-765BCFD197A8}"/>
              </a:ext>
            </a:extLst>
          </p:cNvPr>
          <p:cNvCxnSpPr>
            <a:cxnSpLocks/>
          </p:cNvCxnSpPr>
          <p:nvPr userDrawn="1"/>
        </p:nvCxnSpPr>
        <p:spPr>
          <a:xfrm>
            <a:off x="263526" y="1076325"/>
            <a:ext cx="11664951"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E8818E2-382A-4BD0-BC32-F737E19D103A}"/>
              </a:ext>
            </a:extLst>
          </p:cNvPr>
          <p:cNvSpPr/>
          <p:nvPr userDrawn="1"/>
        </p:nvSpPr>
        <p:spPr>
          <a:xfrm>
            <a:off x="0" y="-36675"/>
            <a:ext cx="6126958" cy="115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sp>
        <p:nvSpPr>
          <p:cNvPr id="21" name="Rectangle 20">
            <a:extLst>
              <a:ext uri="{FF2B5EF4-FFF2-40B4-BE49-F238E27FC236}">
                <a16:creationId xmlns:a16="http://schemas.microsoft.com/office/drawing/2014/main" id="{39C78B36-D1DF-4C00-8278-8335146000F4}"/>
              </a:ext>
            </a:extLst>
          </p:cNvPr>
          <p:cNvSpPr/>
          <p:nvPr userDrawn="1"/>
        </p:nvSpPr>
        <p:spPr>
          <a:xfrm>
            <a:off x="6065041" y="-36675"/>
            <a:ext cx="6126958" cy="115442"/>
          </a:xfrm>
          <a:prstGeom prst="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cxnSp>
        <p:nvCxnSpPr>
          <p:cNvPr id="25" name="Straight Connector 24">
            <a:extLst>
              <a:ext uri="{FF2B5EF4-FFF2-40B4-BE49-F238E27FC236}">
                <a16:creationId xmlns:a16="http://schemas.microsoft.com/office/drawing/2014/main" id="{1AD6523F-8D72-4381-9016-A5AEA04E79BA}"/>
              </a:ext>
            </a:extLst>
          </p:cNvPr>
          <p:cNvCxnSpPr>
            <a:cxnSpLocks/>
          </p:cNvCxnSpPr>
          <p:nvPr userDrawn="1"/>
        </p:nvCxnSpPr>
        <p:spPr>
          <a:xfrm>
            <a:off x="1408113" y="260353"/>
            <a:ext cx="0" cy="813593"/>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36" name="Object 35">
            <a:extLst>
              <a:ext uri="{FF2B5EF4-FFF2-40B4-BE49-F238E27FC236}">
                <a16:creationId xmlns:a16="http://schemas.microsoft.com/office/drawing/2014/main" id="{9EED79F4-AAEF-4DE7-B732-7F75ABB1A2A7}"/>
              </a:ext>
            </a:extLst>
          </p:cNvPr>
          <p:cNvGraphicFramePr>
            <a:graphicFrameLocks noChangeAspect="1"/>
          </p:cNvGraphicFramePr>
          <p:nvPr userDrawn="1">
            <p:extLst>
              <p:ext uri="{D42A27DB-BD31-4B8C-83A1-F6EECF244321}">
                <p14:modId xmlns:p14="http://schemas.microsoft.com/office/powerpoint/2010/main" val="3080639962"/>
              </p:ext>
            </p:extLst>
          </p:nvPr>
        </p:nvGraphicFramePr>
        <p:xfrm>
          <a:off x="263525" y="231322"/>
          <a:ext cx="1081811" cy="787766"/>
        </p:xfrm>
        <a:graphic>
          <a:graphicData uri="http://schemas.openxmlformats.org/presentationml/2006/ole">
            <mc:AlternateContent xmlns:mc="http://schemas.openxmlformats.org/markup-compatibility/2006">
              <mc:Choice xmlns:v="urn:schemas-microsoft-com:vml" Requires="v">
                <p:oleObj name="Acrobat Document" r:id="rId2" imgW="7534170" imgH="5486168" progId="Acrobat.Document.DC">
                  <p:embed/>
                </p:oleObj>
              </mc:Choice>
              <mc:Fallback>
                <p:oleObj name="Acrobat Document" r:id="rId2" imgW="7534170" imgH="5486168" progId="Acrobat.Document.DC">
                  <p:embed/>
                  <p:pic>
                    <p:nvPicPr>
                      <p:cNvPr id="36" name="Object 35">
                        <a:extLst>
                          <a:ext uri="{FF2B5EF4-FFF2-40B4-BE49-F238E27FC236}">
                            <a16:creationId xmlns:a16="http://schemas.microsoft.com/office/drawing/2014/main" id="{9EED79F4-AAEF-4DE7-B732-7F75ABB1A2A7}"/>
                          </a:ext>
                        </a:extLst>
                      </p:cNvPr>
                      <p:cNvPicPr/>
                      <p:nvPr/>
                    </p:nvPicPr>
                    <p:blipFill>
                      <a:blip r:embed="rId3"/>
                      <a:stretch>
                        <a:fillRect/>
                      </a:stretch>
                    </p:blipFill>
                    <p:spPr>
                      <a:xfrm>
                        <a:off x="263525" y="231322"/>
                        <a:ext cx="1081811" cy="787766"/>
                      </a:xfrm>
                      <a:prstGeom prst="rect">
                        <a:avLst/>
                      </a:prstGeom>
                    </p:spPr>
                  </p:pic>
                </p:oleObj>
              </mc:Fallback>
            </mc:AlternateContent>
          </a:graphicData>
        </a:graphic>
      </p:graphicFrame>
    </p:spTree>
    <p:extLst>
      <p:ext uri="{BB962C8B-B14F-4D97-AF65-F5344CB8AC3E}">
        <p14:creationId xmlns:p14="http://schemas.microsoft.com/office/powerpoint/2010/main" val="3324414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Key Statistic (Option 2)">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D780A7-1785-4E90-8AB3-AF36E9CBD8A6}"/>
              </a:ext>
            </a:extLst>
          </p:cNvPr>
          <p:cNvSpPr/>
          <p:nvPr userDrawn="1"/>
        </p:nvSpPr>
        <p:spPr>
          <a:xfrm>
            <a:off x="0" y="1390650"/>
            <a:ext cx="12192000" cy="5467350"/>
          </a:xfrm>
          <a:prstGeom prst="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800"/>
          </a:p>
        </p:txBody>
      </p:sp>
      <p:sp>
        <p:nvSpPr>
          <p:cNvPr id="31" name="Rectangle 30">
            <a:extLst>
              <a:ext uri="{FF2B5EF4-FFF2-40B4-BE49-F238E27FC236}">
                <a16:creationId xmlns:a16="http://schemas.microsoft.com/office/drawing/2014/main" id="{0A39760B-2F1A-415B-A083-56FCCD703795}"/>
              </a:ext>
            </a:extLst>
          </p:cNvPr>
          <p:cNvSpPr/>
          <p:nvPr userDrawn="1"/>
        </p:nvSpPr>
        <p:spPr>
          <a:xfrm>
            <a:off x="7680331" y="1390650"/>
            <a:ext cx="4511669" cy="5467350"/>
          </a:xfrm>
          <a:prstGeom prst="rect">
            <a:avLst/>
          </a:prstGeom>
          <a:solidFill>
            <a:srgbClr val="323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800"/>
          </a:p>
        </p:txBody>
      </p:sp>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a:xfrm>
            <a:off x="1498603" y="231322"/>
            <a:ext cx="10425111" cy="813592"/>
          </a:xfrm>
        </p:spPr>
        <p:txBody>
          <a:bodyPr/>
          <a:lstStyle>
            <a:lvl1pPr>
              <a:defRPr/>
            </a:lvl1pPr>
          </a:lstStyle>
          <a:p>
            <a:r>
              <a:rPr lang="en-US"/>
              <a:t>Enter title here</a:t>
            </a:r>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a:xfrm>
            <a:off x="263523" y="6336503"/>
            <a:ext cx="4114800" cy="258764"/>
          </a:xfrm>
        </p:spPr>
        <p:txBody>
          <a:bodyPr wrap="none"/>
          <a:lstStyle>
            <a:lvl1pPr>
              <a:defRPr>
                <a:solidFill>
                  <a:schemeClr val="bg1"/>
                </a:solidFill>
              </a:defRPr>
            </a:lvl1pPr>
          </a:lstStyle>
          <a:p>
            <a:endParaRPr lang="en-GB"/>
          </a:p>
        </p:txBody>
      </p:sp>
      <p:cxnSp>
        <p:nvCxnSpPr>
          <p:cNvPr id="23" name="Straight Connector 22">
            <a:extLst>
              <a:ext uri="{FF2B5EF4-FFF2-40B4-BE49-F238E27FC236}">
                <a16:creationId xmlns:a16="http://schemas.microsoft.com/office/drawing/2014/main" id="{95DC4CD4-DE5B-4511-8B7F-538BC14564A9}"/>
              </a:ext>
            </a:extLst>
          </p:cNvPr>
          <p:cNvCxnSpPr>
            <a:cxnSpLocks/>
          </p:cNvCxnSpPr>
          <p:nvPr userDrawn="1"/>
        </p:nvCxnSpPr>
        <p:spPr>
          <a:xfrm>
            <a:off x="263526" y="6597650"/>
            <a:ext cx="1166495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9">
            <a:extLst>
              <a:ext uri="{FF2B5EF4-FFF2-40B4-BE49-F238E27FC236}">
                <a16:creationId xmlns:a16="http://schemas.microsoft.com/office/drawing/2014/main" id="{007A2D43-0802-45A5-8C5B-EDBA09374860}"/>
              </a:ext>
            </a:extLst>
          </p:cNvPr>
          <p:cNvSpPr>
            <a:spLocks noGrp="1"/>
          </p:cNvSpPr>
          <p:nvPr>
            <p:ph type="body" sz="quarter" idx="13" hasCustomPrompt="1"/>
          </p:nvPr>
        </p:nvSpPr>
        <p:spPr>
          <a:xfrm>
            <a:off x="1059543" y="1804081"/>
            <a:ext cx="4354287" cy="1505176"/>
          </a:xfrm>
        </p:spPr>
        <p:txBody>
          <a:bodyPr anchor="ctr"/>
          <a:lstStyle>
            <a:lvl1pPr>
              <a:defRPr sz="11500" b="1">
                <a:solidFill>
                  <a:schemeClr val="bg1"/>
                </a:solidFill>
              </a:defRPr>
            </a:lvl1pPr>
          </a:lstStyle>
          <a:p>
            <a:pPr lvl="0"/>
            <a:r>
              <a:rPr lang="en-US"/>
              <a:t>00%</a:t>
            </a:r>
            <a:endParaRPr lang="en-GB"/>
          </a:p>
        </p:txBody>
      </p:sp>
      <p:sp>
        <p:nvSpPr>
          <p:cNvPr id="28" name="Text Placeholder 10">
            <a:extLst>
              <a:ext uri="{FF2B5EF4-FFF2-40B4-BE49-F238E27FC236}">
                <a16:creationId xmlns:a16="http://schemas.microsoft.com/office/drawing/2014/main" id="{5BD74295-0521-4FAC-83DD-C77A5A6FE63E}"/>
              </a:ext>
            </a:extLst>
          </p:cNvPr>
          <p:cNvSpPr>
            <a:spLocks noGrp="1"/>
          </p:cNvSpPr>
          <p:nvPr>
            <p:ph type="body" sz="quarter" idx="19" hasCustomPrompt="1"/>
          </p:nvPr>
        </p:nvSpPr>
        <p:spPr>
          <a:xfrm>
            <a:off x="1243692" y="3367573"/>
            <a:ext cx="2826000" cy="36000"/>
          </a:xfrm>
          <a:solidFill>
            <a:schemeClr val="bg1"/>
          </a:solidFill>
        </p:spPr>
        <p:txBody>
          <a:bodyPr/>
          <a:lstStyle/>
          <a:p>
            <a:pPr lvl="0"/>
            <a:r>
              <a:rPr lang="en-US"/>
              <a:t> </a:t>
            </a:r>
            <a:endParaRPr lang="en-GB"/>
          </a:p>
        </p:txBody>
      </p:sp>
      <p:sp>
        <p:nvSpPr>
          <p:cNvPr id="29" name="Text Placeholder 14">
            <a:extLst>
              <a:ext uri="{FF2B5EF4-FFF2-40B4-BE49-F238E27FC236}">
                <a16:creationId xmlns:a16="http://schemas.microsoft.com/office/drawing/2014/main" id="{77B25940-3A65-4551-B47C-2E83D6EA1C6B}"/>
              </a:ext>
            </a:extLst>
          </p:cNvPr>
          <p:cNvSpPr>
            <a:spLocks noGrp="1"/>
          </p:cNvSpPr>
          <p:nvPr>
            <p:ph type="body" sz="quarter" idx="32" hasCustomPrompt="1"/>
          </p:nvPr>
        </p:nvSpPr>
        <p:spPr>
          <a:xfrm>
            <a:off x="1181452" y="3779336"/>
            <a:ext cx="4210597" cy="444518"/>
          </a:xfrm>
        </p:spPr>
        <p:txBody>
          <a:bodyPr anchor="t"/>
          <a:lstStyle>
            <a:lvl1pPr>
              <a:defRPr sz="1800" b="1">
                <a:solidFill>
                  <a:schemeClr val="bg1"/>
                </a:solidFill>
              </a:defRPr>
            </a:lvl1pPr>
          </a:lstStyle>
          <a:p>
            <a:pPr lvl="0"/>
            <a:r>
              <a:rPr lang="en-US"/>
              <a:t>Enter heading</a:t>
            </a:r>
            <a:endParaRPr lang="en-GB"/>
          </a:p>
        </p:txBody>
      </p:sp>
      <p:sp>
        <p:nvSpPr>
          <p:cNvPr id="30" name="Text Placeholder 11">
            <a:extLst>
              <a:ext uri="{FF2B5EF4-FFF2-40B4-BE49-F238E27FC236}">
                <a16:creationId xmlns:a16="http://schemas.microsoft.com/office/drawing/2014/main" id="{C670FD3A-7A8C-4005-B7B7-9DA70C8EC4C7}"/>
              </a:ext>
            </a:extLst>
          </p:cNvPr>
          <p:cNvSpPr>
            <a:spLocks noGrp="1"/>
          </p:cNvSpPr>
          <p:nvPr>
            <p:ph type="body" sz="quarter" idx="33" hasCustomPrompt="1"/>
          </p:nvPr>
        </p:nvSpPr>
        <p:spPr>
          <a:xfrm>
            <a:off x="1181451" y="4358290"/>
            <a:ext cx="4209519" cy="1467579"/>
          </a:xfrm>
        </p:spPr>
        <p:txBody>
          <a:bodyPr anchor="t"/>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lvl1pPr>
              <a:defRPr>
                <a:solidFill>
                  <a:schemeClr val="bg1"/>
                </a:solidFill>
              </a:defRPr>
            </a:lvl1pPr>
          </a:lstStyle>
          <a:p>
            <a:fld id="{F8663FE3-8FA1-4E17-8555-1AFEAD6CE802}" type="datetime1">
              <a:rPr lang="en-GB" smtClean="0"/>
              <a:pPr/>
              <a:t>11/12/2024</a:t>
            </a:fld>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lvl1pPr>
              <a:defRPr>
                <a:solidFill>
                  <a:schemeClr val="bg1"/>
                </a:solidFill>
              </a:defRPr>
            </a:lvl1pPr>
          </a:lstStyle>
          <a:p>
            <a:fld id="{F2BE9634-C6BF-42E8-9591-7B92EBF87705}" type="slidenum">
              <a:rPr lang="en-GB" smtClean="0"/>
              <a:pPr/>
              <a:t>‹#›</a:t>
            </a:fld>
            <a:endParaRPr lang="en-GB"/>
          </a:p>
        </p:txBody>
      </p:sp>
      <p:sp>
        <p:nvSpPr>
          <p:cNvPr id="24" name="Text Placeholder 10">
            <a:extLst>
              <a:ext uri="{FF2B5EF4-FFF2-40B4-BE49-F238E27FC236}">
                <a16:creationId xmlns:a16="http://schemas.microsoft.com/office/drawing/2014/main" id="{D3986798-F805-4FF0-A153-C25124D200B5}"/>
              </a:ext>
            </a:extLst>
          </p:cNvPr>
          <p:cNvSpPr>
            <a:spLocks noGrp="1"/>
          </p:cNvSpPr>
          <p:nvPr>
            <p:ph type="body" sz="quarter" idx="38" hasCustomPrompt="1"/>
          </p:nvPr>
        </p:nvSpPr>
        <p:spPr>
          <a:xfrm>
            <a:off x="11465319" y="6369844"/>
            <a:ext cx="21600" cy="223200"/>
          </a:xfrm>
          <a:solidFill>
            <a:schemeClr val="bg1"/>
          </a:solidFill>
        </p:spPr>
        <p:txBody>
          <a:bodyPr/>
          <a:lstStyle/>
          <a:p>
            <a:pPr lvl="0"/>
            <a:r>
              <a:rPr lang="en-US"/>
              <a:t> </a:t>
            </a:r>
            <a:endParaRPr lang="en-GB"/>
          </a:p>
        </p:txBody>
      </p:sp>
      <p:cxnSp>
        <p:nvCxnSpPr>
          <p:cNvPr id="32" name="Straight Connector 31">
            <a:extLst>
              <a:ext uri="{FF2B5EF4-FFF2-40B4-BE49-F238E27FC236}">
                <a16:creationId xmlns:a16="http://schemas.microsoft.com/office/drawing/2014/main" id="{392DC514-FF08-4AD3-B34D-765BCFD197A8}"/>
              </a:ext>
            </a:extLst>
          </p:cNvPr>
          <p:cNvCxnSpPr>
            <a:cxnSpLocks/>
          </p:cNvCxnSpPr>
          <p:nvPr userDrawn="1"/>
        </p:nvCxnSpPr>
        <p:spPr>
          <a:xfrm>
            <a:off x="263526" y="1076325"/>
            <a:ext cx="11664951"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9847867-0BD3-4B8D-93D3-AC152999B60C}"/>
              </a:ext>
            </a:extLst>
          </p:cNvPr>
          <p:cNvSpPr/>
          <p:nvPr userDrawn="1"/>
        </p:nvSpPr>
        <p:spPr>
          <a:xfrm>
            <a:off x="0" y="-36675"/>
            <a:ext cx="6126958" cy="115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sp>
        <p:nvSpPr>
          <p:cNvPr id="21" name="Rectangle 20">
            <a:extLst>
              <a:ext uri="{FF2B5EF4-FFF2-40B4-BE49-F238E27FC236}">
                <a16:creationId xmlns:a16="http://schemas.microsoft.com/office/drawing/2014/main" id="{C1258E42-3863-41CA-8FDC-26C47313417A}"/>
              </a:ext>
            </a:extLst>
          </p:cNvPr>
          <p:cNvSpPr/>
          <p:nvPr userDrawn="1"/>
        </p:nvSpPr>
        <p:spPr>
          <a:xfrm>
            <a:off x="6065041" y="-36675"/>
            <a:ext cx="6126958" cy="115442"/>
          </a:xfrm>
          <a:prstGeom prst="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cxnSp>
        <p:nvCxnSpPr>
          <p:cNvPr id="25" name="Straight Connector 24">
            <a:extLst>
              <a:ext uri="{FF2B5EF4-FFF2-40B4-BE49-F238E27FC236}">
                <a16:creationId xmlns:a16="http://schemas.microsoft.com/office/drawing/2014/main" id="{DB69958D-FC14-46DC-B570-C62F16A8CD49}"/>
              </a:ext>
            </a:extLst>
          </p:cNvPr>
          <p:cNvCxnSpPr>
            <a:cxnSpLocks/>
          </p:cNvCxnSpPr>
          <p:nvPr userDrawn="1"/>
        </p:nvCxnSpPr>
        <p:spPr>
          <a:xfrm>
            <a:off x="1408113" y="260353"/>
            <a:ext cx="0" cy="813593"/>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36" name="Object 35">
            <a:extLst>
              <a:ext uri="{FF2B5EF4-FFF2-40B4-BE49-F238E27FC236}">
                <a16:creationId xmlns:a16="http://schemas.microsoft.com/office/drawing/2014/main" id="{9D19E6EA-A36E-405C-A1FB-EBA3E74382B1}"/>
              </a:ext>
            </a:extLst>
          </p:cNvPr>
          <p:cNvGraphicFramePr>
            <a:graphicFrameLocks noChangeAspect="1"/>
          </p:cNvGraphicFramePr>
          <p:nvPr userDrawn="1">
            <p:extLst>
              <p:ext uri="{D42A27DB-BD31-4B8C-83A1-F6EECF244321}">
                <p14:modId xmlns:p14="http://schemas.microsoft.com/office/powerpoint/2010/main" val="3080639962"/>
              </p:ext>
            </p:extLst>
          </p:nvPr>
        </p:nvGraphicFramePr>
        <p:xfrm>
          <a:off x="263525" y="231322"/>
          <a:ext cx="1081811" cy="787766"/>
        </p:xfrm>
        <a:graphic>
          <a:graphicData uri="http://schemas.openxmlformats.org/presentationml/2006/ole">
            <mc:AlternateContent xmlns:mc="http://schemas.openxmlformats.org/markup-compatibility/2006">
              <mc:Choice xmlns:v="urn:schemas-microsoft-com:vml" Requires="v">
                <p:oleObj name="Acrobat Document" r:id="rId2" imgW="7534170" imgH="5486168" progId="Acrobat.Document.DC">
                  <p:embed/>
                </p:oleObj>
              </mc:Choice>
              <mc:Fallback>
                <p:oleObj name="Acrobat Document" r:id="rId2" imgW="7534170" imgH="5486168" progId="Acrobat.Document.DC">
                  <p:embed/>
                  <p:pic>
                    <p:nvPicPr>
                      <p:cNvPr id="36" name="Object 35">
                        <a:extLst>
                          <a:ext uri="{FF2B5EF4-FFF2-40B4-BE49-F238E27FC236}">
                            <a16:creationId xmlns:a16="http://schemas.microsoft.com/office/drawing/2014/main" id="{9D19E6EA-A36E-405C-A1FB-EBA3E74382B1}"/>
                          </a:ext>
                        </a:extLst>
                      </p:cNvPr>
                      <p:cNvPicPr/>
                      <p:nvPr/>
                    </p:nvPicPr>
                    <p:blipFill>
                      <a:blip r:embed="rId3"/>
                      <a:stretch>
                        <a:fillRect/>
                      </a:stretch>
                    </p:blipFill>
                    <p:spPr>
                      <a:xfrm>
                        <a:off x="263525" y="231322"/>
                        <a:ext cx="1081811" cy="787766"/>
                      </a:xfrm>
                      <a:prstGeom prst="rect">
                        <a:avLst/>
                      </a:prstGeom>
                    </p:spPr>
                  </p:pic>
                </p:oleObj>
              </mc:Fallback>
            </mc:AlternateContent>
          </a:graphicData>
        </a:graphic>
      </p:graphicFrame>
    </p:spTree>
    <p:extLst>
      <p:ext uri="{BB962C8B-B14F-4D97-AF65-F5344CB8AC3E}">
        <p14:creationId xmlns:p14="http://schemas.microsoft.com/office/powerpoint/2010/main" val="419863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5E58F-EDB1-4025-933F-A5A9C42B24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1875555-B206-488B-A28A-4C135BC85B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0BD0CC2-FD21-4981-84F2-7A9F88F15F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7A2689-29F5-45F5-B7C1-5AC9415D8E61}"/>
              </a:ext>
            </a:extLst>
          </p:cNvPr>
          <p:cNvSpPr>
            <a:spLocks noGrp="1"/>
          </p:cNvSpPr>
          <p:nvPr>
            <p:ph type="dt" sz="half" idx="10"/>
          </p:nvPr>
        </p:nvSpPr>
        <p:spPr/>
        <p:txBody>
          <a:bodyPr/>
          <a:lstStyle/>
          <a:p>
            <a:fld id="{9C62FEC0-9576-4608-8117-E459DC7C76B9}" type="datetimeFigureOut">
              <a:rPr lang="en-GB" smtClean="0"/>
              <a:t>11/12/2024</a:t>
            </a:fld>
            <a:endParaRPr lang="en-GB"/>
          </a:p>
        </p:txBody>
      </p:sp>
      <p:sp>
        <p:nvSpPr>
          <p:cNvPr id="6" name="Footer Placeholder 5">
            <a:extLst>
              <a:ext uri="{FF2B5EF4-FFF2-40B4-BE49-F238E27FC236}">
                <a16:creationId xmlns:a16="http://schemas.microsoft.com/office/drawing/2014/main" id="{3E3C24D1-0AB5-4D43-BEA3-8029844915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550C0B-1F8A-4ED2-BE68-35691F0A2B2D}"/>
              </a:ext>
            </a:extLst>
          </p:cNvPr>
          <p:cNvSpPr>
            <a:spLocks noGrp="1"/>
          </p:cNvSpPr>
          <p:nvPr>
            <p:ph type="sldNum" sz="quarter" idx="12"/>
          </p:nvPr>
        </p:nvSpPr>
        <p:spPr/>
        <p:txBody>
          <a:bodyPr/>
          <a:lstStyle/>
          <a:p>
            <a:fld id="{A56CD13F-9EAF-4CF9-AF20-C2ED181C158E}" type="slidenum">
              <a:rPr lang="en-GB" smtClean="0"/>
              <a:t>‹#›</a:t>
            </a:fld>
            <a:endParaRPr lang="en-GB"/>
          </a:p>
        </p:txBody>
      </p:sp>
    </p:spTree>
    <p:extLst>
      <p:ext uri="{BB962C8B-B14F-4D97-AF65-F5344CB8AC3E}">
        <p14:creationId xmlns:p14="http://schemas.microsoft.com/office/powerpoint/2010/main" val="1911137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a:xfrm>
            <a:off x="1511300" y="231322"/>
            <a:ext cx="10412414" cy="813592"/>
          </a:xfrm>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p>
            <a:fld id="{9F7B756C-F3E1-4515-A719-78FB0D6CC9AF}" type="datetime1">
              <a:rPr lang="en-GB" smtClean="0"/>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p>
            <a:fld id="{F2BE9634-C6BF-42E8-9591-7B92EBF87705}" type="slidenum">
              <a:rPr lang="en-GB" smtClean="0"/>
              <a:pPr/>
              <a:t>‹#›</a:t>
            </a:fld>
            <a:endParaRPr lang="en-GB"/>
          </a:p>
        </p:txBody>
      </p:sp>
    </p:spTree>
    <p:extLst>
      <p:ext uri="{BB962C8B-B14F-4D97-AF65-F5344CB8AC3E}">
        <p14:creationId xmlns:p14="http://schemas.microsoft.com/office/powerpoint/2010/main" val="2374858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2">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90B3-052C-45A0-BAD6-E9ECCAFE3A59}"/>
              </a:ext>
            </a:extLst>
          </p:cNvPr>
          <p:cNvSpPr>
            <a:spLocks noGrp="1"/>
          </p:cNvSpPr>
          <p:nvPr>
            <p:ph type="title" hasCustomPrompt="1"/>
          </p:nvPr>
        </p:nvSpPr>
        <p:spPr>
          <a:xfrm>
            <a:off x="1473200" y="231322"/>
            <a:ext cx="10450514" cy="813592"/>
          </a:xfrm>
        </p:spPr>
        <p:txBody>
          <a:bodyPr/>
          <a:lstStyle>
            <a:lvl1pPr>
              <a:defRPr/>
            </a:lvl1pPr>
          </a:lstStyle>
          <a:p>
            <a:r>
              <a:rPr lang="en-US"/>
              <a:t>Enter title here</a:t>
            </a:r>
            <a:endParaRPr lang="en-GB"/>
          </a:p>
        </p:txBody>
      </p:sp>
      <p:sp>
        <p:nvSpPr>
          <p:cNvPr id="3" name="Date Placeholder 2">
            <a:extLst>
              <a:ext uri="{FF2B5EF4-FFF2-40B4-BE49-F238E27FC236}">
                <a16:creationId xmlns:a16="http://schemas.microsoft.com/office/drawing/2014/main" id="{C2FFA726-5853-4625-B6EF-E5B45A42A616}"/>
              </a:ext>
            </a:extLst>
          </p:cNvPr>
          <p:cNvSpPr>
            <a:spLocks noGrp="1"/>
          </p:cNvSpPr>
          <p:nvPr>
            <p:ph type="dt" sz="half" idx="10"/>
          </p:nvPr>
        </p:nvSpPr>
        <p:spPr/>
        <p:txBody>
          <a:bodyPr/>
          <a:lstStyle/>
          <a:p>
            <a:fld id="{9F7B756C-F3E1-4515-A719-78FB0D6CC9AF}" type="datetime1">
              <a:rPr lang="en-GB" smtClean="0"/>
              <a:t>11/12/2024</a:t>
            </a:fld>
            <a:endParaRPr lang="en-GB"/>
          </a:p>
        </p:txBody>
      </p:sp>
      <p:sp>
        <p:nvSpPr>
          <p:cNvPr id="4" name="Footer Placeholder 3">
            <a:extLst>
              <a:ext uri="{FF2B5EF4-FFF2-40B4-BE49-F238E27FC236}">
                <a16:creationId xmlns:a16="http://schemas.microsoft.com/office/drawing/2014/main" id="{EE42158F-0408-489C-98B5-6E4B30E1CF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A68680-D022-4179-A323-F037A93634ED}"/>
              </a:ext>
            </a:extLst>
          </p:cNvPr>
          <p:cNvSpPr>
            <a:spLocks noGrp="1"/>
          </p:cNvSpPr>
          <p:nvPr>
            <p:ph type="sldNum" sz="quarter" idx="12"/>
          </p:nvPr>
        </p:nvSpPr>
        <p:spPr/>
        <p:txBody>
          <a:bodyPr/>
          <a:lstStyle/>
          <a:p>
            <a:fld id="{F2BE9634-C6BF-42E8-9591-7B92EBF87705}" type="slidenum">
              <a:rPr lang="en-GB" smtClean="0"/>
              <a:pPr/>
              <a:t>‹#›</a:t>
            </a:fld>
            <a:endParaRPr lang="en-GB"/>
          </a:p>
        </p:txBody>
      </p:sp>
    </p:spTree>
    <p:extLst>
      <p:ext uri="{BB962C8B-B14F-4D97-AF65-F5344CB8AC3E}">
        <p14:creationId xmlns:p14="http://schemas.microsoft.com/office/powerpoint/2010/main" val="5434218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uestions Option 2 of 2">
    <p:bg>
      <p:bgPr>
        <a:solidFill>
          <a:srgbClr val="B2B3B2"/>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0ECF5A3-8699-415B-AF67-3CF61B065860}"/>
              </a:ext>
            </a:extLst>
          </p:cNvPr>
          <p:cNvGrpSpPr/>
          <p:nvPr userDrawn="1"/>
        </p:nvGrpSpPr>
        <p:grpSpPr>
          <a:xfrm>
            <a:off x="2" y="0"/>
            <a:ext cx="12191999" cy="2838422"/>
            <a:chOff x="0" y="0"/>
            <a:chExt cx="12191999" cy="2838422"/>
          </a:xfrm>
        </p:grpSpPr>
        <p:sp>
          <p:nvSpPr>
            <p:cNvPr id="19" name="Rectangle 18">
              <a:extLst>
                <a:ext uri="{FF2B5EF4-FFF2-40B4-BE49-F238E27FC236}">
                  <a16:creationId xmlns:a16="http://schemas.microsoft.com/office/drawing/2014/main" id="{6395CE7A-9F57-43A3-98C6-A2603FA1603B}"/>
                </a:ext>
              </a:extLst>
            </p:cNvPr>
            <p:cNvSpPr/>
            <p:nvPr userDrawn="1"/>
          </p:nvSpPr>
          <p:spPr>
            <a:xfrm>
              <a:off x="0" y="0"/>
              <a:ext cx="12191999" cy="1571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800"/>
            </a:p>
          </p:txBody>
        </p:sp>
        <p:sp>
          <p:nvSpPr>
            <p:cNvPr id="20" name="Rectangle 19">
              <a:extLst>
                <a:ext uri="{FF2B5EF4-FFF2-40B4-BE49-F238E27FC236}">
                  <a16:creationId xmlns:a16="http://schemas.microsoft.com/office/drawing/2014/main" id="{63CDD7CC-6A6B-4AD1-A0E8-F63FE3F68363}"/>
                </a:ext>
              </a:extLst>
            </p:cNvPr>
            <p:cNvSpPr/>
            <p:nvPr userDrawn="1"/>
          </p:nvSpPr>
          <p:spPr>
            <a:xfrm>
              <a:off x="0" y="1266797"/>
              <a:ext cx="6096000" cy="1571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800"/>
            </a:p>
          </p:txBody>
        </p:sp>
      </p:grpSp>
      <p:sp>
        <p:nvSpPr>
          <p:cNvPr id="15" name="Text Placeholder 14">
            <a:extLst>
              <a:ext uri="{FF2B5EF4-FFF2-40B4-BE49-F238E27FC236}">
                <a16:creationId xmlns:a16="http://schemas.microsoft.com/office/drawing/2014/main" id="{4F53959D-A9D9-4E7E-ADEF-46ABAAC810CC}"/>
              </a:ext>
            </a:extLst>
          </p:cNvPr>
          <p:cNvSpPr>
            <a:spLocks noGrp="1"/>
          </p:cNvSpPr>
          <p:nvPr>
            <p:ph type="body" sz="quarter" idx="13" hasCustomPrompt="1"/>
          </p:nvPr>
        </p:nvSpPr>
        <p:spPr>
          <a:xfrm>
            <a:off x="152400" y="2176460"/>
            <a:ext cx="5567363" cy="627062"/>
          </a:xfrm>
        </p:spPr>
        <p:txBody>
          <a:bodyPr/>
          <a:lstStyle>
            <a:lvl1pPr>
              <a:defRPr sz="2400" b="1">
                <a:solidFill>
                  <a:schemeClr val="accent3"/>
                </a:solidFill>
              </a:defRPr>
            </a:lvl1pPr>
          </a:lstStyle>
          <a:p>
            <a:pPr lvl="0"/>
            <a:r>
              <a:rPr lang="en-US"/>
              <a:t>Any Questions</a:t>
            </a:r>
            <a:endParaRPr lang="en-GB"/>
          </a:p>
        </p:txBody>
      </p:sp>
      <p:sp>
        <p:nvSpPr>
          <p:cNvPr id="10" name="Rectangle 9">
            <a:extLst>
              <a:ext uri="{FF2B5EF4-FFF2-40B4-BE49-F238E27FC236}">
                <a16:creationId xmlns:a16="http://schemas.microsoft.com/office/drawing/2014/main" id="{15FA2B97-E5A8-4FEE-B8F9-93848C32E594}"/>
              </a:ext>
            </a:extLst>
          </p:cNvPr>
          <p:cNvSpPr/>
          <p:nvPr userDrawn="1"/>
        </p:nvSpPr>
        <p:spPr>
          <a:xfrm>
            <a:off x="0" y="-36675"/>
            <a:ext cx="6126958" cy="115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sp>
        <p:nvSpPr>
          <p:cNvPr id="11" name="Rectangle 10">
            <a:extLst>
              <a:ext uri="{FF2B5EF4-FFF2-40B4-BE49-F238E27FC236}">
                <a16:creationId xmlns:a16="http://schemas.microsoft.com/office/drawing/2014/main" id="{EF6357F4-5859-4E28-A3EE-98DD29C36181}"/>
              </a:ext>
            </a:extLst>
          </p:cNvPr>
          <p:cNvSpPr/>
          <p:nvPr userDrawn="1"/>
        </p:nvSpPr>
        <p:spPr>
          <a:xfrm>
            <a:off x="6065041" y="-36675"/>
            <a:ext cx="6126958" cy="115442"/>
          </a:xfrm>
          <a:prstGeom prst="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graphicFrame>
        <p:nvGraphicFramePr>
          <p:cNvPr id="14" name="Object 13">
            <a:extLst>
              <a:ext uri="{FF2B5EF4-FFF2-40B4-BE49-F238E27FC236}">
                <a16:creationId xmlns:a16="http://schemas.microsoft.com/office/drawing/2014/main" id="{B56637A4-FDD7-45EC-9DE0-A4235E50FBDB}"/>
              </a:ext>
            </a:extLst>
          </p:cNvPr>
          <p:cNvGraphicFramePr>
            <a:graphicFrameLocks noChangeAspect="1"/>
          </p:cNvGraphicFramePr>
          <p:nvPr userDrawn="1">
            <p:extLst>
              <p:ext uri="{D42A27DB-BD31-4B8C-83A1-F6EECF244321}">
                <p14:modId xmlns:p14="http://schemas.microsoft.com/office/powerpoint/2010/main" val="2716439733"/>
              </p:ext>
            </p:extLst>
          </p:nvPr>
        </p:nvGraphicFramePr>
        <p:xfrm>
          <a:off x="263525" y="231321"/>
          <a:ext cx="1654175" cy="1204557"/>
        </p:xfrm>
        <a:graphic>
          <a:graphicData uri="http://schemas.openxmlformats.org/presentationml/2006/ole">
            <mc:AlternateContent xmlns:mc="http://schemas.openxmlformats.org/markup-compatibility/2006">
              <mc:Choice xmlns:v="urn:schemas-microsoft-com:vml" Requires="v">
                <p:oleObj name="Acrobat Document" r:id="rId2" imgW="7534170" imgH="5486168" progId="Acrobat.Document.DC">
                  <p:embed/>
                </p:oleObj>
              </mc:Choice>
              <mc:Fallback>
                <p:oleObj name="Acrobat Document" r:id="rId2" imgW="7534170" imgH="5486168" progId="Acrobat.Document.DC">
                  <p:embed/>
                  <p:pic>
                    <p:nvPicPr>
                      <p:cNvPr id="14" name="Object 13">
                        <a:extLst>
                          <a:ext uri="{FF2B5EF4-FFF2-40B4-BE49-F238E27FC236}">
                            <a16:creationId xmlns:a16="http://schemas.microsoft.com/office/drawing/2014/main" id="{B56637A4-FDD7-45EC-9DE0-A4235E50FBDB}"/>
                          </a:ext>
                        </a:extLst>
                      </p:cNvPr>
                      <p:cNvPicPr/>
                      <p:nvPr/>
                    </p:nvPicPr>
                    <p:blipFill>
                      <a:blip r:embed="rId3"/>
                      <a:stretch>
                        <a:fillRect/>
                      </a:stretch>
                    </p:blipFill>
                    <p:spPr>
                      <a:xfrm>
                        <a:off x="263525" y="231321"/>
                        <a:ext cx="1654175" cy="1204557"/>
                      </a:xfrm>
                      <a:prstGeom prst="rect">
                        <a:avLst/>
                      </a:prstGeom>
                    </p:spPr>
                  </p:pic>
                </p:oleObj>
              </mc:Fallback>
            </mc:AlternateContent>
          </a:graphicData>
        </a:graphic>
      </p:graphicFrame>
    </p:spTree>
    <p:extLst>
      <p:ext uri="{BB962C8B-B14F-4D97-AF65-F5344CB8AC3E}">
        <p14:creationId xmlns:p14="http://schemas.microsoft.com/office/powerpoint/2010/main" val="4652037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5C378-1AC7-4824-B9DB-FD8E9656CE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DF96AE1-4BF4-4A49-BA24-45B9D47CA4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1E9120-8B31-4B19-8675-4B2E91E422BA}"/>
              </a:ext>
            </a:extLst>
          </p:cNvPr>
          <p:cNvSpPr>
            <a:spLocks noGrp="1"/>
          </p:cNvSpPr>
          <p:nvPr>
            <p:ph type="dt" sz="half" idx="10"/>
          </p:nvPr>
        </p:nvSpPr>
        <p:spPr/>
        <p:txBody>
          <a:bodyPr/>
          <a:lstStyle/>
          <a:p>
            <a:fld id="{9C62FEC0-9576-4608-8117-E459DC7C76B9}" type="datetimeFigureOut">
              <a:rPr lang="en-GB" smtClean="0"/>
              <a:t>11/12/2024</a:t>
            </a:fld>
            <a:endParaRPr lang="en-GB"/>
          </a:p>
        </p:txBody>
      </p:sp>
      <p:sp>
        <p:nvSpPr>
          <p:cNvPr id="5" name="Footer Placeholder 4">
            <a:extLst>
              <a:ext uri="{FF2B5EF4-FFF2-40B4-BE49-F238E27FC236}">
                <a16:creationId xmlns:a16="http://schemas.microsoft.com/office/drawing/2014/main" id="{03017A78-EFA8-4330-9F4D-33A8773A7D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BBC8D0-AF81-44CF-8A85-4FDB6BBCA3F4}"/>
              </a:ext>
            </a:extLst>
          </p:cNvPr>
          <p:cNvSpPr>
            <a:spLocks noGrp="1"/>
          </p:cNvSpPr>
          <p:nvPr>
            <p:ph type="sldNum" sz="quarter" idx="12"/>
          </p:nvPr>
        </p:nvSpPr>
        <p:spPr/>
        <p:txBody>
          <a:bodyPr/>
          <a:lstStyle/>
          <a:p>
            <a:fld id="{A56CD13F-9EAF-4CF9-AF20-C2ED181C158E}" type="slidenum">
              <a:rPr lang="en-GB" smtClean="0"/>
              <a:t>‹#›</a:t>
            </a:fld>
            <a:endParaRPr lang="en-GB"/>
          </a:p>
        </p:txBody>
      </p:sp>
    </p:spTree>
    <p:extLst>
      <p:ext uri="{BB962C8B-B14F-4D97-AF65-F5344CB8AC3E}">
        <p14:creationId xmlns:p14="http://schemas.microsoft.com/office/powerpoint/2010/main" val="1864782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A - Dark">
    <p:spTree>
      <p:nvGrpSpPr>
        <p:cNvPr id="1" name=""/>
        <p:cNvGrpSpPr/>
        <p:nvPr/>
      </p:nvGrpSpPr>
      <p:grpSpPr>
        <a:xfrm>
          <a:off x="0" y="0"/>
          <a:ext cx="0" cy="0"/>
          <a:chOff x="0" y="0"/>
          <a:chExt cx="0" cy="0"/>
        </a:xfrm>
      </p:grpSpPr>
      <p:sp>
        <p:nvSpPr>
          <p:cNvPr id="15" name="txtSecureMarker2" hidden="1"/>
          <p:cNvSpPr txBox="1"/>
          <p:nvPr userDrawn="1"/>
        </p:nvSpPr>
        <p:spPr>
          <a:xfrm>
            <a:off x="3761256" y="6508376"/>
            <a:ext cx="4669488" cy="304929"/>
          </a:xfrm>
          <a:prstGeom prst="rect">
            <a:avLst/>
          </a:prstGeom>
          <a:noFill/>
        </p:spPr>
        <p:txBody>
          <a:bodyPr wrap="square" lIns="103904" tIns="51951" rIns="103904" bIns="51951" rtlCol="0">
            <a:spAutoFit/>
          </a:bodyPr>
          <a:lstStyle/>
          <a:p>
            <a:pPr algn="ctr"/>
            <a:r>
              <a:rPr lang="en-GB" sz="1300">
                <a:solidFill>
                  <a:srgbClr val="000000"/>
                </a:solidFill>
              </a:rPr>
              <a:t>SC</a:t>
            </a:r>
            <a:r>
              <a:rPr lang="en-GB" sz="1300" baseline="0">
                <a:solidFill>
                  <a:srgbClr val="000000"/>
                </a:solidFill>
              </a:rPr>
              <a:t> TEXT GOES HERE</a:t>
            </a:r>
            <a:endParaRPr lang="en-GB" sz="1300">
              <a:solidFill>
                <a:srgbClr val="000000"/>
              </a:solidFill>
            </a:endParaRPr>
          </a:p>
        </p:txBody>
      </p:sp>
      <p:sp>
        <p:nvSpPr>
          <p:cNvPr id="14" name="txtSecureMarker1" hidden="1"/>
          <p:cNvSpPr txBox="1"/>
          <p:nvPr userDrawn="1"/>
        </p:nvSpPr>
        <p:spPr>
          <a:xfrm>
            <a:off x="3761256" y="57478"/>
            <a:ext cx="4669488" cy="304929"/>
          </a:xfrm>
          <a:prstGeom prst="rect">
            <a:avLst/>
          </a:prstGeom>
          <a:noFill/>
        </p:spPr>
        <p:txBody>
          <a:bodyPr wrap="square" lIns="103904" tIns="51951" rIns="103904" bIns="51951" rtlCol="0">
            <a:spAutoFit/>
          </a:bodyPr>
          <a:lstStyle/>
          <a:p>
            <a:pPr algn="ctr"/>
            <a:r>
              <a:rPr lang="en-GB" sz="1300">
                <a:solidFill>
                  <a:srgbClr val="000000"/>
                </a:solidFill>
              </a:rPr>
              <a:t>SC</a:t>
            </a:r>
            <a:r>
              <a:rPr lang="en-GB" sz="1300" baseline="0">
                <a:solidFill>
                  <a:srgbClr val="000000"/>
                </a:solidFill>
              </a:rPr>
              <a:t> TEXT GOES HERE</a:t>
            </a:r>
            <a:endParaRPr lang="en-GB" sz="1300">
              <a:solidFill>
                <a:srgbClr val="000000"/>
              </a:solidFill>
            </a:endParaRPr>
          </a:p>
        </p:txBody>
      </p:sp>
      <p:sp>
        <p:nvSpPr>
          <p:cNvPr id="11" name="Text Placeholder 7">
            <a:extLst>
              <a:ext uri="{FF2B5EF4-FFF2-40B4-BE49-F238E27FC236}">
                <a16:creationId xmlns:a16="http://schemas.microsoft.com/office/drawing/2014/main" id="{A48A4594-5048-446B-A0A3-72725B3958E9}"/>
              </a:ext>
            </a:extLst>
          </p:cNvPr>
          <p:cNvSpPr>
            <a:spLocks noGrp="1"/>
          </p:cNvSpPr>
          <p:nvPr>
            <p:ph type="body" sz="quarter" idx="15" hasCustomPrompt="1"/>
          </p:nvPr>
        </p:nvSpPr>
        <p:spPr>
          <a:xfrm>
            <a:off x="6167419" y="1633410"/>
            <a:ext cx="5472275" cy="2659784"/>
          </a:xfrm>
        </p:spPr>
        <p:txBody>
          <a:bodyPr anchor="b" anchorCtr="0">
            <a:noAutofit/>
          </a:bodyPr>
          <a:lstStyle>
            <a:lvl1pPr marL="0" algn="l" defTabSz="1038995" rtl="0" eaLnBrk="1" latinLnBrk="0" hangingPunct="1">
              <a:lnSpc>
                <a:spcPct val="100000"/>
              </a:lnSpc>
              <a:spcBef>
                <a:spcPct val="0"/>
              </a:spcBef>
              <a:spcAft>
                <a:spcPts val="0"/>
              </a:spcAft>
              <a:buNone/>
              <a:tabLst>
                <a:tab pos="0" algn="l"/>
                <a:tab pos="2874101" algn="l"/>
              </a:tabLst>
              <a:defRPr kumimoji="0" lang="en-GB" sz="4799" b="0" i="0" u="none" strike="noStrike" kern="1200" cap="none" spc="0" normalizeH="0" baseline="0" dirty="0">
                <a:ln>
                  <a:noFill/>
                </a:ln>
                <a:solidFill>
                  <a:schemeClr val="bg1"/>
                </a:solidFill>
                <a:effectLst/>
                <a:uLnTx/>
                <a:uFillTx/>
                <a:latin typeface="+mj-lt"/>
                <a:ea typeface="+mj-ea"/>
                <a:cs typeface="+mj-cs"/>
              </a:defRPr>
            </a:lvl1pPr>
            <a:lvl2pPr>
              <a:lnSpc>
                <a:spcPct val="90000"/>
              </a:lnSpc>
              <a:spcBef>
                <a:spcPts val="200"/>
              </a:spcBef>
              <a:spcAft>
                <a:spcPts val="0"/>
              </a:spcAft>
              <a:defRPr sz="2399" spc="0">
                <a:solidFill>
                  <a:schemeClr val="tx1"/>
                </a:solidFill>
              </a:defRPr>
            </a:lvl2pPr>
          </a:lstStyle>
          <a:p>
            <a:pPr lvl="0"/>
            <a:r>
              <a:rPr lang="en-GB"/>
              <a:t>Click to add title</a:t>
            </a:r>
          </a:p>
        </p:txBody>
      </p:sp>
      <p:sp>
        <p:nvSpPr>
          <p:cNvPr id="12" name="Picture Placeholder 11">
            <a:extLst>
              <a:ext uri="{FF2B5EF4-FFF2-40B4-BE49-F238E27FC236}">
                <a16:creationId xmlns:a16="http://schemas.microsoft.com/office/drawing/2014/main" id="{8ACAF202-714C-41A1-A279-E2D542DC50B2}"/>
              </a:ext>
            </a:extLst>
          </p:cNvPr>
          <p:cNvSpPr>
            <a:spLocks noGrp="1"/>
          </p:cNvSpPr>
          <p:nvPr>
            <p:ph type="pic" sz="quarter" idx="19" hasCustomPrompt="1"/>
          </p:nvPr>
        </p:nvSpPr>
        <p:spPr>
          <a:xfrm>
            <a:off x="0" y="0"/>
            <a:ext cx="5088200" cy="6856412"/>
          </a:xfrm>
          <a:custGeom>
            <a:avLst/>
            <a:gdLst>
              <a:gd name="connsiteX0" fmla="*/ 0 w 5089525"/>
              <a:gd name="connsiteY0" fmla="*/ 0 h 6858000"/>
              <a:gd name="connsiteX1" fmla="*/ 4994052 w 5089525"/>
              <a:gd name="connsiteY1" fmla="*/ 0 h 6858000"/>
              <a:gd name="connsiteX2" fmla="*/ 5089525 w 5089525"/>
              <a:gd name="connsiteY2" fmla="*/ 95473 h 6858000"/>
              <a:gd name="connsiteX3" fmla="*/ 5089525 w 5089525"/>
              <a:gd name="connsiteY3" fmla="*/ 6762527 h 6858000"/>
              <a:gd name="connsiteX4" fmla="*/ 4994052 w 5089525"/>
              <a:gd name="connsiteY4" fmla="*/ 6858000 h 6858000"/>
              <a:gd name="connsiteX5" fmla="*/ 0 w 508952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9525" h="6858000">
                <a:moveTo>
                  <a:pt x="0" y="0"/>
                </a:moveTo>
                <a:lnTo>
                  <a:pt x="4994052" y="0"/>
                </a:lnTo>
                <a:cubicBezTo>
                  <a:pt x="5046780" y="0"/>
                  <a:pt x="5089525" y="42745"/>
                  <a:pt x="5089525" y="95473"/>
                </a:cubicBezTo>
                <a:lnTo>
                  <a:pt x="5089525" y="6762527"/>
                </a:lnTo>
                <a:cubicBezTo>
                  <a:pt x="5089525" y="6815255"/>
                  <a:pt x="5046780" y="6858000"/>
                  <a:pt x="4994052" y="6858000"/>
                </a:cubicBezTo>
                <a:lnTo>
                  <a:pt x="0" y="6858000"/>
                </a:lnTo>
                <a:close/>
              </a:path>
            </a:pathLst>
          </a:custGeom>
          <a:solidFill>
            <a:schemeClr val="accent6"/>
          </a:solidFill>
        </p:spPr>
        <p:txBody>
          <a:bodyPr wrap="square" lIns="36000" tIns="36000" rIns="36000" bIns="36000" anchor="ctr">
            <a:noAutofit/>
          </a:bodyPr>
          <a:lstStyle>
            <a:lvl1pPr algn="ctr">
              <a:defRPr>
                <a:solidFill>
                  <a:schemeClr val="accent4"/>
                </a:solidFill>
              </a:defRPr>
            </a:lvl1pPr>
          </a:lstStyle>
          <a:p>
            <a:r>
              <a:rPr lang="en-GB"/>
              <a:t>Image here</a:t>
            </a:r>
          </a:p>
        </p:txBody>
      </p:sp>
      <p:pic>
        <p:nvPicPr>
          <p:cNvPr id="16" name="Graphic 15">
            <a:extLst>
              <a:ext uri="{FF2B5EF4-FFF2-40B4-BE49-F238E27FC236}">
                <a16:creationId xmlns:a16="http://schemas.microsoft.com/office/drawing/2014/main" id="{0BD2EF97-68A6-4F98-8B02-FB2AED243C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7738" y="700614"/>
            <a:ext cx="791956" cy="699410"/>
          </a:xfrm>
          <a:prstGeom prst="rect">
            <a:avLst/>
          </a:prstGeom>
        </p:spPr>
      </p:pic>
      <p:cxnSp>
        <p:nvCxnSpPr>
          <p:cNvPr id="17" name="Straight Connector 16">
            <a:extLst>
              <a:ext uri="{FF2B5EF4-FFF2-40B4-BE49-F238E27FC236}">
                <a16:creationId xmlns:a16="http://schemas.microsoft.com/office/drawing/2014/main" id="{FDCAC644-F955-416B-B45E-14C32DF27091}"/>
              </a:ext>
            </a:extLst>
          </p:cNvPr>
          <p:cNvCxnSpPr/>
          <p:nvPr userDrawn="1"/>
        </p:nvCxnSpPr>
        <p:spPr>
          <a:xfrm>
            <a:off x="6169322" y="444508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8F8FF002-C9EF-4261-92A6-B45176662CC7}"/>
              </a:ext>
            </a:extLst>
          </p:cNvPr>
          <p:cNvSpPr>
            <a:spLocks noGrp="1"/>
          </p:cNvSpPr>
          <p:nvPr>
            <p:ph type="body" sz="quarter" idx="20"/>
          </p:nvPr>
        </p:nvSpPr>
        <p:spPr>
          <a:xfrm>
            <a:off x="6167419" y="4596971"/>
            <a:ext cx="5472275" cy="760237"/>
          </a:xfrm>
        </p:spPr>
        <p:txBody>
          <a:bodyPr/>
          <a:lstStyle>
            <a:lvl1pPr marL="0" indent="0" algn="l" defTabSz="203831" rtl="0" eaLnBrk="1" latinLnBrk="0" hangingPunct="1">
              <a:lnSpc>
                <a:spcPct val="100000"/>
              </a:lnSpc>
              <a:spcBef>
                <a:spcPts val="0"/>
              </a:spcBef>
              <a:spcAft>
                <a:spcPts val="600"/>
              </a:spcAft>
              <a:buClrTx/>
              <a:buFont typeface="Arial" panose="020B0604020202020204" pitchFamily="34" charset="0"/>
              <a:buNone/>
              <a:defRPr lang="en-US" sz="2099" b="0" kern="1200" cap="none" baseline="0" dirty="0">
                <a:solidFill>
                  <a:schemeClr val="accent4"/>
                </a:solidFill>
                <a:latin typeface="+mn-lt"/>
                <a:ea typeface="+mn-ea"/>
                <a:cs typeface="+mn-cs"/>
              </a:defRPr>
            </a:lvl1pPr>
            <a:lvl2pPr>
              <a:defRPr b="0">
                <a:solidFill>
                  <a:schemeClr val="bg1"/>
                </a:solidFill>
              </a:defRPr>
            </a:lvl2pPr>
          </a:lstStyle>
          <a:p>
            <a:pPr marL="0" lvl="0" indent="0" algn="l" defTabSz="203831" rtl="0" eaLnBrk="1" latinLnBrk="0" hangingPunct="1">
              <a:lnSpc>
                <a:spcPct val="100000"/>
              </a:lnSpc>
              <a:spcBef>
                <a:spcPts val="0"/>
              </a:spcBef>
              <a:spcAft>
                <a:spcPts val="600"/>
              </a:spcAft>
              <a:buClrTx/>
              <a:buFont typeface="Arial" panose="020B0604020202020204" pitchFamily="34" charset="0"/>
              <a:buNone/>
            </a:pPr>
            <a:r>
              <a:rPr lang="en-GB"/>
              <a:t>Click to edit Master text styles</a:t>
            </a:r>
          </a:p>
          <a:p>
            <a:pPr lvl="1"/>
            <a:r>
              <a:rPr lang="en-GB"/>
              <a:t>Second level</a:t>
            </a:r>
          </a:p>
        </p:txBody>
      </p:sp>
      <p:pic>
        <p:nvPicPr>
          <p:cNvPr id="21" name="Picture 20">
            <a:extLst>
              <a:ext uri="{FF2B5EF4-FFF2-40B4-BE49-F238E27FC236}">
                <a16:creationId xmlns:a16="http://schemas.microsoft.com/office/drawing/2014/main" id="{A2781063-7C60-4C39-9D14-E91349D395A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181045" y="6048870"/>
            <a:ext cx="2044800" cy="353918"/>
          </a:xfrm>
          <a:prstGeom prst="rect">
            <a:avLst/>
          </a:prstGeom>
        </p:spPr>
      </p:pic>
    </p:spTree>
    <p:extLst>
      <p:ext uri="{BB962C8B-B14F-4D97-AF65-F5344CB8AC3E}">
        <p14:creationId xmlns:p14="http://schemas.microsoft.com/office/powerpoint/2010/main" val="64231675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B - Ligh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3626A88A-71BE-4088-831C-26B525BD2479}"/>
              </a:ext>
            </a:extLst>
          </p:cNvPr>
          <p:cNvSpPr>
            <a:spLocks noGrp="1"/>
          </p:cNvSpPr>
          <p:nvPr>
            <p:ph type="pic" sz="quarter" idx="23"/>
          </p:nvPr>
        </p:nvSpPr>
        <p:spPr>
          <a:xfrm>
            <a:off x="9911356" y="2566711"/>
            <a:ext cx="1728338" cy="1719764"/>
          </a:xfrm>
          <a:custGeom>
            <a:avLst/>
            <a:gdLst>
              <a:gd name="connsiteX0" fmla="*/ 66880 w 1728788"/>
              <a:gd name="connsiteY0" fmla="*/ 0 h 1720162"/>
              <a:gd name="connsiteX1" fmla="*/ 1661908 w 1728788"/>
              <a:gd name="connsiteY1" fmla="*/ 0 h 1720162"/>
              <a:gd name="connsiteX2" fmla="*/ 1728788 w 1728788"/>
              <a:gd name="connsiteY2" fmla="*/ 66880 h 1720162"/>
              <a:gd name="connsiteX3" fmla="*/ 1728788 w 1728788"/>
              <a:gd name="connsiteY3" fmla="*/ 1653282 h 1720162"/>
              <a:gd name="connsiteX4" fmla="*/ 1661908 w 1728788"/>
              <a:gd name="connsiteY4" fmla="*/ 1720162 h 1720162"/>
              <a:gd name="connsiteX5" fmla="*/ 66880 w 1728788"/>
              <a:gd name="connsiteY5" fmla="*/ 1720162 h 1720162"/>
              <a:gd name="connsiteX6" fmla="*/ 0 w 1728788"/>
              <a:gd name="connsiteY6" fmla="*/ 1653282 h 1720162"/>
              <a:gd name="connsiteX7" fmla="*/ 0 w 1728788"/>
              <a:gd name="connsiteY7" fmla="*/ 66880 h 1720162"/>
              <a:gd name="connsiteX8" fmla="*/ 66880 w 1728788"/>
              <a:gd name="connsiteY8" fmla="*/ 0 h 172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788" h="1720162">
                <a:moveTo>
                  <a:pt x="66880" y="0"/>
                </a:moveTo>
                <a:lnTo>
                  <a:pt x="1661908" y="0"/>
                </a:lnTo>
                <a:cubicBezTo>
                  <a:pt x="1698845" y="0"/>
                  <a:pt x="1728788" y="29943"/>
                  <a:pt x="1728788" y="66880"/>
                </a:cubicBezTo>
                <a:lnTo>
                  <a:pt x="1728788" y="1653282"/>
                </a:lnTo>
                <a:cubicBezTo>
                  <a:pt x="1728788" y="1690219"/>
                  <a:pt x="1698845" y="1720162"/>
                  <a:pt x="1661908" y="1720162"/>
                </a:cubicBezTo>
                <a:lnTo>
                  <a:pt x="66880" y="1720162"/>
                </a:lnTo>
                <a:cubicBezTo>
                  <a:pt x="29943" y="1720162"/>
                  <a:pt x="0" y="1690219"/>
                  <a:pt x="0" y="1653282"/>
                </a:cubicBezTo>
                <a:lnTo>
                  <a:pt x="0" y="66880"/>
                </a:lnTo>
                <a:cubicBezTo>
                  <a:pt x="0" y="29943"/>
                  <a:pt x="29943" y="0"/>
                  <a:pt x="66880" y="0"/>
                </a:cubicBezTo>
                <a:close/>
              </a:path>
            </a:pathLst>
          </a:custGeom>
          <a:solidFill>
            <a:schemeClr val="accent6"/>
          </a:solidFill>
        </p:spPr>
        <p:txBody>
          <a:bodyPr wrap="square" anchor="ctr">
            <a:noAutofit/>
          </a:bodyPr>
          <a:lstStyle>
            <a:lvl1pPr algn="ctr">
              <a:defRPr/>
            </a:lvl1pPr>
          </a:lstStyle>
          <a:p>
            <a:endParaRPr lang="en-GB"/>
          </a:p>
        </p:txBody>
      </p:sp>
      <p:sp>
        <p:nvSpPr>
          <p:cNvPr id="30" name="Picture Placeholder 29">
            <a:extLst>
              <a:ext uri="{FF2B5EF4-FFF2-40B4-BE49-F238E27FC236}">
                <a16:creationId xmlns:a16="http://schemas.microsoft.com/office/drawing/2014/main" id="{D0AF4480-B11D-4AF6-AD5D-D5A8F20FE385}"/>
              </a:ext>
            </a:extLst>
          </p:cNvPr>
          <p:cNvSpPr>
            <a:spLocks noGrp="1"/>
          </p:cNvSpPr>
          <p:nvPr>
            <p:ph type="pic" sz="quarter" idx="22"/>
          </p:nvPr>
        </p:nvSpPr>
        <p:spPr>
          <a:xfrm>
            <a:off x="6167419" y="2566711"/>
            <a:ext cx="3599515" cy="3599607"/>
          </a:xfrm>
          <a:custGeom>
            <a:avLst/>
            <a:gdLst>
              <a:gd name="connsiteX0" fmla="*/ 66716 w 3600452"/>
              <a:gd name="connsiteY0" fmla="*/ 0 h 3600441"/>
              <a:gd name="connsiteX1" fmla="*/ 3533736 w 3600452"/>
              <a:gd name="connsiteY1" fmla="*/ 0 h 3600441"/>
              <a:gd name="connsiteX2" fmla="*/ 3600452 w 3600452"/>
              <a:gd name="connsiteY2" fmla="*/ 66716 h 3600441"/>
              <a:gd name="connsiteX3" fmla="*/ 3600452 w 3600452"/>
              <a:gd name="connsiteY3" fmla="*/ 3533725 h 3600441"/>
              <a:gd name="connsiteX4" fmla="*/ 3533736 w 3600452"/>
              <a:gd name="connsiteY4" fmla="*/ 3600441 h 3600441"/>
              <a:gd name="connsiteX5" fmla="*/ 66716 w 3600452"/>
              <a:gd name="connsiteY5" fmla="*/ 3600441 h 3600441"/>
              <a:gd name="connsiteX6" fmla="*/ 0 w 3600452"/>
              <a:gd name="connsiteY6" fmla="*/ 3533725 h 3600441"/>
              <a:gd name="connsiteX7" fmla="*/ 0 w 3600452"/>
              <a:gd name="connsiteY7" fmla="*/ 66716 h 3600441"/>
              <a:gd name="connsiteX8" fmla="*/ 66716 w 3600452"/>
              <a:gd name="connsiteY8" fmla="*/ 0 h 36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452" h="3600441">
                <a:moveTo>
                  <a:pt x="66716" y="0"/>
                </a:moveTo>
                <a:lnTo>
                  <a:pt x="3533736" y="0"/>
                </a:lnTo>
                <a:cubicBezTo>
                  <a:pt x="3570582" y="0"/>
                  <a:pt x="3600452" y="29870"/>
                  <a:pt x="3600452" y="66716"/>
                </a:cubicBezTo>
                <a:lnTo>
                  <a:pt x="3600452" y="3533725"/>
                </a:lnTo>
                <a:cubicBezTo>
                  <a:pt x="3600452" y="3570571"/>
                  <a:pt x="3570582" y="3600441"/>
                  <a:pt x="3533736" y="3600441"/>
                </a:cubicBezTo>
                <a:lnTo>
                  <a:pt x="66716" y="3600441"/>
                </a:lnTo>
                <a:cubicBezTo>
                  <a:pt x="29870" y="3600441"/>
                  <a:pt x="0" y="3570571"/>
                  <a:pt x="0" y="3533725"/>
                </a:cubicBezTo>
                <a:lnTo>
                  <a:pt x="0" y="66716"/>
                </a:lnTo>
                <a:cubicBezTo>
                  <a:pt x="0" y="29870"/>
                  <a:pt x="29870" y="0"/>
                  <a:pt x="66716" y="0"/>
                </a:cubicBezTo>
                <a:close/>
              </a:path>
            </a:pathLst>
          </a:custGeom>
          <a:solidFill>
            <a:schemeClr val="accent6"/>
          </a:solidFill>
        </p:spPr>
        <p:txBody>
          <a:bodyPr wrap="square" anchor="ctr">
            <a:noAutofit/>
          </a:bodyPr>
          <a:lstStyle>
            <a:lvl1pPr algn="ctr">
              <a:defRPr/>
            </a:lvl1pPr>
          </a:lstStyle>
          <a:p>
            <a:endParaRPr lang="en-GB"/>
          </a:p>
        </p:txBody>
      </p:sp>
      <p:sp>
        <p:nvSpPr>
          <p:cNvPr id="29" name="Picture Placeholder 28">
            <a:extLst>
              <a:ext uri="{FF2B5EF4-FFF2-40B4-BE49-F238E27FC236}">
                <a16:creationId xmlns:a16="http://schemas.microsoft.com/office/drawing/2014/main" id="{5A93A15E-4B47-4F33-876A-32CA65B40F9A}"/>
              </a:ext>
            </a:extLst>
          </p:cNvPr>
          <p:cNvSpPr>
            <a:spLocks noGrp="1"/>
          </p:cNvSpPr>
          <p:nvPr>
            <p:ph type="pic" sz="quarter" idx="21"/>
          </p:nvPr>
        </p:nvSpPr>
        <p:spPr>
          <a:xfrm>
            <a:off x="6169323" y="694901"/>
            <a:ext cx="1728338" cy="1727064"/>
          </a:xfrm>
          <a:custGeom>
            <a:avLst/>
            <a:gdLst>
              <a:gd name="connsiteX0" fmla="*/ 69029 w 1728788"/>
              <a:gd name="connsiteY0" fmla="*/ 0 h 1727464"/>
              <a:gd name="connsiteX1" fmla="*/ 1659759 w 1728788"/>
              <a:gd name="connsiteY1" fmla="*/ 0 h 1727464"/>
              <a:gd name="connsiteX2" fmla="*/ 1728788 w 1728788"/>
              <a:gd name="connsiteY2" fmla="*/ 69029 h 1727464"/>
              <a:gd name="connsiteX3" fmla="*/ 1728788 w 1728788"/>
              <a:gd name="connsiteY3" fmla="*/ 1658435 h 1727464"/>
              <a:gd name="connsiteX4" fmla="*/ 1659759 w 1728788"/>
              <a:gd name="connsiteY4" fmla="*/ 1727464 h 1727464"/>
              <a:gd name="connsiteX5" fmla="*/ 69029 w 1728788"/>
              <a:gd name="connsiteY5" fmla="*/ 1727464 h 1727464"/>
              <a:gd name="connsiteX6" fmla="*/ 0 w 1728788"/>
              <a:gd name="connsiteY6" fmla="*/ 1658435 h 1727464"/>
              <a:gd name="connsiteX7" fmla="*/ 0 w 1728788"/>
              <a:gd name="connsiteY7" fmla="*/ 69029 h 1727464"/>
              <a:gd name="connsiteX8" fmla="*/ 69029 w 1728788"/>
              <a:gd name="connsiteY8" fmla="*/ 0 h 172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788" h="1727464">
                <a:moveTo>
                  <a:pt x="69029" y="0"/>
                </a:moveTo>
                <a:lnTo>
                  <a:pt x="1659759" y="0"/>
                </a:lnTo>
                <a:cubicBezTo>
                  <a:pt x="1697883" y="0"/>
                  <a:pt x="1728788" y="30905"/>
                  <a:pt x="1728788" y="69029"/>
                </a:cubicBezTo>
                <a:lnTo>
                  <a:pt x="1728788" y="1658435"/>
                </a:lnTo>
                <a:cubicBezTo>
                  <a:pt x="1728788" y="1696559"/>
                  <a:pt x="1697883" y="1727464"/>
                  <a:pt x="1659759" y="1727464"/>
                </a:cubicBezTo>
                <a:lnTo>
                  <a:pt x="69029" y="1727464"/>
                </a:lnTo>
                <a:cubicBezTo>
                  <a:pt x="30905" y="1727464"/>
                  <a:pt x="0" y="1696559"/>
                  <a:pt x="0" y="1658435"/>
                </a:cubicBezTo>
                <a:lnTo>
                  <a:pt x="0" y="69029"/>
                </a:lnTo>
                <a:cubicBezTo>
                  <a:pt x="0" y="30905"/>
                  <a:pt x="30905" y="0"/>
                  <a:pt x="69029" y="0"/>
                </a:cubicBezTo>
                <a:close/>
              </a:path>
            </a:pathLst>
          </a:custGeom>
          <a:solidFill>
            <a:schemeClr val="accent6"/>
          </a:solidFill>
        </p:spPr>
        <p:txBody>
          <a:bodyPr wrap="square" anchor="ctr">
            <a:noAutofit/>
          </a:bodyPr>
          <a:lstStyle>
            <a:lvl1pPr algn="ctr">
              <a:defRPr/>
            </a:lvl1pPr>
          </a:lstStyle>
          <a:p>
            <a:endParaRPr lang="en-GB"/>
          </a:p>
        </p:txBody>
      </p:sp>
      <p:sp>
        <p:nvSpPr>
          <p:cNvPr id="10" name="txtSecureMarker1" hidden="1"/>
          <p:cNvSpPr txBox="1"/>
          <p:nvPr userDrawn="1"/>
        </p:nvSpPr>
        <p:spPr>
          <a:xfrm>
            <a:off x="3761256" y="26527"/>
            <a:ext cx="4669488" cy="304929"/>
          </a:xfrm>
          <a:prstGeom prst="rect">
            <a:avLst/>
          </a:prstGeom>
          <a:noFill/>
        </p:spPr>
        <p:txBody>
          <a:bodyPr wrap="square" lIns="103904" tIns="51951" rIns="103904" bIns="51951" rtlCol="0">
            <a:spAutoFit/>
          </a:bodyPr>
          <a:lstStyle/>
          <a:p>
            <a:pPr algn="ctr"/>
            <a:r>
              <a:rPr lang="en-GB" sz="1300">
                <a:solidFill>
                  <a:srgbClr val="000000"/>
                </a:solidFill>
              </a:rPr>
              <a:t>SC</a:t>
            </a:r>
            <a:r>
              <a:rPr lang="en-GB" sz="1300" baseline="0">
                <a:solidFill>
                  <a:srgbClr val="000000"/>
                </a:solidFill>
              </a:rPr>
              <a:t> TEXT GOES HERE</a:t>
            </a:r>
            <a:endParaRPr lang="en-GB" sz="1300">
              <a:solidFill>
                <a:srgbClr val="000000"/>
              </a:solidFill>
            </a:endParaRPr>
          </a:p>
        </p:txBody>
      </p:sp>
      <p:sp>
        <p:nvSpPr>
          <p:cNvPr id="11" name="txtSecureMarker2" hidden="1"/>
          <p:cNvSpPr txBox="1"/>
          <p:nvPr userDrawn="1"/>
        </p:nvSpPr>
        <p:spPr>
          <a:xfrm>
            <a:off x="4079179" y="6324601"/>
            <a:ext cx="4033642" cy="466889"/>
          </a:xfrm>
          <a:prstGeom prst="rect">
            <a:avLst/>
          </a:prstGeom>
          <a:noFill/>
        </p:spPr>
        <p:txBody>
          <a:bodyPr wrap="square" lIns="103904" tIns="51951" rIns="103904" bIns="51951" rtlCol="0" anchor="b" anchorCtr="0">
            <a:noAutofit/>
          </a:bodyPr>
          <a:lstStyle/>
          <a:p>
            <a:pPr algn="ctr"/>
            <a:r>
              <a:rPr lang="en-GB" sz="1300">
                <a:solidFill>
                  <a:srgbClr val="000000"/>
                </a:solidFill>
              </a:rPr>
              <a:t>SC</a:t>
            </a:r>
            <a:r>
              <a:rPr lang="en-GB" sz="1300" baseline="0">
                <a:solidFill>
                  <a:srgbClr val="000000"/>
                </a:solidFill>
              </a:rPr>
              <a:t> TEXT GOES HERE</a:t>
            </a:r>
            <a:endParaRPr lang="en-GB" sz="1300">
              <a:solidFill>
                <a:srgbClr val="000000"/>
              </a:solidFill>
            </a:endParaRPr>
          </a:p>
        </p:txBody>
      </p:sp>
      <p:pic>
        <p:nvPicPr>
          <p:cNvPr id="13" name="Picture 12">
            <a:extLst>
              <a:ext uri="{FF2B5EF4-FFF2-40B4-BE49-F238E27FC236}">
                <a16:creationId xmlns:a16="http://schemas.microsoft.com/office/drawing/2014/main" id="{87F3E6FF-991B-4EEE-BA62-2925B04EDBE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54212" y="5810505"/>
            <a:ext cx="2044800" cy="353918"/>
          </a:xfrm>
          <a:prstGeom prst="rect">
            <a:avLst/>
          </a:prstGeom>
        </p:spPr>
      </p:pic>
      <p:pic>
        <p:nvPicPr>
          <p:cNvPr id="14" name="Graphic 13">
            <a:extLst>
              <a:ext uri="{FF2B5EF4-FFF2-40B4-BE49-F238E27FC236}">
                <a16:creationId xmlns:a16="http://schemas.microsoft.com/office/drawing/2014/main" id="{2A186C81-374F-4EE6-9233-C724E7C91A8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47738" y="700614"/>
            <a:ext cx="791956" cy="699410"/>
          </a:xfrm>
          <a:prstGeom prst="rect">
            <a:avLst/>
          </a:prstGeom>
        </p:spPr>
      </p:pic>
      <p:sp>
        <p:nvSpPr>
          <p:cNvPr id="21" name="Text Placeholder 7">
            <a:extLst>
              <a:ext uri="{FF2B5EF4-FFF2-40B4-BE49-F238E27FC236}">
                <a16:creationId xmlns:a16="http://schemas.microsoft.com/office/drawing/2014/main" id="{4A064FF8-5D5B-4CED-9876-D59D4983B18C}"/>
              </a:ext>
            </a:extLst>
          </p:cNvPr>
          <p:cNvSpPr>
            <a:spLocks noGrp="1"/>
          </p:cNvSpPr>
          <p:nvPr>
            <p:ph type="body" sz="quarter" idx="15" hasCustomPrompt="1"/>
          </p:nvPr>
        </p:nvSpPr>
        <p:spPr>
          <a:xfrm>
            <a:off x="547063" y="696805"/>
            <a:ext cx="5327952" cy="2659784"/>
          </a:xfrm>
        </p:spPr>
        <p:txBody>
          <a:bodyPr anchor="b" anchorCtr="0">
            <a:noAutofit/>
          </a:bodyPr>
          <a:lstStyle>
            <a:lvl1pPr marL="0" algn="l" defTabSz="1038995" rtl="0" eaLnBrk="1" latinLnBrk="0" hangingPunct="1">
              <a:lnSpc>
                <a:spcPct val="100000"/>
              </a:lnSpc>
              <a:spcBef>
                <a:spcPct val="0"/>
              </a:spcBef>
              <a:spcAft>
                <a:spcPts val="0"/>
              </a:spcAft>
              <a:buNone/>
              <a:tabLst>
                <a:tab pos="0" algn="l"/>
                <a:tab pos="2874101" algn="l"/>
              </a:tabLst>
              <a:defRPr kumimoji="0" lang="en-GB" sz="4799" b="0" i="0" u="none" strike="noStrike" kern="1200" cap="none" spc="0" normalizeH="0" baseline="0" dirty="0">
                <a:ln>
                  <a:noFill/>
                </a:ln>
                <a:solidFill>
                  <a:schemeClr val="accent1"/>
                </a:solidFill>
                <a:effectLst/>
                <a:uLnTx/>
                <a:uFillTx/>
                <a:latin typeface="+mj-lt"/>
                <a:ea typeface="+mj-ea"/>
                <a:cs typeface="+mj-cs"/>
              </a:defRPr>
            </a:lvl1pPr>
            <a:lvl2pPr>
              <a:lnSpc>
                <a:spcPct val="90000"/>
              </a:lnSpc>
              <a:spcBef>
                <a:spcPts val="200"/>
              </a:spcBef>
              <a:spcAft>
                <a:spcPts val="0"/>
              </a:spcAft>
              <a:defRPr sz="2399" spc="0">
                <a:solidFill>
                  <a:schemeClr val="tx1"/>
                </a:solidFill>
              </a:defRPr>
            </a:lvl2pPr>
          </a:lstStyle>
          <a:p>
            <a:pPr lvl="0"/>
            <a:r>
              <a:rPr lang="en-GB"/>
              <a:t>Click to add title</a:t>
            </a:r>
          </a:p>
        </p:txBody>
      </p:sp>
      <p:cxnSp>
        <p:nvCxnSpPr>
          <p:cNvPr id="22" name="Straight Connector 21">
            <a:extLst>
              <a:ext uri="{FF2B5EF4-FFF2-40B4-BE49-F238E27FC236}">
                <a16:creationId xmlns:a16="http://schemas.microsoft.com/office/drawing/2014/main" id="{DD6C5442-D800-41C8-AF65-CF6815099E9C}"/>
              </a:ext>
            </a:extLst>
          </p:cNvPr>
          <p:cNvCxnSpPr/>
          <p:nvPr userDrawn="1"/>
        </p:nvCxnSpPr>
        <p:spPr>
          <a:xfrm>
            <a:off x="548966" y="3516096"/>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FB6A44D4-B386-4943-9D12-7E3E6AC5FB8B}"/>
              </a:ext>
            </a:extLst>
          </p:cNvPr>
          <p:cNvSpPr>
            <a:spLocks noGrp="1"/>
          </p:cNvSpPr>
          <p:nvPr>
            <p:ph type="body" sz="quarter" idx="20"/>
          </p:nvPr>
        </p:nvSpPr>
        <p:spPr>
          <a:xfrm>
            <a:off x="547063" y="3675602"/>
            <a:ext cx="5327952" cy="760237"/>
          </a:xfrm>
        </p:spPr>
        <p:txBody>
          <a:bodyPr/>
          <a:lstStyle>
            <a:lvl1pPr marL="0" indent="0" algn="l" defTabSz="203831" rtl="0" eaLnBrk="1" latinLnBrk="0" hangingPunct="1">
              <a:lnSpc>
                <a:spcPct val="100000"/>
              </a:lnSpc>
              <a:spcBef>
                <a:spcPts val="0"/>
              </a:spcBef>
              <a:spcAft>
                <a:spcPts val="600"/>
              </a:spcAft>
              <a:buClrTx/>
              <a:buFont typeface="Arial" panose="020B0604020202020204" pitchFamily="34" charset="0"/>
              <a:buNone/>
              <a:defRPr lang="en-US" sz="2099" b="0" kern="1200" cap="none" baseline="0" dirty="0">
                <a:solidFill>
                  <a:schemeClr val="accent4"/>
                </a:solidFill>
                <a:latin typeface="+mn-lt"/>
                <a:ea typeface="+mn-ea"/>
                <a:cs typeface="+mn-cs"/>
              </a:defRPr>
            </a:lvl1pPr>
            <a:lvl2pPr>
              <a:defRPr b="0">
                <a:solidFill>
                  <a:schemeClr val="accent1"/>
                </a:solidFill>
              </a:defRPr>
            </a:lvl2pPr>
          </a:lstStyle>
          <a:p>
            <a:pPr marL="0" lvl="0" indent="0" algn="l" defTabSz="203831" rtl="0" eaLnBrk="1" latinLnBrk="0" hangingPunct="1">
              <a:lnSpc>
                <a:spcPct val="100000"/>
              </a:lnSpc>
              <a:spcBef>
                <a:spcPts val="0"/>
              </a:spcBef>
              <a:spcAft>
                <a:spcPts val="600"/>
              </a:spcAft>
              <a:buClrTx/>
              <a:buFont typeface="Arial" panose="020B0604020202020204" pitchFamily="34" charset="0"/>
              <a:buNone/>
            </a:pPr>
            <a:r>
              <a:rPr lang="en-GB"/>
              <a:t>Click to edit Master text styles</a:t>
            </a:r>
          </a:p>
          <a:p>
            <a:pPr lvl="1"/>
            <a:r>
              <a:rPr lang="en-GB"/>
              <a:t>Second level</a:t>
            </a:r>
          </a:p>
        </p:txBody>
      </p:sp>
    </p:spTree>
    <p:extLst>
      <p:ext uri="{BB962C8B-B14F-4D97-AF65-F5344CB8AC3E}">
        <p14:creationId xmlns:p14="http://schemas.microsoft.com/office/powerpoint/2010/main" val="379404588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Title Slide B - Dark">
    <p:spTree>
      <p:nvGrpSpPr>
        <p:cNvPr id="1" name=""/>
        <p:cNvGrpSpPr/>
        <p:nvPr/>
      </p:nvGrpSpPr>
      <p:grpSpPr>
        <a:xfrm>
          <a:off x="0" y="0"/>
          <a:ext cx="0" cy="0"/>
          <a:chOff x="0" y="0"/>
          <a:chExt cx="0" cy="0"/>
        </a:xfrm>
      </p:grpSpPr>
      <p:sp>
        <p:nvSpPr>
          <p:cNvPr id="10" name="txtSecureMarker1" hidden="1"/>
          <p:cNvSpPr txBox="1"/>
          <p:nvPr userDrawn="1"/>
        </p:nvSpPr>
        <p:spPr>
          <a:xfrm>
            <a:off x="3761256" y="26527"/>
            <a:ext cx="4669488" cy="304929"/>
          </a:xfrm>
          <a:prstGeom prst="rect">
            <a:avLst/>
          </a:prstGeom>
          <a:noFill/>
        </p:spPr>
        <p:txBody>
          <a:bodyPr wrap="square" lIns="103904" tIns="51951" rIns="103904" bIns="51951" rtlCol="0">
            <a:spAutoFit/>
          </a:bodyPr>
          <a:lstStyle/>
          <a:p>
            <a:pPr algn="ctr"/>
            <a:r>
              <a:rPr lang="en-GB" sz="1300">
                <a:solidFill>
                  <a:srgbClr val="000000"/>
                </a:solidFill>
              </a:rPr>
              <a:t>SC</a:t>
            </a:r>
            <a:r>
              <a:rPr lang="en-GB" sz="1300" baseline="0">
                <a:solidFill>
                  <a:srgbClr val="000000"/>
                </a:solidFill>
              </a:rPr>
              <a:t> TEXT GOES HERE</a:t>
            </a:r>
            <a:endParaRPr lang="en-GB" sz="1300">
              <a:solidFill>
                <a:srgbClr val="000000"/>
              </a:solidFill>
            </a:endParaRPr>
          </a:p>
        </p:txBody>
      </p:sp>
      <p:sp>
        <p:nvSpPr>
          <p:cNvPr id="11" name="txtSecureMarker2" hidden="1"/>
          <p:cNvSpPr txBox="1"/>
          <p:nvPr userDrawn="1"/>
        </p:nvSpPr>
        <p:spPr>
          <a:xfrm>
            <a:off x="4079179" y="6324601"/>
            <a:ext cx="4033642" cy="466889"/>
          </a:xfrm>
          <a:prstGeom prst="rect">
            <a:avLst/>
          </a:prstGeom>
          <a:noFill/>
        </p:spPr>
        <p:txBody>
          <a:bodyPr wrap="square" lIns="103904" tIns="51951" rIns="103904" bIns="51951" rtlCol="0" anchor="b" anchorCtr="0">
            <a:noAutofit/>
          </a:bodyPr>
          <a:lstStyle/>
          <a:p>
            <a:pPr algn="ctr"/>
            <a:r>
              <a:rPr lang="en-GB" sz="1300">
                <a:solidFill>
                  <a:srgbClr val="000000"/>
                </a:solidFill>
              </a:rPr>
              <a:t>SC</a:t>
            </a:r>
            <a:r>
              <a:rPr lang="en-GB" sz="1300" baseline="0">
                <a:solidFill>
                  <a:srgbClr val="000000"/>
                </a:solidFill>
              </a:rPr>
              <a:t> TEXT GOES HERE</a:t>
            </a:r>
            <a:endParaRPr lang="en-GB" sz="1300">
              <a:solidFill>
                <a:srgbClr val="000000"/>
              </a:solidFill>
            </a:endParaRPr>
          </a:p>
        </p:txBody>
      </p:sp>
      <p:pic>
        <p:nvPicPr>
          <p:cNvPr id="14" name="Graphic 13">
            <a:extLst>
              <a:ext uri="{FF2B5EF4-FFF2-40B4-BE49-F238E27FC236}">
                <a16:creationId xmlns:a16="http://schemas.microsoft.com/office/drawing/2014/main" id="{2A186C81-374F-4EE6-9233-C724E7C91A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7738" y="700614"/>
            <a:ext cx="791956" cy="699410"/>
          </a:xfrm>
          <a:prstGeom prst="rect">
            <a:avLst/>
          </a:prstGeom>
        </p:spPr>
      </p:pic>
      <p:sp>
        <p:nvSpPr>
          <p:cNvPr id="21" name="Text Placeholder 7">
            <a:extLst>
              <a:ext uri="{FF2B5EF4-FFF2-40B4-BE49-F238E27FC236}">
                <a16:creationId xmlns:a16="http://schemas.microsoft.com/office/drawing/2014/main" id="{4A064FF8-5D5B-4CED-9876-D59D4983B18C}"/>
              </a:ext>
            </a:extLst>
          </p:cNvPr>
          <p:cNvSpPr>
            <a:spLocks noGrp="1"/>
          </p:cNvSpPr>
          <p:nvPr>
            <p:ph type="body" sz="quarter" idx="15" hasCustomPrompt="1"/>
          </p:nvPr>
        </p:nvSpPr>
        <p:spPr>
          <a:xfrm>
            <a:off x="547063" y="696805"/>
            <a:ext cx="5327952" cy="2659784"/>
          </a:xfrm>
        </p:spPr>
        <p:txBody>
          <a:bodyPr anchor="b" anchorCtr="0">
            <a:noAutofit/>
          </a:bodyPr>
          <a:lstStyle>
            <a:lvl1pPr marL="0" algn="l" defTabSz="1038995" rtl="0" eaLnBrk="1" latinLnBrk="0" hangingPunct="1">
              <a:lnSpc>
                <a:spcPct val="100000"/>
              </a:lnSpc>
              <a:spcBef>
                <a:spcPct val="0"/>
              </a:spcBef>
              <a:spcAft>
                <a:spcPts val="0"/>
              </a:spcAft>
              <a:buNone/>
              <a:tabLst>
                <a:tab pos="0" algn="l"/>
                <a:tab pos="2874101" algn="l"/>
              </a:tabLst>
              <a:defRPr kumimoji="0" lang="en-GB" sz="4799" b="0" i="0" u="none" strike="noStrike" kern="1200" cap="none" spc="0" normalizeH="0" baseline="0" dirty="0">
                <a:ln>
                  <a:noFill/>
                </a:ln>
                <a:solidFill>
                  <a:schemeClr val="bg1"/>
                </a:solidFill>
                <a:effectLst/>
                <a:uLnTx/>
                <a:uFillTx/>
                <a:latin typeface="+mj-lt"/>
                <a:ea typeface="+mj-ea"/>
                <a:cs typeface="+mj-cs"/>
              </a:defRPr>
            </a:lvl1pPr>
            <a:lvl2pPr>
              <a:lnSpc>
                <a:spcPct val="90000"/>
              </a:lnSpc>
              <a:spcBef>
                <a:spcPts val="200"/>
              </a:spcBef>
              <a:spcAft>
                <a:spcPts val="0"/>
              </a:spcAft>
              <a:defRPr sz="2399" spc="0">
                <a:solidFill>
                  <a:schemeClr val="tx1"/>
                </a:solidFill>
              </a:defRPr>
            </a:lvl2pPr>
          </a:lstStyle>
          <a:p>
            <a:pPr lvl="0"/>
            <a:r>
              <a:rPr lang="en-GB"/>
              <a:t>Click to add title</a:t>
            </a:r>
          </a:p>
        </p:txBody>
      </p:sp>
      <p:cxnSp>
        <p:nvCxnSpPr>
          <p:cNvPr id="22" name="Straight Connector 21">
            <a:extLst>
              <a:ext uri="{FF2B5EF4-FFF2-40B4-BE49-F238E27FC236}">
                <a16:creationId xmlns:a16="http://schemas.microsoft.com/office/drawing/2014/main" id="{DD6C5442-D800-41C8-AF65-CF6815099E9C}"/>
              </a:ext>
            </a:extLst>
          </p:cNvPr>
          <p:cNvCxnSpPr/>
          <p:nvPr userDrawn="1"/>
        </p:nvCxnSpPr>
        <p:spPr>
          <a:xfrm>
            <a:off x="548966" y="3516096"/>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FB6A44D4-B386-4943-9D12-7E3E6AC5FB8B}"/>
              </a:ext>
            </a:extLst>
          </p:cNvPr>
          <p:cNvSpPr>
            <a:spLocks noGrp="1"/>
          </p:cNvSpPr>
          <p:nvPr>
            <p:ph type="body" sz="quarter" idx="20"/>
          </p:nvPr>
        </p:nvSpPr>
        <p:spPr>
          <a:xfrm>
            <a:off x="547063" y="3675602"/>
            <a:ext cx="5327952" cy="760237"/>
          </a:xfrm>
        </p:spPr>
        <p:txBody>
          <a:bodyPr/>
          <a:lstStyle>
            <a:lvl1pPr marL="0" indent="0" algn="l" defTabSz="203831" rtl="0" eaLnBrk="1" latinLnBrk="0" hangingPunct="1">
              <a:lnSpc>
                <a:spcPct val="100000"/>
              </a:lnSpc>
              <a:spcBef>
                <a:spcPts val="0"/>
              </a:spcBef>
              <a:spcAft>
                <a:spcPts val="600"/>
              </a:spcAft>
              <a:buClrTx/>
              <a:buFont typeface="Arial" panose="020B0604020202020204" pitchFamily="34" charset="0"/>
              <a:buNone/>
              <a:defRPr lang="en-US" sz="2099" b="0" kern="1200" cap="none" baseline="0" dirty="0">
                <a:solidFill>
                  <a:schemeClr val="accent4"/>
                </a:solidFill>
                <a:latin typeface="+mn-lt"/>
                <a:ea typeface="+mn-ea"/>
                <a:cs typeface="+mn-cs"/>
              </a:defRPr>
            </a:lvl1pPr>
            <a:lvl2pPr>
              <a:defRPr b="0">
                <a:solidFill>
                  <a:schemeClr val="bg1"/>
                </a:solidFill>
              </a:defRPr>
            </a:lvl2pPr>
          </a:lstStyle>
          <a:p>
            <a:pPr marL="0" lvl="0" indent="0" algn="l" defTabSz="203831" rtl="0" eaLnBrk="1" latinLnBrk="0" hangingPunct="1">
              <a:lnSpc>
                <a:spcPct val="100000"/>
              </a:lnSpc>
              <a:spcBef>
                <a:spcPts val="0"/>
              </a:spcBef>
              <a:spcAft>
                <a:spcPts val="600"/>
              </a:spcAft>
              <a:buClrTx/>
              <a:buFont typeface="Arial" panose="020B0604020202020204" pitchFamily="34" charset="0"/>
              <a:buNone/>
            </a:pPr>
            <a:r>
              <a:rPr lang="en-GB"/>
              <a:t>Click to edit Master text styles</a:t>
            </a:r>
          </a:p>
          <a:p>
            <a:pPr lvl="1"/>
            <a:r>
              <a:rPr lang="en-GB"/>
              <a:t>Second level</a:t>
            </a:r>
          </a:p>
        </p:txBody>
      </p:sp>
      <p:pic>
        <p:nvPicPr>
          <p:cNvPr id="15" name="Picture 14">
            <a:extLst>
              <a:ext uri="{FF2B5EF4-FFF2-40B4-BE49-F238E27FC236}">
                <a16:creationId xmlns:a16="http://schemas.microsoft.com/office/drawing/2014/main" id="{E798CB9B-D9D0-4EF8-931B-D05C3513C8A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55177" y="5810505"/>
            <a:ext cx="2044800" cy="353918"/>
          </a:xfrm>
          <a:prstGeom prst="rect">
            <a:avLst/>
          </a:prstGeom>
        </p:spPr>
      </p:pic>
      <p:sp>
        <p:nvSpPr>
          <p:cNvPr id="25" name="Picture Placeholder 24">
            <a:extLst>
              <a:ext uri="{FF2B5EF4-FFF2-40B4-BE49-F238E27FC236}">
                <a16:creationId xmlns:a16="http://schemas.microsoft.com/office/drawing/2014/main" id="{82CAF4D6-D7EC-4C84-B5B0-6C629FC19A75}"/>
              </a:ext>
            </a:extLst>
          </p:cNvPr>
          <p:cNvSpPr>
            <a:spLocks noGrp="1"/>
          </p:cNvSpPr>
          <p:nvPr>
            <p:ph type="pic" sz="quarter" idx="23"/>
          </p:nvPr>
        </p:nvSpPr>
        <p:spPr>
          <a:xfrm>
            <a:off x="9911356" y="2566711"/>
            <a:ext cx="1728338" cy="1719764"/>
          </a:xfrm>
          <a:custGeom>
            <a:avLst/>
            <a:gdLst>
              <a:gd name="connsiteX0" fmla="*/ 66880 w 1728788"/>
              <a:gd name="connsiteY0" fmla="*/ 0 h 1720162"/>
              <a:gd name="connsiteX1" fmla="*/ 1661908 w 1728788"/>
              <a:gd name="connsiteY1" fmla="*/ 0 h 1720162"/>
              <a:gd name="connsiteX2" fmla="*/ 1728788 w 1728788"/>
              <a:gd name="connsiteY2" fmla="*/ 66880 h 1720162"/>
              <a:gd name="connsiteX3" fmla="*/ 1728788 w 1728788"/>
              <a:gd name="connsiteY3" fmla="*/ 1653282 h 1720162"/>
              <a:gd name="connsiteX4" fmla="*/ 1661908 w 1728788"/>
              <a:gd name="connsiteY4" fmla="*/ 1720162 h 1720162"/>
              <a:gd name="connsiteX5" fmla="*/ 66880 w 1728788"/>
              <a:gd name="connsiteY5" fmla="*/ 1720162 h 1720162"/>
              <a:gd name="connsiteX6" fmla="*/ 0 w 1728788"/>
              <a:gd name="connsiteY6" fmla="*/ 1653282 h 1720162"/>
              <a:gd name="connsiteX7" fmla="*/ 0 w 1728788"/>
              <a:gd name="connsiteY7" fmla="*/ 66880 h 1720162"/>
              <a:gd name="connsiteX8" fmla="*/ 66880 w 1728788"/>
              <a:gd name="connsiteY8" fmla="*/ 0 h 172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788" h="1720162">
                <a:moveTo>
                  <a:pt x="66880" y="0"/>
                </a:moveTo>
                <a:lnTo>
                  <a:pt x="1661908" y="0"/>
                </a:lnTo>
                <a:cubicBezTo>
                  <a:pt x="1698845" y="0"/>
                  <a:pt x="1728788" y="29943"/>
                  <a:pt x="1728788" y="66880"/>
                </a:cubicBezTo>
                <a:lnTo>
                  <a:pt x="1728788" y="1653282"/>
                </a:lnTo>
                <a:cubicBezTo>
                  <a:pt x="1728788" y="1690219"/>
                  <a:pt x="1698845" y="1720162"/>
                  <a:pt x="1661908" y="1720162"/>
                </a:cubicBezTo>
                <a:lnTo>
                  <a:pt x="66880" y="1720162"/>
                </a:lnTo>
                <a:cubicBezTo>
                  <a:pt x="29943" y="1720162"/>
                  <a:pt x="0" y="1690219"/>
                  <a:pt x="0" y="1653282"/>
                </a:cubicBezTo>
                <a:lnTo>
                  <a:pt x="0" y="66880"/>
                </a:lnTo>
                <a:cubicBezTo>
                  <a:pt x="0" y="29943"/>
                  <a:pt x="29943" y="0"/>
                  <a:pt x="66880" y="0"/>
                </a:cubicBezTo>
                <a:close/>
              </a:path>
            </a:pathLst>
          </a:custGeom>
          <a:solidFill>
            <a:schemeClr val="accent6"/>
          </a:solidFill>
        </p:spPr>
        <p:txBody>
          <a:bodyPr wrap="square" anchor="ctr">
            <a:noAutofit/>
          </a:bodyPr>
          <a:lstStyle>
            <a:lvl1pPr algn="ctr">
              <a:defRPr/>
            </a:lvl1pPr>
          </a:lstStyle>
          <a:p>
            <a:endParaRPr lang="en-GB"/>
          </a:p>
        </p:txBody>
      </p:sp>
      <p:sp>
        <p:nvSpPr>
          <p:cNvPr id="26" name="Picture Placeholder 25">
            <a:extLst>
              <a:ext uri="{FF2B5EF4-FFF2-40B4-BE49-F238E27FC236}">
                <a16:creationId xmlns:a16="http://schemas.microsoft.com/office/drawing/2014/main" id="{4E74C6FE-0727-4B4F-BBFA-B0A72E20EB6E}"/>
              </a:ext>
            </a:extLst>
          </p:cNvPr>
          <p:cNvSpPr>
            <a:spLocks noGrp="1"/>
          </p:cNvSpPr>
          <p:nvPr>
            <p:ph type="pic" sz="quarter" idx="22"/>
          </p:nvPr>
        </p:nvSpPr>
        <p:spPr>
          <a:xfrm>
            <a:off x="6167419" y="2566711"/>
            <a:ext cx="3599515" cy="3599607"/>
          </a:xfrm>
          <a:custGeom>
            <a:avLst/>
            <a:gdLst>
              <a:gd name="connsiteX0" fmla="*/ 66716 w 3600452"/>
              <a:gd name="connsiteY0" fmla="*/ 0 h 3600441"/>
              <a:gd name="connsiteX1" fmla="*/ 3533736 w 3600452"/>
              <a:gd name="connsiteY1" fmla="*/ 0 h 3600441"/>
              <a:gd name="connsiteX2" fmla="*/ 3600452 w 3600452"/>
              <a:gd name="connsiteY2" fmla="*/ 66716 h 3600441"/>
              <a:gd name="connsiteX3" fmla="*/ 3600452 w 3600452"/>
              <a:gd name="connsiteY3" fmla="*/ 3533725 h 3600441"/>
              <a:gd name="connsiteX4" fmla="*/ 3533736 w 3600452"/>
              <a:gd name="connsiteY4" fmla="*/ 3600441 h 3600441"/>
              <a:gd name="connsiteX5" fmla="*/ 66716 w 3600452"/>
              <a:gd name="connsiteY5" fmla="*/ 3600441 h 3600441"/>
              <a:gd name="connsiteX6" fmla="*/ 0 w 3600452"/>
              <a:gd name="connsiteY6" fmla="*/ 3533725 h 3600441"/>
              <a:gd name="connsiteX7" fmla="*/ 0 w 3600452"/>
              <a:gd name="connsiteY7" fmla="*/ 66716 h 3600441"/>
              <a:gd name="connsiteX8" fmla="*/ 66716 w 3600452"/>
              <a:gd name="connsiteY8" fmla="*/ 0 h 36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452" h="3600441">
                <a:moveTo>
                  <a:pt x="66716" y="0"/>
                </a:moveTo>
                <a:lnTo>
                  <a:pt x="3533736" y="0"/>
                </a:lnTo>
                <a:cubicBezTo>
                  <a:pt x="3570582" y="0"/>
                  <a:pt x="3600452" y="29870"/>
                  <a:pt x="3600452" y="66716"/>
                </a:cubicBezTo>
                <a:lnTo>
                  <a:pt x="3600452" y="3533725"/>
                </a:lnTo>
                <a:cubicBezTo>
                  <a:pt x="3600452" y="3570571"/>
                  <a:pt x="3570582" y="3600441"/>
                  <a:pt x="3533736" y="3600441"/>
                </a:cubicBezTo>
                <a:lnTo>
                  <a:pt x="66716" y="3600441"/>
                </a:lnTo>
                <a:cubicBezTo>
                  <a:pt x="29870" y="3600441"/>
                  <a:pt x="0" y="3570571"/>
                  <a:pt x="0" y="3533725"/>
                </a:cubicBezTo>
                <a:lnTo>
                  <a:pt x="0" y="66716"/>
                </a:lnTo>
                <a:cubicBezTo>
                  <a:pt x="0" y="29870"/>
                  <a:pt x="29870" y="0"/>
                  <a:pt x="66716" y="0"/>
                </a:cubicBezTo>
                <a:close/>
              </a:path>
            </a:pathLst>
          </a:custGeom>
          <a:solidFill>
            <a:schemeClr val="accent6"/>
          </a:solidFill>
        </p:spPr>
        <p:txBody>
          <a:bodyPr wrap="square" anchor="ctr">
            <a:noAutofit/>
          </a:bodyPr>
          <a:lstStyle>
            <a:lvl1pPr algn="ctr">
              <a:defRPr/>
            </a:lvl1pPr>
          </a:lstStyle>
          <a:p>
            <a:endParaRPr lang="en-GB"/>
          </a:p>
        </p:txBody>
      </p:sp>
      <p:sp>
        <p:nvSpPr>
          <p:cNvPr id="27" name="Picture Placeholder 26">
            <a:extLst>
              <a:ext uri="{FF2B5EF4-FFF2-40B4-BE49-F238E27FC236}">
                <a16:creationId xmlns:a16="http://schemas.microsoft.com/office/drawing/2014/main" id="{5676D66A-32D8-465B-A371-C4BFDE3A0115}"/>
              </a:ext>
            </a:extLst>
          </p:cNvPr>
          <p:cNvSpPr>
            <a:spLocks noGrp="1"/>
          </p:cNvSpPr>
          <p:nvPr>
            <p:ph type="pic" sz="quarter" idx="21"/>
          </p:nvPr>
        </p:nvSpPr>
        <p:spPr>
          <a:xfrm>
            <a:off x="6169323" y="694901"/>
            <a:ext cx="1728338" cy="1727064"/>
          </a:xfrm>
          <a:custGeom>
            <a:avLst/>
            <a:gdLst>
              <a:gd name="connsiteX0" fmla="*/ 69029 w 1728788"/>
              <a:gd name="connsiteY0" fmla="*/ 0 h 1727464"/>
              <a:gd name="connsiteX1" fmla="*/ 1659759 w 1728788"/>
              <a:gd name="connsiteY1" fmla="*/ 0 h 1727464"/>
              <a:gd name="connsiteX2" fmla="*/ 1728788 w 1728788"/>
              <a:gd name="connsiteY2" fmla="*/ 69029 h 1727464"/>
              <a:gd name="connsiteX3" fmla="*/ 1728788 w 1728788"/>
              <a:gd name="connsiteY3" fmla="*/ 1658435 h 1727464"/>
              <a:gd name="connsiteX4" fmla="*/ 1659759 w 1728788"/>
              <a:gd name="connsiteY4" fmla="*/ 1727464 h 1727464"/>
              <a:gd name="connsiteX5" fmla="*/ 69029 w 1728788"/>
              <a:gd name="connsiteY5" fmla="*/ 1727464 h 1727464"/>
              <a:gd name="connsiteX6" fmla="*/ 0 w 1728788"/>
              <a:gd name="connsiteY6" fmla="*/ 1658435 h 1727464"/>
              <a:gd name="connsiteX7" fmla="*/ 0 w 1728788"/>
              <a:gd name="connsiteY7" fmla="*/ 69029 h 1727464"/>
              <a:gd name="connsiteX8" fmla="*/ 69029 w 1728788"/>
              <a:gd name="connsiteY8" fmla="*/ 0 h 172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788" h="1727464">
                <a:moveTo>
                  <a:pt x="69029" y="0"/>
                </a:moveTo>
                <a:lnTo>
                  <a:pt x="1659759" y="0"/>
                </a:lnTo>
                <a:cubicBezTo>
                  <a:pt x="1697883" y="0"/>
                  <a:pt x="1728788" y="30905"/>
                  <a:pt x="1728788" y="69029"/>
                </a:cubicBezTo>
                <a:lnTo>
                  <a:pt x="1728788" y="1658435"/>
                </a:lnTo>
                <a:cubicBezTo>
                  <a:pt x="1728788" y="1696559"/>
                  <a:pt x="1697883" y="1727464"/>
                  <a:pt x="1659759" y="1727464"/>
                </a:cubicBezTo>
                <a:lnTo>
                  <a:pt x="69029" y="1727464"/>
                </a:lnTo>
                <a:cubicBezTo>
                  <a:pt x="30905" y="1727464"/>
                  <a:pt x="0" y="1696559"/>
                  <a:pt x="0" y="1658435"/>
                </a:cubicBezTo>
                <a:lnTo>
                  <a:pt x="0" y="69029"/>
                </a:lnTo>
                <a:cubicBezTo>
                  <a:pt x="0" y="30905"/>
                  <a:pt x="30905" y="0"/>
                  <a:pt x="69029" y="0"/>
                </a:cubicBezTo>
                <a:close/>
              </a:path>
            </a:pathLst>
          </a:custGeom>
          <a:solidFill>
            <a:schemeClr val="accent6"/>
          </a:solidFill>
        </p:spPr>
        <p:txBody>
          <a:bodyPr wrap="square" anchor="ctr">
            <a:noAutofit/>
          </a:bodyPr>
          <a:lstStyle>
            <a:lvl1pPr algn="ctr">
              <a:defRPr/>
            </a:lvl1pPr>
          </a:lstStyle>
          <a:p>
            <a:endParaRPr lang="en-GB"/>
          </a:p>
        </p:txBody>
      </p:sp>
    </p:spTree>
    <p:extLst>
      <p:ext uri="{BB962C8B-B14F-4D97-AF65-F5344CB8AC3E}">
        <p14:creationId xmlns:p14="http://schemas.microsoft.com/office/powerpoint/2010/main" val="14265818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A - Light">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46EBA3F2-B810-4D50-B21A-7156FC0472E2}"/>
              </a:ext>
            </a:extLst>
          </p:cNvPr>
          <p:cNvSpPr>
            <a:spLocks noGrp="1"/>
          </p:cNvSpPr>
          <p:nvPr>
            <p:ph type="body" sz="quarter" idx="15" hasCustomPrompt="1"/>
          </p:nvPr>
        </p:nvSpPr>
        <p:spPr>
          <a:xfrm>
            <a:off x="6167419" y="1633410"/>
            <a:ext cx="5472275" cy="2659784"/>
          </a:xfrm>
        </p:spPr>
        <p:txBody>
          <a:bodyPr anchor="b" anchorCtr="0">
            <a:noAutofit/>
          </a:bodyPr>
          <a:lstStyle>
            <a:lvl1pPr marL="0" algn="l" defTabSz="1038995" rtl="0" eaLnBrk="1" latinLnBrk="0" hangingPunct="1">
              <a:lnSpc>
                <a:spcPct val="100000"/>
              </a:lnSpc>
              <a:spcBef>
                <a:spcPct val="0"/>
              </a:spcBef>
              <a:spcAft>
                <a:spcPts val="0"/>
              </a:spcAft>
              <a:buNone/>
              <a:tabLst>
                <a:tab pos="0" algn="l"/>
                <a:tab pos="2874101" algn="l"/>
              </a:tabLst>
              <a:defRPr kumimoji="0" lang="en-GB" sz="4799" b="0" i="0" u="none" strike="noStrike" kern="1200" cap="none" spc="0" normalizeH="0" baseline="0" dirty="0">
                <a:ln>
                  <a:noFill/>
                </a:ln>
                <a:solidFill>
                  <a:schemeClr val="accent1"/>
                </a:solidFill>
                <a:effectLst/>
                <a:uLnTx/>
                <a:uFillTx/>
                <a:latin typeface="+mj-lt"/>
                <a:ea typeface="+mj-ea"/>
                <a:cs typeface="+mj-cs"/>
              </a:defRPr>
            </a:lvl1pPr>
            <a:lvl2pPr>
              <a:lnSpc>
                <a:spcPct val="90000"/>
              </a:lnSpc>
              <a:spcBef>
                <a:spcPts val="200"/>
              </a:spcBef>
              <a:spcAft>
                <a:spcPts val="0"/>
              </a:spcAft>
              <a:defRPr sz="2399" spc="0">
                <a:solidFill>
                  <a:schemeClr val="tx1"/>
                </a:solidFill>
              </a:defRPr>
            </a:lvl2pPr>
          </a:lstStyle>
          <a:p>
            <a:pPr lvl="0"/>
            <a:r>
              <a:rPr lang="en-GB"/>
              <a:t>Click to add title</a:t>
            </a:r>
          </a:p>
        </p:txBody>
      </p:sp>
      <p:sp>
        <p:nvSpPr>
          <p:cNvPr id="14" name="Picture Placeholder 13">
            <a:extLst>
              <a:ext uri="{FF2B5EF4-FFF2-40B4-BE49-F238E27FC236}">
                <a16:creationId xmlns:a16="http://schemas.microsoft.com/office/drawing/2014/main" id="{574A3DDA-476D-454D-8939-FA8E4661D6EA}"/>
              </a:ext>
            </a:extLst>
          </p:cNvPr>
          <p:cNvSpPr>
            <a:spLocks noGrp="1"/>
          </p:cNvSpPr>
          <p:nvPr>
            <p:ph type="pic" sz="quarter" idx="19" hasCustomPrompt="1"/>
          </p:nvPr>
        </p:nvSpPr>
        <p:spPr>
          <a:xfrm>
            <a:off x="0" y="0"/>
            <a:ext cx="5088200" cy="6856412"/>
          </a:xfrm>
          <a:custGeom>
            <a:avLst/>
            <a:gdLst>
              <a:gd name="connsiteX0" fmla="*/ 0 w 5089525"/>
              <a:gd name="connsiteY0" fmla="*/ 0 h 6858000"/>
              <a:gd name="connsiteX1" fmla="*/ 4994052 w 5089525"/>
              <a:gd name="connsiteY1" fmla="*/ 0 h 6858000"/>
              <a:gd name="connsiteX2" fmla="*/ 5089525 w 5089525"/>
              <a:gd name="connsiteY2" fmla="*/ 95473 h 6858000"/>
              <a:gd name="connsiteX3" fmla="*/ 5089525 w 5089525"/>
              <a:gd name="connsiteY3" fmla="*/ 6762527 h 6858000"/>
              <a:gd name="connsiteX4" fmla="*/ 4994052 w 5089525"/>
              <a:gd name="connsiteY4" fmla="*/ 6858000 h 6858000"/>
              <a:gd name="connsiteX5" fmla="*/ 0 w 508952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9525" h="6858000">
                <a:moveTo>
                  <a:pt x="0" y="0"/>
                </a:moveTo>
                <a:lnTo>
                  <a:pt x="4994052" y="0"/>
                </a:lnTo>
                <a:cubicBezTo>
                  <a:pt x="5046780" y="0"/>
                  <a:pt x="5089525" y="42745"/>
                  <a:pt x="5089525" y="95473"/>
                </a:cubicBezTo>
                <a:lnTo>
                  <a:pt x="5089525" y="6762527"/>
                </a:lnTo>
                <a:cubicBezTo>
                  <a:pt x="5089525" y="6815255"/>
                  <a:pt x="5046780" y="6858000"/>
                  <a:pt x="4994052" y="6858000"/>
                </a:cubicBezTo>
                <a:lnTo>
                  <a:pt x="0" y="6858000"/>
                </a:lnTo>
                <a:close/>
              </a:path>
            </a:pathLst>
          </a:custGeom>
          <a:solidFill>
            <a:schemeClr val="accent1"/>
          </a:solidFill>
        </p:spPr>
        <p:txBody>
          <a:bodyPr wrap="square" lIns="36000" tIns="36000" rIns="36000" bIns="36000" anchor="ctr">
            <a:noAutofit/>
          </a:bodyPr>
          <a:lstStyle>
            <a:lvl1pPr algn="ctr">
              <a:defRPr>
                <a:solidFill>
                  <a:schemeClr val="accent4"/>
                </a:solidFill>
              </a:defRPr>
            </a:lvl1pPr>
          </a:lstStyle>
          <a:p>
            <a:r>
              <a:rPr lang="en-GB"/>
              <a:t>Image here</a:t>
            </a:r>
          </a:p>
        </p:txBody>
      </p:sp>
      <p:sp>
        <p:nvSpPr>
          <p:cNvPr id="12" name="txtSecureMarker1" hidden="1"/>
          <p:cNvSpPr txBox="1"/>
          <p:nvPr userDrawn="1"/>
        </p:nvSpPr>
        <p:spPr>
          <a:xfrm>
            <a:off x="3761256" y="57478"/>
            <a:ext cx="4669488" cy="304929"/>
          </a:xfrm>
          <a:prstGeom prst="rect">
            <a:avLst/>
          </a:prstGeom>
          <a:noFill/>
        </p:spPr>
        <p:txBody>
          <a:bodyPr wrap="square" lIns="103904" tIns="51951" rIns="103904" bIns="51951" rtlCol="0">
            <a:spAutoFit/>
          </a:bodyPr>
          <a:lstStyle/>
          <a:p>
            <a:pPr algn="ctr"/>
            <a:r>
              <a:rPr lang="en-GB" sz="1300">
                <a:solidFill>
                  <a:srgbClr val="000000"/>
                </a:solidFill>
              </a:rPr>
              <a:t>SC</a:t>
            </a:r>
            <a:r>
              <a:rPr lang="en-GB" sz="1300" baseline="0">
                <a:solidFill>
                  <a:srgbClr val="000000"/>
                </a:solidFill>
              </a:rPr>
              <a:t> TEXT GOES HERE</a:t>
            </a:r>
            <a:endParaRPr lang="en-GB" sz="1300">
              <a:solidFill>
                <a:srgbClr val="000000"/>
              </a:solidFill>
            </a:endParaRPr>
          </a:p>
        </p:txBody>
      </p:sp>
      <p:sp>
        <p:nvSpPr>
          <p:cNvPr id="15" name="txtSecureMarker2" hidden="1"/>
          <p:cNvSpPr txBox="1"/>
          <p:nvPr userDrawn="1"/>
        </p:nvSpPr>
        <p:spPr>
          <a:xfrm>
            <a:off x="3761256" y="6508376"/>
            <a:ext cx="4669488" cy="304929"/>
          </a:xfrm>
          <a:prstGeom prst="rect">
            <a:avLst/>
          </a:prstGeom>
          <a:noFill/>
        </p:spPr>
        <p:txBody>
          <a:bodyPr wrap="square" lIns="103904" tIns="51951" rIns="103904" bIns="51951" rtlCol="0">
            <a:spAutoFit/>
          </a:bodyPr>
          <a:lstStyle/>
          <a:p>
            <a:pPr algn="ctr"/>
            <a:r>
              <a:rPr lang="en-GB" sz="1300">
                <a:solidFill>
                  <a:srgbClr val="000000"/>
                </a:solidFill>
              </a:rPr>
              <a:t>SC</a:t>
            </a:r>
            <a:r>
              <a:rPr lang="en-GB" sz="1300" baseline="0">
                <a:solidFill>
                  <a:srgbClr val="000000"/>
                </a:solidFill>
              </a:rPr>
              <a:t> TEXT GOES HERE</a:t>
            </a:r>
            <a:endParaRPr lang="en-GB" sz="1300">
              <a:solidFill>
                <a:srgbClr val="000000"/>
              </a:solidFill>
            </a:endParaRPr>
          </a:p>
        </p:txBody>
      </p:sp>
      <p:pic>
        <p:nvPicPr>
          <p:cNvPr id="9" name="Picture 8">
            <a:extLst>
              <a:ext uri="{FF2B5EF4-FFF2-40B4-BE49-F238E27FC236}">
                <a16:creationId xmlns:a16="http://schemas.microsoft.com/office/drawing/2014/main" id="{9106B660-5BE2-4670-BCCE-2413D99E68E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78848" y="6048870"/>
            <a:ext cx="2044800" cy="353918"/>
          </a:xfrm>
          <a:prstGeom prst="rect">
            <a:avLst/>
          </a:prstGeom>
        </p:spPr>
      </p:pic>
      <p:pic>
        <p:nvPicPr>
          <p:cNvPr id="11" name="Graphic 10">
            <a:extLst>
              <a:ext uri="{FF2B5EF4-FFF2-40B4-BE49-F238E27FC236}">
                <a16:creationId xmlns:a16="http://schemas.microsoft.com/office/drawing/2014/main" id="{1F98CDF9-443A-4730-BD1E-9EB13F16C02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47738" y="700614"/>
            <a:ext cx="791956" cy="699410"/>
          </a:xfrm>
          <a:prstGeom prst="rect">
            <a:avLst/>
          </a:prstGeom>
        </p:spPr>
      </p:pic>
      <p:cxnSp>
        <p:nvCxnSpPr>
          <p:cNvPr id="19" name="Straight Connector 18">
            <a:extLst>
              <a:ext uri="{FF2B5EF4-FFF2-40B4-BE49-F238E27FC236}">
                <a16:creationId xmlns:a16="http://schemas.microsoft.com/office/drawing/2014/main" id="{D867FDD4-F399-46AC-8F1C-10FD6928036A}"/>
              </a:ext>
            </a:extLst>
          </p:cNvPr>
          <p:cNvCxnSpPr/>
          <p:nvPr userDrawn="1"/>
        </p:nvCxnSpPr>
        <p:spPr>
          <a:xfrm>
            <a:off x="6169322" y="444508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9C351AAF-0341-4229-A202-8F2919664979}"/>
              </a:ext>
            </a:extLst>
          </p:cNvPr>
          <p:cNvSpPr>
            <a:spLocks noGrp="1"/>
          </p:cNvSpPr>
          <p:nvPr>
            <p:ph type="body" sz="quarter" idx="20"/>
          </p:nvPr>
        </p:nvSpPr>
        <p:spPr>
          <a:xfrm>
            <a:off x="6167419" y="4596971"/>
            <a:ext cx="5472275" cy="760237"/>
          </a:xfrm>
        </p:spPr>
        <p:txBody>
          <a:bodyPr/>
          <a:lstStyle>
            <a:lvl1pPr marL="0" indent="0" algn="l" defTabSz="203831" rtl="0" eaLnBrk="1" latinLnBrk="0" hangingPunct="1">
              <a:lnSpc>
                <a:spcPct val="100000"/>
              </a:lnSpc>
              <a:spcBef>
                <a:spcPts val="0"/>
              </a:spcBef>
              <a:spcAft>
                <a:spcPts val="600"/>
              </a:spcAft>
              <a:buClrTx/>
              <a:buFont typeface="Arial" panose="020B0604020202020204" pitchFamily="34" charset="0"/>
              <a:buNone/>
              <a:defRPr lang="en-US" sz="2099" b="0" kern="1200" cap="none" baseline="0" dirty="0" smtClean="0">
                <a:solidFill>
                  <a:schemeClr val="accent4"/>
                </a:solidFill>
                <a:latin typeface="+mn-lt"/>
                <a:ea typeface="+mn-ea"/>
                <a:cs typeface="+mn-cs"/>
              </a:defRPr>
            </a:lvl1pPr>
            <a:lvl2pPr>
              <a:defRPr b="0">
                <a:solidFill>
                  <a:schemeClr val="accent1"/>
                </a:solidFill>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60300567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ivider Slide A [TOC Sourc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76F78DF-1E3F-4F25-8273-DCD1EE32DC67}"/>
              </a:ext>
            </a:extLst>
          </p:cNvPr>
          <p:cNvSpPr>
            <a:spLocks noGrp="1"/>
          </p:cNvSpPr>
          <p:nvPr>
            <p:ph type="pic" sz="quarter" idx="24"/>
          </p:nvPr>
        </p:nvSpPr>
        <p:spPr>
          <a:xfrm>
            <a:off x="4296243" y="0"/>
            <a:ext cx="7895756" cy="6858000"/>
          </a:xfrm>
          <a:custGeom>
            <a:avLst/>
            <a:gdLst>
              <a:gd name="connsiteX0" fmla="*/ 103786 w 7897812"/>
              <a:gd name="connsiteY0" fmla="*/ 0 h 6859588"/>
              <a:gd name="connsiteX1" fmla="*/ 7897812 w 7897812"/>
              <a:gd name="connsiteY1" fmla="*/ 0 h 6859588"/>
              <a:gd name="connsiteX2" fmla="*/ 7897812 w 7897812"/>
              <a:gd name="connsiteY2" fmla="*/ 6859588 h 6859588"/>
              <a:gd name="connsiteX3" fmla="*/ 103786 w 7897812"/>
              <a:gd name="connsiteY3" fmla="*/ 6859588 h 6859588"/>
              <a:gd name="connsiteX4" fmla="*/ 0 w 7897812"/>
              <a:gd name="connsiteY4" fmla="*/ 6755802 h 6859588"/>
              <a:gd name="connsiteX5" fmla="*/ 0 w 7897812"/>
              <a:gd name="connsiteY5" fmla="*/ 103786 h 6859588"/>
              <a:gd name="connsiteX6" fmla="*/ 103786 w 7897812"/>
              <a:gd name="connsiteY6" fmla="*/ 0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12" h="6859588">
                <a:moveTo>
                  <a:pt x="103786" y="0"/>
                </a:moveTo>
                <a:lnTo>
                  <a:pt x="7897812" y="0"/>
                </a:lnTo>
                <a:lnTo>
                  <a:pt x="7897812" y="6859588"/>
                </a:lnTo>
                <a:lnTo>
                  <a:pt x="103786" y="6859588"/>
                </a:lnTo>
                <a:cubicBezTo>
                  <a:pt x="46467" y="6859588"/>
                  <a:pt x="0" y="6813121"/>
                  <a:pt x="0" y="6755802"/>
                </a:cubicBezTo>
                <a:lnTo>
                  <a:pt x="0" y="103786"/>
                </a:lnTo>
                <a:cubicBezTo>
                  <a:pt x="0" y="46467"/>
                  <a:pt x="46467" y="0"/>
                  <a:pt x="103786" y="0"/>
                </a:cubicBezTo>
                <a:close/>
              </a:path>
            </a:pathLst>
          </a:custGeom>
          <a:solidFill>
            <a:schemeClr val="accent6"/>
          </a:solidFill>
        </p:spPr>
        <p:txBody>
          <a:bodyPr wrap="square" anchor="ctr">
            <a:noAutofit/>
          </a:bodyPr>
          <a:lstStyle>
            <a:lvl1pPr algn="ctr">
              <a:defRPr/>
            </a:lvl1pPr>
          </a:lstStyle>
          <a:p>
            <a:endParaRPr lang="en-GB"/>
          </a:p>
        </p:txBody>
      </p:sp>
      <p:sp>
        <p:nvSpPr>
          <p:cNvPr id="10" name="plcSectionNumber">
            <a:extLst>
              <a:ext uri="{FF2B5EF4-FFF2-40B4-BE49-F238E27FC236}">
                <a16:creationId xmlns:a16="http://schemas.microsoft.com/office/drawing/2014/main" id="{7CB557C8-32D2-47BF-983C-E96EE794946D}"/>
              </a:ext>
            </a:extLst>
          </p:cNvPr>
          <p:cNvSpPr>
            <a:spLocks noGrp="1"/>
          </p:cNvSpPr>
          <p:nvPr>
            <p:ph type="body" sz="quarter" idx="23" hasCustomPrompt="1"/>
          </p:nvPr>
        </p:nvSpPr>
        <p:spPr>
          <a:xfrm>
            <a:off x="558401" y="958245"/>
            <a:ext cx="3487256" cy="2398541"/>
          </a:xfrm>
          <a:prstGeom prst="rect">
            <a:avLst/>
          </a:prstGeom>
          <a:noFill/>
        </p:spPr>
        <p:txBody>
          <a:bodyPr wrap="square" lIns="0" rIns="0" anchor="b">
            <a:noAutofit/>
          </a:bodyPr>
          <a:lstStyle>
            <a:lvl1pPr algn="l">
              <a:spcAft>
                <a:spcPts val="0"/>
              </a:spcAft>
              <a:defRPr sz="11497" b="0">
                <a:solidFill>
                  <a:schemeClr val="accent4"/>
                </a:solidFill>
                <a:latin typeface="+mj-lt"/>
              </a:defRPr>
            </a:lvl1pPr>
            <a:lvl2pPr>
              <a:defRPr sz="2399"/>
            </a:lvl2pPr>
            <a:lvl3pPr>
              <a:defRPr sz="1999"/>
            </a:lvl3pPr>
            <a:lvl4pPr>
              <a:defRPr sz="1999"/>
            </a:lvl4pPr>
            <a:lvl5pPr>
              <a:defRPr sz="1999"/>
            </a:lvl5pPr>
          </a:lstStyle>
          <a:p>
            <a:pPr lvl="0"/>
            <a:r>
              <a:rPr lang="en-GB"/>
              <a:t>##</a:t>
            </a:r>
          </a:p>
        </p:txBody>
      </p:sp>
      <p:sp>
        <p:nvSpPr>
          <p:cNvPr id="14" name="plcSectionTitle">
            <a:extLst>
              <a:ext uri="{FF2B5EF4-FFF2-40B4-BE49-F238E27FC236}">
                <a16:creationId xmlns:a16="http://schemas.microsoft.com/office/drawing/2014/main" id="{0FEC81F5-7067-4927-80AA-EFEBE52A9A3C}"/>
              </a:ext>
            </a:extLst>
          </p:cNvPr>
          <p:cNvSpPr>
            <a:spLocks noGrp="1"/>
          </p:cNvSpPr>
          <p:nvPr>
            <p:ph type="body" sz="quarter" idx="13" hasCustomPrompt="1"/>
          </p:nvPr>
        </p:nvSpPr>
        <p:spPr>
          <a:xfrm>
            <a:off x="558401" y="3645644"/>
            <a:ext cx="3487256" cy="2056924"/>
          </a:xfrm>
          <a:prstGeom prst="rect">
            <a:avLst/>
          </a:prstGeom>
          <a:noFill/>
        </p:spPr>
        <p:txBody>
          <a:bodyPr wrap="square" lIns="0" tIns="144000" rIns="144000" bIns="144000" anchor="t">
            <a:noAutofit/>
          </a:bodyPr>
          <a:lstStyle>
            <a:lvl1pPr marL="0" marR="0" indent="0" algn="l" defTabSz="203831" rtl="0" eaLnBrk="1" fontAlgn="auto" latinLnBrk="0" hangingPunct="1">
              <a:lnSpc>
                <a:spcPct val="100000"/>
              </a:lnSpc>
              <a:spcBef>
                <a:spcPts val="600"/>
              </a:spcBef>
              <a:spcAft>
                <a:spcPts val="0"/>
              </a:spcAft>
              <a:buClrTx/>
              <a:buSzTx/>
              <a:buFont typeface="Arial" panose="020B0604020202020204" pitchFamily="34" charset="0"/>
              <a:buNone/>
              <a:tabLst/>
              <a:defRPr sz="2799" b="0" cap="none" spc="0" baseline="0">
                <a:solidFill>
                  <a:schemeClr val="accent1"/>
                </a:solidFill>
              </a:defRPr>
            </a:lvl1pPr>
            <a:lvl2pPr>
              <a:lnSpc>
                <a:spcPct val="100000"/>
              </a:lnSpc>
              <a:spcBef>
                <a:spcPts val="600"/>
              </a:spcBef>
              <a:spcAft>
                <a:spcPts val="0"/>
              </a:spcAft>
              <a:defRPr sz="1799" b="0" cap="none" spc="0">
                <a:solidFill>
                  <a:schemeClr val="accent4"/>
                </a:solidFill>
              </a:defRPr>
            </a:lvl2pPr>
            <a:lvl3pPr>
              <a:lnSpc>
                <a:spcPct val="100000"/>
              </a:lnSpc>
              <a:spcAft>
                <a:spcPts val="0"/>
              </a:spcAft>
              <a:defRPr sz="1699" spc="0">
                <a:solidFill>
                  <a:srgbClr val="7A91A6"/>
                </a:solidFill>
              </a:defRPr>
            </a:lvl3pPr>
            <a:lvl4pPr marL="0" indent="0">
              <a:spcBef>
                <a:spcPts val="0"/>
              </a:spcBef>
              <a:spcAft>
                <a:spcPts val="0"/>
              </a:spcAft>
              <a:buNone/>
              <a:defRPr sz="1699" spc="0">
                <a:solidFill>
                  <a:srgbClr val="7A91A6"/>
                </a:solidFill>
              </a:defRPr>
            </a:lvl4pPr>
            <a:lvl5pPr marL="0" indent="0">
              <a:spcBef>
                <a:spcPts val="0"/>
              </a:spcBef>
              <a:spcAft>
                <a:spcPts val="0"/>
              </a:spcAft>
              <a:buNone/>
              <a:defRPr sz="1699" spc="0">
                <a:solidFill>
                  <a:srgbClr val="7A91A6"/>
                </a:solidFill>
              </a:defRPr>
            </a:lvl5pPr>
            <a:lvl6pPr marL="0" indent="0">
              <a:lnSpc>
                <a:spcPct val="100000"/>
              </a:lnSpc>
              <a:spcBef>
                <a:spcPts val="0"/>
              </a:spcBef>
              <a:spcAft>
                <a:spcPts val="0"/>
              </a:spcAft>
              <a:buNone/>
              <a:defRPr sz="1699" spc="0">
                <a:solidFill>
                  <a:srgbClr val="7A91A6"/>
                </a:solidFill>
              </a:defRPr>
            </a:lvl6pPr>
            <a:lvl7pPr marL="0" indent="0">
              <a:lnSpc>
                <a:spcPct val="100000"/>
              </a:lnSpc>
              <a:spcBef>
                <a:spcPts val="0"/>
              </a:spcBef>
              <a:spcAft>
                <a:spcPts val="0"/>
              </a:spcAft>
              <a:buNone/>
              <a:defRPr sz="1699" spc="0">
                <a:solidFill>
                  <a:srgbClr val="7A91A6"/>
                </a:solidFill>
              </a:defRPr>
            </a:lvl7pPr>
            <a:lvl8pPr marL="0" indent="0">
              <a:lnSpc>
                <a:spcPct val="100000"/>
              </a:lnSpc>
              <a:spcBef>
                <a:spcPts val="0"/>
              </a:spcBef>
              <a:spcAft>
                <a:spcPts val="0"/>
              </a:spcAft>
              <a:buNone/>
              <a:defRPr sz="1699" spc="0">
                <a:solidFill>
                  <a:srgbClr val="7A91A6"/>
                </a:solidFill>
              </a:defRPr>
            </a:lvl8pPr>
            <a:lvl9pPr marL="0" indent="0">
              <a:lnSpc>
                <a:spcPct val="100000"/>
              </a:lnSpc>
              <a:spcBef>
                <a:spcPts val="0"/>
              </a:spcBef>
              <a:spcAft>
                <a:spcPts val="0"/>
              </a:spcAft>
              <a:buNone/>
              <a:defRPr sz="1699" spc="0">
                <a:solidFill>
                  <a:srgbClr val="7A91A6"/>
                </a:solidFill>
              </a:defRPr>
            </a:lvl9pPr>
          </a:lstStyle>
          <a:p>
            <a:pPr marL="0" marR="0" lvl="0" indent="0" algn="l" defTabSz="203831"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a:t>Divider title  </a:t>
            </a:r>
          </a:p>
          <a:p>
            <a:pPr lvl="1"/>
            <a:r>
              <a:rPr lang="en-GB"/>
              <a:t>Second level</a:t>
            </a:r>
          </a:p>
        </p:txBody>
      </p:sp>
      <p:sp>
        <p:nvSpPr>
          <p:cNvPr id="9" name="txtSecureMarker2" hidden="1"/>
          <p:cNvSpPr txBox="1"/>
          <p:nvPr userDrawn="1"/>
        </p:nvSpPr>
        <p:spPr>
          <a:xfrm>
            <a:off x="3761256" y="6534710"/>
            <a:ext cx="4669488" cy="304929"/>
          </a:xfrm>
          <a:prstGeom prst="rect">
            <a:avLst/>
          </a:prstGeom>
          <a:noFill/>
        </p:spPr>
        <p:txBody>
          <a:bodyPr wrap="square" lIns="103904" tIns="51951" rIns="103904" bIns="51951" rtlCol="0">
            <a:spAutoFit/>
          </a:bodyPr>
          <a:lstStyle/>
          <a:p>
            <a:pPr algn="ctr"/>
            <a:r>
              <a:rPr lang="en-GB" sz="1300">
                <a:solidFill>
                  <a:srgbClr val="000000"/>
                </a:solidFill>
              </a:rPr>
              <a:t>SC</a:t>
            </a:r>
            <a:r>
              <a:rPr lang="en-GB" sz="1300" baseline="0">
                <a:solidFill>
                  <a:srgbClr val="000000"/>
                </a:solidFill>
              </a:rPr>
              <a:t> TEXT GOES HERE</a:t>
            </a:r>
            <a:endParaRPr lang="en-GB" sz="1300">
              <a:solidFill>
                <a:srgbClr val="000000"/>
              </a:solidFill>
            </a:endParaRPr>
          </a:p>
        </p:txBody>
      </p:sp>
      <p:sp>
        <p:nvSpPr>
          <p:cNvPr id="7" name="txtSecureMarker1" hidden="1"/>
          <p:cNvSpPr txBox="1"/>
          <p:nvPr userDrawn="1"/>
        </p:nvSpPr>
        <p:spPr>
          <a:xfrm>
            <a:off x="3761256" y="55388"/>
            <a:ext cx="4669488" cy="304929"/>
          </a:xfrm>
          <a:prstGeom prst="rect">
            <a:avLst/>
          </a:prstGeom>
          <a:noFill/>
        </p:spPr>
        <p:txBody>
          <a:bodyPr wrap="square" lIns="103904" tIns="51951" rIns="103904" bIns="51951" rtlCol="0">
            <a:spAutoFit/>
          </a:bodyPr>
          <a:lstStyle/>
          <a:p>
            <a:pPr algn="ctr"/>
            <a:r>
              <a:rPr lang="en-GB" sz="1300">
                <a:solidFill>
                  <a:srgbClr val="000000"/>
                </a:solidFill>
              </a:rPr>
              <a:t>SC</a:t>
            </a:r>
            <a:r>
              <a:rPr lang="en-GB" sz="1300" baseline="0">
                <a:solidFill>
                  <a:srgbClr val="000000"/>
                </a:solidFill>
              </a:rPr>
              <a:t> TEXT GOES HERE</a:t>
            </a:r>
            <a:endParaRPr lang="en-GB" sz="1300">
              <a:solidFill>
                <a:srgbClr val="000000"/>
              </a:solidFill>
            </a:endParaRPr>
          </a:p>
        </p:txBody>
      </p:sp>
      <p:cxnSp>
        <p:nvCxnSpPr>
          <p:cNvPr id="8" name="Straight Connector 7">
            <a:extLst>
              <a:ext uri="{FF2B5EF4-FFF2-40B4-BE49-F238E27FC236}">
                <a16:creationId xmlns:a16="http://schemas.microsoft.com/office/drawing/2014/main" id="{F5A109E8-3E20-466D-B088-63D770403E1D}"/>
              </a:ext>
            </a:extLst>
          </p:cNvPr>
          <p:cNvCxnSpPr>
            <a:cxnSpLocks/>
          </p:cNvCxnSpPr>
          <p:nvPr userDrawn="1"/>
        </p:nvCxnSpPr>
        <p:spPr>
          <a:xfrm>
            <a:off x="558401" y="3501215"/>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20001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ivider Slide B [TOC Sourc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39D4800-5483-4D31-891A-72FB25AAE053}"/>
              </a:ext>
            </a:extLst>
          </p:cNvPr>
          <p:cNvSpPr>
            <a:spLocks noGrp="1"/>
          </p:cNvSpPr>
          <p:nvPr>
            <p:ph type="pic" sz="quarter" idx="25"/>
          </p:nvPr>
        </p:nvSpPr>
        <p:spPr>
          <a:xfrm>
            <a:off x="0" y="0"/>
            <a:ext cx="7895756" cy="6858000"/>
          </a:xfrm>
          <a:custGeom>
            <a:avLst/>
            <a:gdLst>
              <a:gd name="connsiteX0" fmla="*/ 0 w 7897812"/>
              <a:gd name="connsiteY0" fmla="*/ 0 h 6859588"/>
              <a:gd name="connsiteX1" fmla="*/ 7794026 w 7897812"/>
              <a:gd name="connsiteY1" fmla="*/ 0 h 6859588"/>
              <a:gd name="connsiteX2" fmla="*/ 7897812 w 7897812"/>
              <a:gd name="connsiteY2" fmla="*/ 103786 h 6859588"/>
              <a:gd name="connsiteX3" fmla="*/ 7897812 w 7897812"/>
              <a:gd name="connsiteY3" fmla="*/ 6755802 h 6859588"/>
              <a:gd name="connsiteX4" fmla="*/ 7794026 w 7897812"/>
              <a:gd name="connsiteY4" fmla="*/ 6859588 h 6859588"/>
              <a:gd name="connsiteX5" fmla="*/ 0 w 7897812"/>
              <a:gd name="connsiteY5" fmla="*/ 6859588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97812" h="6859588">
                <a:moveTo>
                  <a:pt x="0" y="0"/>
                </a:moveTo>
                <a:lnTo>
                  <a:pt x="7794026" y="0"/>
                </a:lnTo>
                <a:cubicBezTo>
                  <a:pt x="7851345" y="0"/>
                  <a:pt x="7897812" y="46467"/>
                  <a:pt x="7897812" y="103786"/>
                </a:cubicBezTo>
                <a:lnTo>
                  <a:pt x="7897812" y="6755802"/>
                </a:lnTo>
                <a:cubicBezTo>
                  <a:pt x="7897812" y="6813121"/>
                  <a:pt x="7851345" y="6859588"/>
                  <a:pt x="7794026" y="6859588"/>
                </a:cubicBezTo>
                <a:lnTo>
                  <a:pt x="0" y="6859588"/>
                </a:lnTo>
                <a:close/>
              </a:path>
            </a:pathLst>
          </a:custGeom>
          <a:solidFill>
            <a:schemeClr val="accent6"/>
          </a:solidFill>
        </p:spPr>
        <p:txBody>
          <a:bodyPr wrap="square" anchor="ctr">
            <a:noAutofit/>
          </a:bodyPr>
          <a:lstStyle>
            <a:lvl1pPr algn="ctr">
              <a:defRPr/>
            </a:lvl1pPr>
          </a:lstStyle>
          <a:p>
            <a:endParaRPr lang="en-GB"/>
          </a:p>
        </p:txBody>
      </p:sp>
      <p:sp>
        <p:nvSpPr>
          <p:cNvPr id="8" name="txtSecureMarker1" hidden="1"/>
          <p:cNvSpPr txBox="1"/>
          <p:nvPr userDrawn="1"/>
        </p:nvSpPr>
        <p:spPr>
          <a:xfrm>
            <a:off x="4421810" y="-2"/>
            <a:ext cx="3346814" cy="333300"/>
          </a:xfrm>
          <a:prstGeom prst="rect">
            <a:avLst/>
          </a:prstGeom>
          <a:noFill/>
        </p:spPr>
        <p:txBody>
          <a:bodyPr wrap="square" lIns="103904" tIns="51951" rIns="103904" bIns="51951" rtlCol="0">
            <a:noAutofit/>
          </a:bodyPr>
          <a:lstStyle/>
          <a:p>
            <a:pPr algn="ctr"/>
            <a:r>
              <a:rPr lang="en-GB" sz="1300">
                <a:solidFill>
                  <a:srgbClr val="000000"/>
                </a:solidFill>
              </a:rPr>
              <a:t>SC</a:t>
            </a:r>
            <a:r>
              <a:rPr lang="en-GB" sz="1300" baseline="0">
                <a:solidFill>
                  <a:srgbClr val="000000"/>
                </a:solidFill>
              </a:rPr>
              <a:t> TEXT GOES HERE</a:t>
            </a:r>
            <a:endParaRPr lang="en-GB" sz="1300">
              <a:solidFill>
                <a:srgbClr val="000000"/>
              </a:solidFill>
            </a:endParaRPr>
          </a:p>
        </p:txBody>
      </p:sp>
      <p:sp>
        <p:nvSpPr>
          <p:cNvPr id="7" name="txtSecureMarker2" hidden="1"/>
          <p:cNvSpPr txBox="1"/>
          <p:nvPr userDrawn="1"/>
        </p:nvSpPr>
        <p:spPr>
          <a:xfrm>
            <a:off x="4421418" y="6481850"/>
            <a:ext cx="3349164" cy="309641"/>
          </a:xfrm>
          <a:prstGeom prst="rect">
            <a:avLst/>
          </a:prstGeom>
          <a:noFill/>
        </p:spPr>
        <p:txBody>
          <a:bodyPr wrap="square" lIns="103904" tIns="51951" rIns="103904" bIns="51951" rtlCol="0" anchor="b" anchorCtr="0">
            <a:noAutofit/>
          </a:bodyPr>
          <a:lstStyle/>
          <a:p>
            <a:pPr algn="ctr"/>
            <a:r>
              <a:rPr lang="en-GB" sz="1300">
                <a:solidFill>
                  <a:srgbClr val="000000"/>
                </a:solidFill>
              </a:rPr>
              <a:t>SC</a:t>
            </a:r>
            <a:r>
              <a:rPr lang="en-GB" sz="1300" baseline="0">
                <a:solidFill>
                  <a:srgbClr val="000000"/>
                </a:solidFill>
              </a:rPr>
              <a:t> TEXT GOES HERE</a:t>
            </a:r>
            <a:endParaRPr lang="en-GB" sz="1300">
              <a:solidFill>
                <a:srgbClr val="000000"/>
              </a:solidFill>
            </a:endParaRPr>
          </a:p>
        </p:txBody>
      </p:sp>
      <p:sp>
        <p:nvSpPr>
          <p:cNvPr id="11" name="plcSectionNumber">
            <a:extLst>
              <a:ext uri="{FF2B5EF4-FFF2-40B4-BE49-F238E27FC236}">
                <a16:creationId xmlns:a16="http://schemas.microsoft.com/office/drawing/2014/main" id="{47767B4C-F17A-4993-A6A0-F72FEEF25576}"/>
              </a:ext>
            </a:extLst>
          </p:cNvPr>
          <p:cNvSpPr>
            <a:spLocks noGrp="1"/>
          </p:cNvSpPr>
          <p:nvPr>
            <p:ph type="body" sz="quarter" idx="23" hasCustomPrompt="1"/>
          </p:nvPr>
        </p:nvSpPr>
        <p:spPr>
          <a:xfrm>
            <a:off x="8173387" y="958245"/>
            <a:ext cx="3487256" cy="2398541"/>
          </a:xfrm>
          <a:prstGeom prst="rect">
            <a:avLst/>
          </a:prstGeom>
          <a:noFill/>
        </p:spPr>
        <p:txBody>
          <a:bodyPr wrap="square" lIns="0" rIns="0" anchor="b">
            <a:noAutofit/>
          </a:bodyPr>
          <a:lstStyle>
            <a:lvl1pPr algn="l">
              <a:spcAft>
                <a:spcPts val="0"/>
              </a:spcAft>
              <a:defRPr sz="11497" b="0">
                <a:solidFill>
                  <a:schemeClr val="accent4"/>
                </a:solidFill>
                <a:latin typeface="+mj-lt"/>
              </a:defRPr>
            </a:lvl1pPr>
            <a:lvl2pPr>
              <a:defRPr sz="2399"/>
            </a:lvl2pPr>
            <a:lvl3pPr>
              <a:defRPr sz="1999"/>
            </a:lvl3pPr>
            <a:lvl4pPr>
              <a:defRPr sz="1999"/>
            </a:lvl4pPr>
            <a:lvl5pPr>
              <a:defRPr sz="1999"/>
            </a:lvl5pPr>
          </a:lstStyle>
          <a:p>
            <a:pPr lvl="0"/>
            <a:r>
              <a:rPr lang="en-GB"/>
              <a:t>##</a:t>
            </a:r>
          </a:p>
        </p:txBody>
      </p:sp>
      <p:sp>
        <p:nvSpPr>
          <p:cNvPr id="13" name="plcSectionTitle">
            <a:extLst>
              <a:ext uri="{FF2B5EF4-FFF2-40B4-BE49-F238E27FC236}">
                <a16:creationId xmlns:a16="http://schemas.microsoft.com/office/drawing/2014/main" id="{6C480170-BD33-49E6-A5E2-0167395303FF}"/>
              </a:ext>
            </a:extLst>
          </p:cNvPr>
          <p:cNvSpPr>
            <a:spLocks noGrp="1"/>
          </p:cNvSpPr>
          <p:nvPr>
            <p:ph type="body" sz="quarter" idx="13" hasCustomPrompt="1"/>
          </p:nvPr>
        </p:nvSpPr>
        <p:spPr>
          <a:xfrm>
            <a:off x="8173387" y="3645644"/>
            <a:ext cx="3487256" cy="2056924"/>
          </a:xfrm>
          <a:prstGeom prst="rect">
            <a:avLst/>
          </a:prstGeom>
          <a:noFill/>
        </p:spPr>
        <p:txBody>
          <a:bodyPr wrap="square" lIns="0" tIns="144000" rIns="144000" bIns="144000" anchor="t">
            <a:noAutofit/>
          </a:bodyPr>
          <a:lstStyle>
            <a:lvl1pPr marL="0" marR="0" indent="0" algn="l" defTabSz="203831" rtl="0" eaLnBrk="1" fontAlgn="auto" latinLnBrk="0" hangingPunct="1">
              <a:lnSpc>
                <a:spcPct val="100000"/>
              </a:lnSpc>
              <a:spcBef>
                <a:spcPts val="600"/>
              </a:spcBef>
              <a:spcAft>
                <a:spcPts val="0"/>
              </a:spcAft>
              <a:buClrTx/>
              <a:buSzTx/>
              <a:buFont typeface="Arial" panose="020B0604020202020204" pitchFamily="34" charset="0"/>
              <a:buNone/>
              <a:tabLst/>
              <a:defRPr sz="2799" b="0" cap="none" spc="0" baseline="0">
                <a:solidFill>
                  <a:schemeClr val="accent1"/>
                </a:solidFill>
              </a:defRPr>
            </a:lvl1pPr>
            <a:lvl2pPr>
              <a:lnSpc>
                <a:spcPct val="100000"/>
              </a:lnSpc>
              <a:spcBef>
                <a:spcPts val="600"/>
              </a:spcBef>
              <a:spcAft>
                <a:spcPts val="0"/>
              </a:spcAft>
              <a:defRPr sz="1799" b="0" cap="none" spc="0">
                <a:solidFill>
                  <a:schemeClr val="accent4"/>
                </a:solidFill>
              </a:defRPr>
            </a:lvl2pPr>
            <a:lvl3pPr>
              <a:lnSpc>
                <a:spcPct val="100000"/>
              </a:lnSpc>
              <a:spcAft>
                <a:spcPts val="0"/>
              </a:spcAft>
              <a:defRPr sz="1699" spc="0">
                <a:solidFill>
                  <a:srgbClr val="7A91A6"/>
                </a:solidFill>
              </a:defRPr>
            </a:lvl3pPr>
            <a:lvl4pPr marL="0" indent="0">
              <a:spcBef>
                <a:spcPts val="0"/>
              </a:spcBef>
              <a:spcAft>
                <a:spcPts val="0"/>
              </a:spcAft>
              <a:buNone/>
              <a:defRPr sz="1699" spc="0">
                <a:solidFill>
                  <a:srgbClr val="7A91A6"/>
                </a:solidFill>
              </a:defRPr>
            </a:lvl4pPr>
            <a:lvl5pPr marL="0" indent="0">
              <a:spcBef>
                <a:spcPts val="0"/>
              </a:spcBef>
              <a:spcAft>
                <a:spcPts val="0"/>
              </a:spcAft>
              <a:buNone/>
              <a:defRPr sz="1699" spc="0">
                <a:solidFill>
                  <a:srgbClr val="7A91A6"/>
                </a:solidFill>
              </a:defRPr>
            </a:lvl5pPr>
            <a:lvl6pPr marL="0" indent="0">
              <a:lnSpc>
                <a:spcPct val="100000"/>
              </a:lnSpc>
              <a:spcBef>
                <a:spcPts val="0"/>
              </a:spcBef>
              <a:spcAft>
                <a:spcPts val="0"/>
              </a:spcAft>
              <a:buNone/>
              <a:defRPr sz="1699" spc="0">
                <a:solidFill>
                  <a:srgbClr val="7A91A6"/>
                </a:solidFill>
              </a:defRPr>
            </a:lvl6pPr>
            <a:lvl7pPr marL="0" indent="0">
              <a:lnSpc>
                <a:spcPct val="100000"/>
              </a:lnSpc>
              <a:spcBef>
                <a:spcPts val="0"/>
              </a:spcBef>
              <a:spcAft>
                <a:spcPts val="0"/>
              </a:spcAft>
              <a:buNone/>
              <a:defRPr sz="1699" spc="0">
                <a:solidFill>
                  <a:srgbClr val="7A91A6"/>
                </a:solidFill>
              </a:defRPr>
            </a:lvl7pPr>
            <a:lvl8pPr marL="0" indent="0">
              <a:lnSpc>
                <a:spcPct val="100000"/>
              </a:lnSpc>
              <a:spcBef>
                <a:spcPts val="0"/>
              </a:spcBef>
              <a:spcAft>
                <a:spcPts val="0"/>
              </a:spcAft>
              <a:buNone/>
              <a:defRPr sz="1699" spc="0">
                <a:solidFill>
                  <a:srgbClr val="7A91A6"/>
                </a:solidFill>
              </a:defRPr>
            </a:lvl8pPr>
            <a:lvl9pPr marL="0" indent="0">
              <a:lnSpc>
                <a:spcPct val="100000"/>
              </a:lnSpc>
              <a:spcBef>
                <a:spcPts val="0"/>
              </a:spcBef>
              <a:spcAft>
                <a:spcPts val="0"/>
              </a:spcAft>
              <a:buNone/>
              <a:defRPr sz="1699" spc="0">
                <a:solidFill>
                  <a:srgbClr val="7A91A6"/>
                </a:solidFill>
              </a:defRPr>
            </a:lvl9pPr>
          </a:lstStyle>
          <a:p>
            <a:pPr marL="0" marR="0" lvl="0" indent="0" algn="l" defTabSz="203831"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a:t>Divider title  </a:t>
            </a:r>
          </a:p>
          <a:p>
            <a:pPr lvl="1"/>
            <a:r>
              <a:rPr lang="en-GB"/>
              <a:t>Second level</a:t>
            </a:r>
          </a:p>
        </p:txBody>
      </p:sp>
      <p:cxnSp>
        <p:nvCxnSpPr>
          <p:cNvPr id="14" name="Straight Connector 13">
            <a:extLst>
              <a:ext uri="{FF2B5EF4-FFF2-40B4-BE49-F238E27FC236}">
                <a16:creationId xmlns:a16="http://schemas.microsoft.com/office/drawing/2014/main" id="{8F915832-D3F4-408A-804C-D1AB174955EB}"/>
              </a:ext>
            </a:extLst>
          </p:cNvPr>
          <p:cNvCxnSpPr>
            <a:cxnSpLocks/>
          </p:cNvCxnSpPr>
          <p:nvPr userDrawn="1"/>
        </p:nvCxnSpPr>
        <p:spPr>
          <a:xfrm>
            <a:off x="8173387" y="3501215"/>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53708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568B-92C4-4ADD-A8EE-15819C3D43B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63188FA-5DAB-494B-BA37-97F7D7AE41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C6CD06-B2CD-4417-B57A-D9293F94F4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D4DA162-25C2-4582-B630-EFADC61342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0285D5-23AE-408B-B0A8-85C6B188AF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CD26497-3C3D-44E4-BA2F-8E10FF7CE378}"/>
              </a:ext>
            </a:extLst>
          </p:cNvPr>
          <p:cNvSpPr>
            <a:spLocks noGrp="1"/>
          </p:cNvSpPr>
          <p:nvPr>
            <p:ph type="dt" sz="half" idx="10"/>
          </p:nvPr>
        </p:nvSpPr>
        <p:spPr/>
        <p:txBody>
          <a:bodyPr/>
          <a:lstStyle/>
          <a:p>
            <a:fld id="{9C62FEC0-9576-4608-8117-E459DC7C76B9}" type="datetimeFigureOut">
              <a:rPr lang="en-GB" smtClean="0"/>
              <a:t>11/12/2024</a:t>
            </a:fld>
            <a:endParaRPr lang="en-GB"/>
          </a:p>
        </p:txBody>
      </p:sp>
      <p:sp>
        <p:nvSpPr>
          <p:cNvPr id="8" name="Footer Placeholder 7">
            <a:extLst>
              <a:ext uri="{FF2B5EF4-FFF2-40B4-BE49-F238E27FC236}">
                <a16:creationId xmlns:a16="http://schemas.microsoft.com/office/drawing/2014/main" id="{9FA8777E-AD76-47BC-ABAB-9AF07F91D6A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805A469-C9F9-46CA-84BB-EB9E9DC6F3D3}"/>
              </a:ext>
            </a:extLst>
          </p:cNvPr>
          <p:cNvSpPr>
            <a:spLocks noGrp="1"/>
          </p:cNvSpPr>
          <p:nvPr>
            <p:ph type="sldNum" sz="quarter" idx="12"/>
          </p:nvPr>
        </p:nvSpPr>
        <p:spPr/>
        <p:txBody>
          <a:bodyPr/>
          <a:lstStyle/>
          <a:p>
            <a:fld id="{A56CD13F-9EAF-4CF9-AF20-C2ED181C158E}" type="slidenum">
              <a:rPr lang="en-GB" smtClean="0"/>
              <a:t>‹#›</a:t>
            </a:fld>
            <a:endParaRPr lang="en-GB"/>
          </a:p>
        </p:txBody>
      </p:sp>
    </p:spTree>
    <p:extLst>
      <p:ext uri="{BB962C8B-B14F-4D97-AF65-F5344CB8AC3E}">
        <p14:creationId xmlns:p14="http://schemas.microsoft.com/office/powerpoint/2010/main" val="1183224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ivider Slide C [TOC Sourc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76F78DF-1E3F-4F25-8273-DCD1EE32DC67}"/>
              </a:ext>
            </a:extLst>
          </p:cNvPr>
          <p:cNvSpPr>
            <a:spLocks noGrp="1"/>
          </p:cNvSpPr>
          <p:nvPr>
            <p:ph type="pic" sz="quarter" idx="24"/>
          </p:nvPr>
        </p:nvSpPr>
        <p:spPr>
          <a:xfrm>
            <a:off x="4296243" y="0"/>
            <a:ext cx="7895756" cy="6858000"/>
          </a:xfrm>
          <a:custGeom>
            <a:avLst/>
            <a:gdLst>
              <a:gd name="connsiteX0" fmla="*/ 103786 w 7897812"/>
              <a:gd name="connsiteY0" fmla="*/ 0 h 6859588"/>
              <a:gd name="connsiteX1" fmla="*/ 7897812 w 7897812"/>
              <a:gd name="connsiteY1" fmla="*/ 0 h 6859588"/>
              <a:gd name="connsiteX2" fmla="*/ 7897812 w 7897812"/>
              <a:gd name="connsiteY2" fmla="*/ 6859588 h 6859588"/>
              <a:gd name="connsiteX3" fmla="*/ 103786 w 7897812"/>
              <a:gd name="connsiteY3" fmla="*/ 6859588 h 6859588"/>
              <a:gd name="connsiteX4" fmla="*/ 0 w 7897812"/>
              <a:gd name="connsiteY4" fmla="*/ 6755802 h 6859588"/>
              <a:gd name="connsiteX5" fmla="*/ 0 w 7897812"/>
              <a:gd name="connsiteY5" fmla="*/ 103786 h 6859588"/>
              <a:gd name="connsiteX6" fmla="*/ 103786 w 7897812"/>
              <a:gd name="connsiteY6" fmla="*/ 0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12" h="6859588">
                <a:moveTo>
                  <a:pt x="103786" y="0"/>
                </a:moveTo>
                <a:lnTo>
                  <a:pt x="7897812" y="0"/>
                </a:lnTo>
                <a:lnTo>
                  <a:pt x="7897812" y="6859588"/>
                </a:lnTo>
                <a:lnTo>
                  <a:pt x="103786" y="6859588"/>
                </a:lnTo>
                <a:cubicBezTo>
                  <a:pt x="46467" y="6859588"/>
                  <a:pt x="0" y="6813121"/>
                  <a:pt x="0" y="6755802"/>
                </a:cubicBezTo>
                <a:lnTo>
                  <a:pt x="0" y="103786"/>
                </a:lnTo>
                <a:cubicBezTo>
                  <a:pt x="0" y="46467"/>
                  <a:pt x="46467" y="0"/>
                  <a:pt x="103786" y="0"/>
                </a:cubicBezTo>
                <a:close/>
              </a:path>
            </a:pathLst>
          </a:custGeom>
          <a:solidFill>
            <a:schemeClr val="accent6"/>
          </a:solidFill>
        </p:spPr>
        <p:txBody>
          <a:bodyPr wrap="square" anchor="ctr">
            <a:noAutofit/>
          </a:bodyPr>
          <a:lstStyle>
            <a:lvl1pPr algn="ctr">
              <a:defRPr/>
            </a:lvl1pPr>
          </a:lstStyle>
          <a:p>
            <a:endParaRPr lang="en-GB"/>
          </a:p>
        </p:txBody>
      </p:sp>
      <p:sp>
        <p:nvSpPr>
          <p:cNvPr id="10" name="plcSectionNumber">
            <a:extLst>
              <a:ext uri="{FF2B5EF4-FFF2-40B4-BE49-F238E27FC236}">
                <a16:creationId xmlns:a16="http://schemas.microsoft.com/office/drawing/2014/main" id="{7CB557C8-32D2-47BF-983C-E96EE794946D}"/>
              </a:ext>
            </a:extLst>
          </p:cNvPr>
          <p:cNvSpPr>
            <a:spLocks noGrp="1"/>
          </p:cNvSpPr>
          <p:nvPr>
            <p:ph type="body" sz="quarter" idx="23" hasCustomPrompt="1"/>
          </p:nvPr>
        </p:nvSpPr>
        <p:spPr>
          <a:xfrm>
            <a:off x="558401" y="958245"/>
            <a:ext cx="3487256" cy="2398541"/>
          </a:xfrm>
          <a:prstGeom prst="rect">
            <a:avLst/>
          </a:prstGeom>
          <a:noFill/>
        </p:spPr>
        <p:txBody>
          <a:bodyPr wrap="square" lIns="0" rIns="0" anchor="b">
            <a:noAutofit/>
          </a:bodyPr>
          <a:lstStyle>
            <a:lvl1pPr algn="l">
              <a:spcAft>
                <a:spcPts val="0"/>
              </a:spcAft>
              <a:defRPr sz="11497" b="0">
                <a:solidFill>
                  <a:schemeClr val="accent4"/>
                </a:solidFill>
                <a:latin typeface="+mj-lt"/>
              </a:defRPr>
            </a:lvl1pPr>
            <a:lvl2pPr>
              <a:defRPr sz="2399"/>
            </a:lvl2pPr>
            <a:lvl3pPr>
              <a:defRPr sz="1999"/>
            </a:lvl3pPr>
            <a:lvl4pPr>
              <a:defRPr sz="1999"/>
            </a:lvl4pPr>
            <a:lvl5pPr>
              <a:defRPr sz="1999"/>
            </a:lvl5pPr>
          </a:lstStyle>
          <a:p>
            <a:pPr lvl="0"/>
            <a:r>
              <a:rPr lang="en-GB"/>
              <a:t>##</a:t>
            </a:r>
          </a:p>
        </p:txBody>
      </p:sp>
      <p:sp>
        <p:nvSpPr>
          <p:cNvPr id="14" name="plcSectionTitle">
            <a:extLst>
              <a:ext uri="{FF2B5EF4-FFF2-40B4-BE49-F238E27FC236}">
                <a16:creationId xmlns:a16="http://schemas.microsoft.com/office/drawing/2014/main" id="{0FEC81F5-7067-4927-80AA-EFEBE52A9A3C}"/>
              </a:ext>
            </a:extLst>
          </p:cNvPr>
          <p:cNvSpPr>
            <a:spLocks noGrp="1"/>
          </p:cNvSpPr>
          <p:nvPr>
            <p:ph type="body" sz="quarter" idx="13" hasCustomPrompt="1"/>
          </p:nvPr>
        </p:nvSpPr>
        <p:spPr>
          <a:xfrm>
            <a:off x="558401" y="3645644"/>
            <a:ext cx="3487256" cy="2056924"/>
          </a:xfrm>
          <a:prstGeom prst="rect">
            <a:avLst/>
          </a:prstGeom>
          <a:noFill/>
        </p:spPr>
        <p:txBody>
          <a:bodyPr wrap="square" lIns="0" tIns="144000" rIns="144000" bIns="144000" anchor="t">
            <a:noAutofit/>
          </a:bodyPr>
          <a:lstStyle>
            <a:lvl1pPr marL="0" marR="0" indent="0" algn="l" defTabSz="203831" rtl="0" eaLnBrk="1" fontAlgn="auto" latinLnBrk="0" hangingPunct="1">
              <a:lnSpc>
                <a:spcPct val="100000"/>
              </a:lnSpc>
              <a:spcBef>
                <a:spcPts val="600"/>
              </a:spcBef>
              <a:spcAft>
                <a:spcPts val="0"/>
              </a:spcAft>
              <a:buClrTx/>
              <a:buSzTx/>
              <a:buFont typeface="Arial" panose="020B0604020202020204" pitchFamily="34" charset="0"/>
              <a:buNone/>
              <a:tabLst/>
              <a:defRPr sz="2799" b="0" cap="none" spc="0" baseline="0">
                <a:solidFill>
                  <a:schemeClr val="bg1"/>
                </a:solidFill>
              </a:defRPr>
            </a:lvl1pPr>
            <a:lvl2pPr>
              <a:lnSpc>
                <a:spcPct val="100000"/>
              </a:lnSpc>
              <a:spcBef>
                <a:spcPts val="600"/>
              </a:spcBef>
              <a:spcAft>
                <a:spcPts val="0"/>
              </a:spcAft>
              <a:defRPr sz="1799" b="0" cap="none" spc="0">
                <a:solidFill>
                  <a:schemeClr val="bg1"/>
                </a:solidFill>
              </a:defRPr>
            </a:lvl2pPr>
            <a:lvl3pPr>
              <a:lnSpc>
                <a:spcPct val="100000"/>
              </a:lnSpc>
              <a:spcAft>
                <a:spcPts val="0"/>
              </a:spcAft>
              <a:defRPr sz="1699" spc="0">
                <a:solidFill>
                  <a:srgbClr val="7A91A6"/>
                </a:solidFill>
              </a:defRPr>
            </a:lvl3pPr>
            <a:lvl4pPr marL="0" indent="0">
              <a:spcBef>
                <a:spcPts val="0"/>
              </a:spcBef>
              <a:spcAft>
                <a:spcPts val="0"/>
              </a:spcAft>
              <a:buNone/>
              <a:defRPr sz="1699" spc="0">
                <a:solidFill>
                  <a:srgbClr val="7A91A6"/>
                </a:solidFill>
              </a:defRPr>
            </a:lvl4pPr>
            <a:lvl5pPr marL="0" indent="0">
              <a:spcBef>
                <a:spcPts val="0"/>
              </a:spcBef>
              <a:spcAft>
                <a:spcPts val="0"/>
              </a:spcAft>
              <a:buNone/>
              <a:defRPr sz="1699" spc="0">
                <a:solidFill>
                  <a:srgbClr val="7A91A6"/>
                </a:solidFill>
              </a:defRPr>
            </a:lvl5pPr>
            <a:lvl6pPr marL="0" indent="0">
              <a:lnSpc>
                <a:spcPct val="100000"/>
              </a:lnSpc>
              <a:spcBef>
                <a:spcPts val="0"/>
              </a:spcBef>
              <a:spcAft>
                <a:spcPts val="0"/>
              </a:spcAft>
              <a:buNone/>
              <a:defRPr sz="1699" spc="0">
                <a:solidFill>
                  <a:srgbClr val="7A91A6"/>
                </a:solidFill>
              </a:defRPr>
            </a:lvl6pPr>
            <a:lvl7pPr marL="0" indent="0">
              <a:lnSpc>
                <a:spcPct val="100000"/>
              </a:lnSpc>
              <a:spcBef>
                <a:spcPts val="0"/>
              </a:spcBef>
              <a:spcAft>
                <a:spcPts val="0"/>
              </a:spcAft>
              <a:buNone/>
              <a:defRPr sz="1699" spc="0">
                <a:solidFill>
                  <a:srgbClr val="7A91A6"/>
                </a:solidFill>
              </a:defRPr>
            </a:lvl7pPr>
            <a:lvl8pPr marL="0" indent="0">
              <a:lnSpc>
                <a:spcPct val="100000"/>
              </a:lnSpc>
              <a:spcBef>
                <a:spcPts val="0"/>
              </a:spcBef>
              <a:spcAft>
                <a:spcPts val="0"/>
              </a:spcAft>
              <a:buNone/>
              <a:defRPr sz="1699" spc="0">
                <a:solidFill>
                  <a:srgbClr val="7A91A6"/>
                </a:solidFill>
              </a:defRPr>
            </a:lvl8pPr>
            <a:lvl9pPr marL="0" indent="0">
              <a:lnSpc>
                <a:spcPct val="100000"/>
              </a:lnSpc>
              <a:spcBef>
                <a:spcPts val="0"/>
              </a:spcBef>
              <a:spcAft>
                <a:spcPts val="0"/>
              </a:spcAft>
              <a:buNone/>
              <a:defRPr sz="1699" spc="0">
                <a:solidFill>
                  <a:srgbClr val="7A91A6"/>
                </a:solidFill>
              </a:defRPr>
            </a:lvl9pPr>
          </a:lstStyle>
          <a:p>
            <a:pPr marL="0" marR="0" lvl="0" indent="0" algn="l" defTabSz="203831"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a:t>Divider title  </a:t>
            </a:r>
          </a:p>
          <a:p>
            <a:pPr lvl="1"/>
            <a:r>
              <a:rPr lang="en-GB"/>
              <a:t>Second level</a:t>
            </a:r>
          </a:p>
        </p:txBody>
      </p:sp>
      <p:sp>
        <p:nvSpPr>
          <p:cNvPr id="9" name="txtSecureMarker2" hidden="1"/>
          <p:cNvSpPr txBox="1"/>
          <p:nvPr userDrawn="1"/>
        </p:nvSpPr>
        <p:spPr>
          <a:xfrm>
            <a:off x="3761256" y="6534710"/>
            <a:ext cx="4669488" cy="304929"/>
          </a:xfrm>
          <a:prstGeom prst="rect">
            <a:avLst/>
          </a:prstGeom>
          <a:noFill/>
        </p:spPr>
        <p:txBody>
          <a:bodyPr wrap="square" lIns="103904" tIns="51951" rIns="103904" bIns="51951" rtlCol="0">
            <a:spAutoFit/>
          </a:bodyPr>
          <a:lstStyle/>
          <a:p>
            <a:pPr algn="ctr"/>
            <a:r>
              <a:rPr lang="en-GB" sz="1300">
                <a:solidFill>
                  <a:srgbClr val="000000"/>
                </a:solidFill>
              </a:rPr>
              <a:t>SC</a:t>
            </a:r>
            <a:r>
              <a:rPr lang="en-GB" sz="1300" baseline="0">
                <a:solidFill>
                  <a:srgbClr val="000000"/>
                </a:solidFill>
              </a:rPr>
              <a:t> TEXT GOES HERE</a:t>
            </a:r>
            <a:endParaRPr lang="en-GB" sz="1300">
              <a:solidFill>
                <a:srgbClr val="000000"/>
              </a:solidFill>
            </a:endParaRPr>
          </a:p>
        </p:txBody>
      </p:sp>
      <p:sp>
        <p:nvSpPr>
          <p:cNvPr id="7" name="txtSecureMarker1" hidden="1"/>
          <p:cNvSpPr txBox="1"/>
          <p:nvPr userDrawn="1"/>
        </p:nvSpPr>
        <p:spPr>
          <a:xfrm>
            <a:off x="3761256" y="55388"/>
            <a:ext cx="4669488" cy="304929"/>
          </a:xfrm>
          <a:prstGeom prst="rect">
            <a:avLst/>
          </a:prstGeom>
          <a:noFill/>
        </p:spPr>
        <p:txBody>
          <a:bodyPr wrap="square" lIns="103904" tIns="51951" rIns="103904" bIns="51951" rtlCol="0">
            <a:spAutoFit/>
          </a:bodyPr>
          <a:lstStyle/>
          <a:p>
            <a:pPr algn="ctr"/>
            <a:r>
              <a:rPr lang="en-GB" sz="1300">
                <a:solidFill>
                  <a:srgbClr val="000000"/>
                </a:solidFill>
              </a:rPr>
              <a:t>SC</a:t>
            </a:r>
            <a:r>
              <a:rPr lang="en-GB" sz="1300" baseline="0">
                <a:solidFill>
                  <a:srgbClr val="000000"/>
                </a:solidFill>
              </a:rPr>
              <a:t> TEXT GOES HERE</a:t>
            </a:r>
            <a:endParaRPr lang="en-GB" sz="1300">
              <a:solidFill>
                <a:srgbClr val="000000"/>
              </a:solidFill>
            </a:endParaRPr>
          </a:p>
        </p:txBody>
      </p:sp>
      <p:cxnSp>
        <p:nvCxnSpPr>
          <p:cNvPr id="8" name="Straight Connector 7">
            <a:extLst>
              <a:ext uri="{FF2B5EF4-FFF2-40B4-BE49-F238E27FC236}">
                <a16:creationId xmlns:a16="http://schemas.microsoft.com/office/drawing/2014/main" id="{EC30B62E-1DFB-484D-8577-26794A047849}"/>
              </a:ext>
            </a:extLst>
          </p:cNvPr>
          <p:cNvCxnSpPr>
            <a:cxnSpLocks/>
          </p:cNvCxnSpPr>
          <p:nvPr userDrawn="1"/>
        </p:nvCxnSpPr>
        <p:spPr>
          <a:xfrm>
            <a:off x="558401" y="3501215"/>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7858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ivider Slide D [TOC Sourc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39D4800-5483-4D31-891A-72FB25AAE053}"/>
              </a:ext>
            </a:extLst>
          </p:cNvPr>
          <p:cNvSpPr>
            <a:spLocks noGrp="1"/>
          </p:cNvSpPr>
          <p:nvPr>
            <p:ph type="pic" sz="quarter" idx="25"/>
          </p:nvPr>
        </p:nvSpPr>
        <p:spPr>
          <a:xfrm>
            <a:off x="0" y="0"/>
            <a:ext cx="7895756" cy="6858000"/>
          </a:xfrm>
          <a:custGeom>
            <a:avLst/>
            <a:gdLst>
              <a:gd name="connsiteX0" fmla="*/ 0 w 7897812"/>
              <a:gd name="connsiteY0" fmla="*/ 0 h 6859588"/>
              <a:gd name="connsiteX1" fmla="*/ 7794026 w 7897812"/>
              <a:gd name="connsiteY1" fmla="*/ 0 h 6859588"/>
              <a:gd name="connsiteX2" fmla="*/ 7897812 w 7897812"/>
              <a:gd name="connsiteY2" fmla="*/ 103786 h 6859588"/>
              <a:gd name="connsiteX3" fmla="*/ 7897812 w 7897812"/>
              <a:gd name="connsiteY3" fmla="*/ 6755802 h 6859588"/>
              <a:gd name="connsiteX4" fmla="*/ 7794026 w 7897812"/>
              <a:gd name="connsiteY4" fmla="*/ 6859588 h 6859588"/>
              <a:gd name="connsiteX5" fmla="*/ 0 w 7897812"/>
              <a:gd name="connsiteY5" fmla="*/ 6859588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97812" h="6859588">
                <a:moveTo>
                  <a:pt x="0" y="0"/>
                </a:moveTo>
                <a:lnTo>
                  <a:pt x="7794026" y="0"/>
                </a:lnTo>
                <a:cubicBezTo>
                  <a:pt x="7851345" y="0"/>
                  <a:pt x="7897812" y="46467"/>
                  <a:pt x="7897812" y="103786"/>
                </a:cubicBezTo>
                <a:lnTo>
                  <a:pt x="7897812" y="6755802"/>
                </a:lnTo>
                <a:cubicBezTo>
                  <a:pt x="7897812" y="6813121"/>
                  <a:pt x="7851345" y="6859588"/>
                  <a:pt x="7794026" y="6859588"/>
                </a:cubicBezTo>
                <a:lnTo>
                  <a:pt x="0" y="6859588"/>
                </a:lnTo>
                <a:close/>
              </a:path>
            </a:pathLst>
          </a:custGeom>
          <a:solidFill>
            <a:schemeClr val="accent6"/>
          </a:solidFill>
        </p:spPr>
        <p:txBody>
          <a:bodyPr wrap="square" anchor="ctr">
            <a:noAutofit/>
          </a:bodyPr>
          <a:lstStyle>
            <a:lvl1pPr algn="ctr">
              <a:defRPr/>
            </a:lvl1pPr>
          </a:lstStyle>
          <a:p>
            <a:endParaRPr lang="en-GB"/>
          </a:p>
        </p:txBody>
      </p:sp>
      <p:sp>
        <p:nvSpPr>
          <p:cNvPr id="8" name="txtSecureMarker1" hidden="1"/>
          <p:cNvSpPr txBox="1"/>
          <p:nvPr userDrawn="1"/>
        </p:nvSpPr>
        <p:spPr>
          <a:xfrm>
            <a:off x="4421810" y="-2"/>
            <a:ext cx="3346814" cy="333300"/>
          </a:xfrm>
          <a:prstGeom prst="rect">
            <a:avLst/>
          </a:prstGeom>
          <a:noFill/>
        </p:spPr>
        <p:txBody>
          <a:bodyPr wrap="square" lIns="103904" tIns="51951" rIns="103904" bIns="51951" rtlCol="0">
            <a:noAutofit/>
          </a:bodyPr>
          <a:lstStyle/>
          <a:p>
            <a:pPr algn="ctr"/>
            <a:r>
              <a:rPr lang="en-GB" sz="1300">
                <a:solidFill>
                  <a:srgbClr val="000000"/>
                </a:solidFill>
              </a:rPr>
              <a:t>SC</a:t>
            </a:r>
            <a:r>
              <a:rPr lang="en-GB" sz="1300" baseline="0">
                <a:solidFill>
                  <a:srgbClr val="000000"/>
                </a:solidFill>
              </a:rPr>
              <a:t> TEXT GOES HERE</a:t>
            </a:r>
            <a:endParaRPr lang="en-GB" sz="1300">
              <a:solidFill>
                <a:srgbClr val="000000"/>
              </a:solidFill>
            </a:endParaRPr>
          </a:p>
        </p:txBody>
      </p:sp>
      <p:sp>
        <p:nvSpPr>
          <p:cNvPr id="7" name="txtSecureMarker2" hidden="1"/>
          <p:cNvSpPr txBox="1"/>
          <p:nvPr userDrawn="1"/>
        </p:nvSpPr>
        <p:spPr>
          <a:xfrm>
            <a:off x="4421418" y="6481850"/>
            <a:ext cx="3349164" cy="309641"/>
          </a:xfrm>
          <a:prstGeom prst="rect">
            <a:avLst/>
          </a:prstGeom>
          <a:noFill/>
        </p:spPr>
        <p:txBody>
          <a:bodyPr wrap="square" lIns="103904" tIns="51951" rIns="103904" bIns="51951" rtlCol="0" anchor="b" anchorCtr="0">
            <a:noAutofit/>
          </a:bodyPr>
          <a:lstStyle/>
          <a:p>
            <a:pPr algn="ctr"/>
            <a:r>
              <a:rPr lang="en-GB" sz="1300">
                <a:solidFill>
                  <a:srgbClr val="000000"/>
                </a:solidFill>
              </a:rPr>
              <a:t>SC</a:t>
            </a:r>
            <a:r>
              <a:rPr lang="en-GB" sz="1300" baseline="0">
                <a:solidFill>
                  <a:srgbClr val="000000"/>
                </a:solidFill>
              </a:rPr>
              <a:t> TEXT GOES HERE</a:t>
            </a:r>
            <a:endParaRPr lang="en-GB" sz="1300">
              <a:solidFill>
                <a:srgbClr val="000000"/>
              </a:solidFill>
            </a:endParaRPr>
          </a:p>
        </p:txBody>
      </p:sp>
      <p:sp>
        <p:nvSpPr>
          <p:cNvPr id="11" name="plcSectionNumber">
            <a:extLst>
              <a:ext uri="{FF2B5EF4-FFF2-40B4-BE49-F238E27FC236}">
                <a16:creationId xmlns:a16="http://schemas.microsoft.com/office/drawing/2014/main" id="{47767B4C-F17A-4993-A6A0-F72FEEF25576}"/>
              </a:ext>
            </a:extLst>
          </p:cNvPr>
          <p:cNvSpPr>
            <a:spLocks noGrp="1"/>
          </p:cNvSpPr>
          <p:nvPr>
            <p:ph type="body" sz="quarter" idx="23" hasCustomPrompt="1"/>
          </p:nvPr>
        </p:nvSpPr>
        <p:spPr>
          <a:xfrm>
            <a:off x="8173387" y="958245"/>
            <a:ext cx="3487256" cy="2398541"/>
          </a:xfrm>
          <a:prstGeom prst="rect">
            <a:avLst/>
          </a:prstGeom>
          <a:noFill/>
        </p:spPr>
        <p:txBody>
          <a:bodyPr wrap="square" lIns="0" rIns="0" anchor="b">
            <a:noAutofit/>
          </a:bodyPr>
          <a:lstStyle>
            <a:lvl1pPr algn="l">
              <a:spcAft>
                <a:spcPts val="0"/>
              </a:spcAft>
              <a:defRPr sz="11497" b="0">
                <a:solidFill>
                  <a:schemeClr val="accent4"/>
                </a:solidFill>
                <a:latin typeface="+mj-lt"/>
              </a:defRPr>
            </a:lvl1pPr>
            <a:lvl2pPr>
              <a:defRPr sz="2399"/>
            </a:lvl2pPr>
            <a:lvl3pPr>
              <a:defRPr sz="1999"/>
            </a:lvl3pPr>
            <a:lvl4pPr>
              <a:defRPr sz="1999"/>
            </a:lvl4pPr>
            <a:lvl5pPr>
              <a:defRPr sz="1999"/>
            </a:lvl5pPr>
          </a:lstStyle>
          <a:p>
            <a:pPr lvl="0"/>
            <a:r>
              <a:rPr lang="en-GB"/>
              <a:t>##</a:t>
            </a:r>
          </a:p>
        </p:txBody>
      </p:sp>
      <p:sp>
        <p:nvSpPr>
          <p:cNvPr id="13" name="plcSectionTitle">
            <a:extLst>
              <a:ext uri="{FF2B5EF4-FFF2-40B4-BE49-F238E27FC236}">
                <a16:creationId xmlns:a16="http://schemas.microsoft.com/office/drawing/2014/main" id="{6C480170-BD33-49E6-A5E2-0167395303FF}"/>
              </a:ext>
            </a:extLst>
          </p:cNvPr>
          <p:cNvSpPr>
            <a:spLocks noGrp="1"/>
          </p:cNvSpPr>
          <p:nvPr>
            <p:ph type="body" sz="quarter" idx="13" hasCustomPrompt="1"/>
          </p:nvPr>
        </p:nvSpPr>
        <p:spPr>
          <a:xfrm>
            <a:off x="8173387" y="3645644"/>
            <a:ext cx="3487256" cy="2056924"/>
          </a:xfrm>
          <a:prstGeom prst="rect">
            <a:avLst/>
          </a:prstGeom>
          <a:noFill/>
        </p:spPr>
        <p:txBody>
          <a:bodyPr wrap="square" lIns="0" tIns="144000" rIns="144000" bIns="144000" anchor="t">
            <a:noAutofit/>
          </a:bodyPr>
          <a:lstStyle>
            <a:lvl1pPr marL="0" marR="0" indent="0" algn="l" defTabSz="203831" rtl="0" eaLnBrk="1" fontAlgn="auto" latinLnBrk="0" hangingPunct="1">
              <a:lnSpc>
                <a:spcPct val="100000"/>
              </a:lnSpc>
              <a:spcBef>
                <a:spcPts val="600"/>
              </a:spcBef>
              <a:spcAft>
                <a:spcPts val="0"/>
              </a:spcAft>
              <a:buClrTx/>
              <a:buSzTx/>
              <a:buFont typeface="Arial" panose="020B0604020202020204" pitchFamily="34" charset="0"/>
              <a:buNone/>
              <a:tabLst/>
              <a:defRPr sz="2799" b="0" cap="none" spc="0" baseline="0">
                <a:solidFill>
                  <a:schemeClr val="bg1"/>
                </a:solidFill>
              </a:defRPr>
            </a:lvl1pPr>
            <a:lvl2pPr>
              <a:lnSpc>
                <a:spcPct val="100000"/>
              </a:lnSpc>
              <a:spcBef>
                <a:spcPts val="600"/>
              </a:spcBef>
              <a:spcAft>
                <a:spcPts val="0"/>
              </a:spcAft>
              <a:defRPr sz="1799" b="0" cap="none" spc="0">
                <a:solidFill>
                  <a:schemeClr val="bg1"/>
                </a:solidFill>
              </a:defRPr>
            </a:lvl2pPr>
            <a:lvl3pPr>
              <a:lnSpc>
                <a:spcPct val="100000"/>
              </a:lnSpc>
              <a:spcAft>
                <a:spcPts val="0"/>
              </a:spcAft>
              <a:defRPr sz="1699" spc="0">
                <a:solidFill>
                  <a:srgbClr val="7A91A6"/>
                </a:solidFill>
              </a:defRPr>
            </a:lvl3pPr>
            <a:lvl4pPr marL="0" indent="0">
              <a:spcBef>
                <a:spcPts val="0"/>
              </a:spcBef>
              <a:spcAft>
                <a:spcPts val="0"/>
              </a:spcAft>
              <a:buNone/>
              <a:defRPr sz="1699" spc="0">
                <a:solidFill>
                  <a:srgbClr val="7A91A6"/>
                </a:solidFill>
              </a:defRPr>
            </a:lvl4pPr>
            <a:lvl5pPr marL="0" indent="0">
              <a:spcBef>
                <a:spcPts val="0"/>
              </a:spcBef>
              <a:spcAft>
                <a:spcPts val="0"/>
              </a:spcAft>
              <a:buNone/>
              <a:defRPr sz="1699" spc="0">
                <a:solidFill>
                  <a:srgbClr val="7A91A6"/>
                </a:solidFill>
              </a:defRPr>
            </a:lvl5pPr>
            <a:lvl6pPr marL="0" indent="0">
              <a:lnSpc>
                <a:spcPct val="100000"/>
              </a:lnSpc>
              <a:spcBef>
                <a:spcPts val="0"/>
              </a:spcBef>
              <a:spcAft>
                <a:spcPts val="0"/>
              </a:spcAft>
              <a:buNone/>
              <a:defRPr sz="1699" spc="0">
                <a:solidFill>
                  <a:srgbClr val="7A91A6"/>
                </a:solidFill>
              </a:defRPr>
            </a:lvl6pPr>
            <a:lvl7pPr marL="0" indent="0">
              <a:lnSpc>
                <a:spcPct val="100000"/>
              </a:lnSpc>
              <a:spcBef>
                <a:spcPts val="0"/>
              </a:spcBef>
              <a:spcAft>
                <a:spcPts val="0"/>
              </a:spcAft>
              <a:buNone/>
              <a:defRPr sz="1699" spc="0">
                <a:solidFill>
                  <a:srgbClr val="7A91A6"/>
                </a:solidFill>
              </a:defRPr>
            </a:lvl7pPr>
            <a:lvl8pPr marL="0" indent="0">
              <a:lnSpc>
                <a:spcPct val="100000"/>
              </a:lnSpc>
              <a:spcBef>
                <a:spcPts val="0"/>
              </a:spcBef>
              <a:spcAft>
                <a:spcPts val="0"/>
              </a:spcAft>
              <a:buNone/>
              <a:defRPr sz="1699" spc="0">
                <a:solidFill>
                  <a:srgbClr val="7A91A6"/>
                </a:solidFill>
              </a:defRPr>
            </a:lvl8pPr>
            <a:lvl9pPr marL="0" indent="0">
              <a:lnSpc>
                <a:spcPct val="100000"/>
              </a:lnSpc>
              <a:spcBef>
                <a:spcPts val="0"/>
              </a:spcBef>
              <a:spcAft>
                <a:spcPts val="0"/>
              </a:spcAft>
              <a:buNone/>
              <a:defRPr sz="1699" spc="0">
                <a:solidFill>
                  <a:srgbClr val="7A91A6"/>
                </a:solidFill>
              </a:defRPr>
            </a:lvl9pPr>
          </a:lstStyle>
          <a:p>
            <a:pPr marL="0" marR="0" lvl="0" indent="0" algn="l" defTabSz="203831"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a:t>Divider title  </a:t>
            </a:r>
          </a:p>
          <a:p>
            <a:pPr lvl="1"/>
            <a:r>
              <a:rPr lang="en-GB"/>
              <a:t>Second level</a:t>
            </a:r>
          </a:p>
        </p:txBody>
      </p:sp>
      <p:cxnSp>
        <p:nvCxnSpPr>
          <p:cNvPr id="14" name="Straight Connector 13">
            <a:extLst>
              <a:ext uri="{FF2B5EF4-FFF2-40B4-BE49-F238E27FC236}">
                <a16:creationId xmlns:a16="http://schemas.microsoft.com/office/drawing/2014/main" id="{8F915832-D3F4-408A-804C-D1AB174955EB}"/>
              </a:ext>
            </a:extLst>
          </p:cNvPr>
          <p:cNvCxnSpPr>
            <a:cxnSpLocks/>
          </p:cNvCxnSpPr>
          <p:nvPr userDrawn="1"/>
        </p:nvCxnSpPr>
        <p:spPr>
          <a:xfrm>
            <a:off x="8173387" y="3501215"/>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27979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One Column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554210" y="1633794"/>
            <a:ext cx="11049123" cy="4534437"/>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le 1">
            <a:extLst>
              <a:ext uri="{FF2B5EF4-FFF2-40B4-BE49-F238E27FC236}">
                <a16:creationId xmlns:a16="http://schemas.microsoft.com/office/drawing/2014/main" id="{27F9C8D7-A637-4A7A-998A-8AAFD206238E}"/>
              </a:ext>
            </a:extLst>
          </p:cNvPr>
          <p:cNvSpPr>
            <a:spLocks noGrp="1"/>
          </p:cNvSpPr>
          <p:nvPr>
            <p:ph type="title"/>
          </p:nvPr>
        </p:nvSpPr>
        <p:spPr/>
        <p:txBody>
          <a:bodyPr/>
          <a:lstStyle/>
          <a:p>
            <a:r>
              <a:rPr lang="en-GB"/>
              <a:t>Click to edit Master title style</a:t>
            </a:r>
          </a:p>
        </p:txBody>
      </p:sp>
      <p:cxnSp>
        <p:nvCxnSpPr>
          <p:cNvPr id="6" name="Straight Connector 5">
            <a:extLst>
              <a:ext uri="{FF2B5EF4-FFF2-40B4-BE49-F238E27FC236}">
                <a16:creationId xmlns:a16="http://schemas.microsoft.com/office/drawing/2014/main" id="{4446F5A3-00B4-486E-9DB6-BA5F1CF44179}"/>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337739"/>
      </p:ext>
    </p:extLst>
  </p:cSld>
  <p:clrMapOvr>
    <a:masterClrMapping/>
  </p:clrMapOvr>
  <p:transition>
    <p:fade/>
  </p:transition>
  <p:extLst>
    <p:ext uri="{DCECCB84-F9BA-43D5-87BE-67443E8EF086}">
      <p15:sldGuideLst xmlns:p15="http://schemas.microsoft.com/office/powerpoint/2012/main">
        <p15:guide id="3" orient="horz" pos="388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wo Column Text">
    <p:spTree>
      <p:nvGrpSpPr>
        <p:cNvPr id="1" name=""/>
        <p:cNvGrpSpPr/>
        <p:nvPr/>
      </p:nvGrpSpPr>
      <p:grpSpPr>
        <a:xfrm>
          <a:off x="0" y="0"/>
          <a:ext cx="0" cy="0"/>
          <a:chOff x="0" y="0"/>
          <a:chExt cx="0" cy="0"/>
        </a:xfrm>
      </p:grpSpPr>
      <p:sp>
        <p:nvSpPr>
          <p:cNvPr id="6" name="Content Placeholder 2"/>
          <p:cNvSpPr>
            <a:spLocks noGrp="1"/>
          </p:cNvSpPr>
          <p:nvPr>
            <p:ph idx="1"/>
          </p:nvPr>
        </p:nvSpPr>
        <p:spPr>
          <a:xfrm>
            <a:off x="554211" y="1633794"/>
            <a:ext cx="11085113" cy="4519501"/>
          </a:xfrm>
        </p:spPr>
        <p:txBody>
          <a:bodyPr numCol="2" spcCol="204588">
            <a:noAutofit/>
          </a:bodyPr>
          <a:lstStyle>
            <a:lvl5pPr indent="-179946">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7" name="Title 1">
            <a:extLst>
              <a:ext uri="{FF2B5EF4-FFF2-40B4-BE49-F238E27FC236}">
                <a16:creationId xmlns:a16="http://schemas.microsoft.com/office/drawing/2014/main" id="{82BFF54D-3FF3-4284-8EA5-470F17F74EDA}"/>
              </a:ext>
            </a:extLst>
          </p:cNvPr>
          <p:cNvSpPr>
            <a:spLocks noGrp="1"/>
          </p:cNvSpPr>
          <p:nvPr>
            <p:ph type="title"/>
          </p:nvPr>
        </p:nvSpPr>
        <p:spPr>
          <a:xfrm>
            <a:off x="554211" y="512645"/>
            <a:ext cx="11085113" cy="792282"/>
          </a:xfrm>
        </p:spPr>
        <p:txBody>
          <a:bodyPr/>
          <a:lstStyle/>
          <a:p>
            <a:r>
              <a:rPr lang="en-GB"/>
              <a:t>Click to edit Master title style</a:t>
            </a:r>
          </a:p>
        </p:txBody>
      </p:sp>
      <p:cxnSp>
        <p:nvCxnSpPr>
          <p:cNvPr id="8" name="Straight Connector 7">
            <a:extLst>
              <a:ext uri="{FF2B5EF4-FFF2-40B4-BE49-F238E27FC236}">
                <a16:creationId xmlns:a16="http://schemas.microsoft.com/office/drawing/2014/main" id="{4A345D3F-A784-4DEC-B366-05B29D130DAF}"/>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29208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hree Column Text">
    <p:spTree>
      <p:nvGrpSpPr>
        <p:cNvPr id="1" name=""/>
        <p:cNvGrpSpPr/>
        <p:nvPr/>
      </p:nvGrpSpPr>
      <p:grpSpPr>
        <a:xfrm>
          <a:off x="0" y="0"/>
          <a:ext cx="0" cy="0"/>
          <a:chOff x="0" y="0"/>
          <a:chExt cx="0" cy="0"/>
        </a:xfrm>
      </p:grpSpPr>
      <p:sp>
        <p:nvSpPr>
          <p:cNvPr id="6" name="Content Placeholder 2"/>
          <p:cNvSpPr>
            <a:spLocks noGrp="1"/>
          </p:cNvSpPr>
          <p:nvPr>
            <p:ph idx="1"/>
          </p:nvPr>
        </p:nvSpPr>
        <p:spPr>
          <a:xfrm>
            <a:off x="554211" y="1633795"/>
            <a:ext cx="11085483" cy="4530629"/>
          </a:xfrm>
        </p:spPr>
        <p:txBody>
          <a:bodyPr numCol="3" spcCol="204588">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7" name="Title 1">
            <a:extLst>
              <a:ext uri="{FF2B5EF4-FFF2-40B4-BE49-F238E27FC236}">
                <a16:creationId xmlns:a16="http://schemas.microsoft.com/office/drawing/2014/main" id="{BACF97DA-E456-46C3-9F5B-E5EA312F8DCF}"/>
              </a:ext>
            </a:extLst>
          </p:cNvPr>
          <p:cNvSpPr>
            <a:spLocks noGrp="1"/>
          </p:cNvSpPr>
          <p:nvPr>
            <p:ph type="title"/>
          </p:nvPr>
        </p:nvSpPr>
        <p:spPr>
          <a:xfrm>
            <a:off x="554211" y="512645"/>
            <a:ext cx="11085113" cy="792282"/>
          </a:xfrm>
        </p:spPr>
        <p:txBody>
          <a:bodyPr/>
          <a:lstStyle/>
          <a:p>
            <a:r>
              <a:rPr lang="en-GB"/>
              <a:t>Click to edit Master title style</a:t>
            </a:r>
          </a:p>
        </p:txBody>
      </p:sp>
      <p:cxnSp>
        <p:nvCxnSpPr>
          <p:cNvPr id="8" name="Straight Connector 7">
            <a:extLst>
              <a:ext uri="{FF2B5EF4-FFF2-40B4-BE49-F238E27FC236}">
                <a16:creationId xmlns:a16="http://schemas.microsoft.com/office/drawing/2014/main" id="{F543943C-EDF5-4613-8977-9CEE97FB8AFA}"/>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54906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8F711E2-08B0-42DB-87F0-A6083E6A7122}"/>
              </a:ext>
            </a:extLst>
          </p:cNvPr>
          <p:cNvSpPr>
            <a:spLocks noGrp="1"/>
          </p:cNvSpPr>
          <p:nvPr>
            <p:ph idx="1"/>
          </p:nvPr>
        </p:nvSpPr>
        <p:spPr>
          <a:xfrm>
            <a:off x="554211" y="1633794"/>
            <a:ext cx="5468466" cy="4534437"/>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a:extLst>
              <a:ext uri="{FF2B5EF4-FFF2-40B4-BE49-F238E27FC236}">
                <a16:creationId xmlns:a16="http://schemas.microsoft.com/office/drawing/2014/main" id="{29964BA4-D90E-415B-9FB9-D7DC56156DBB}"/>
              </a:ext>
            </a:extLst>
          </p:cNvPr>
          <p:cNvSpPr>
            <a:spLocks noGrp="1"/>
          </p:cNvSpPr>
          <p:nvPr>
            <p:ph type="title"/>
          </p:nvPr>
        </p:nvSpPr>
        <p:spPr>
          <a:xfrm>
            <a:off x="554211" y="512645"/>
            <a:ext cx="11085113" cy="792282"/>
          </a:xfrm>
        </p:spPr>
        <p:txBody>
          <a:bodyPr/>
          <a:lstStyle/>
          <a:p>
            <a:r>
              <a:rPr lang="en-GB"/>
              <a:t>Click to edit Master title style</a:t>
            </a:r>
          </a:p>
        </p:txBody>
      </p:sp>
      <p:cxnSp>
        <p:nvCxnSpPr>
          <p:cNvPr id="11" name="Straight Connector 10">
            <a:extLst>
              <a:ext uri="{FF2B5EF4-FFF2-40B4-BE49-F238E27FC236}">
                <a16:creationId xmlns:a16="http://schemas.microsoft.com/office/drawing/2014/main" id="{E51DAA73-0C3E-41E9-BCF6-A56A84AD9421}"/>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0BE8E770-93DF-456F-8D40-CFB3EDCFF840}"/>
              </a:ext>
            </a:extLst>
          </p:cNvPr>
          <p:cNvSpPr>
            <a:spLocks noGrp="1"/>
          </p:cNvSpPr>
          <p:nvPr>
            <p:ph idx="10"/>
          </p:nvPr>
        </p:nvSpPr>
        <p:spPr>
          <a:xfrm>
            <a:off x="6189136" y="1634557"/>
            <a:ext cx="5468466" cy="4534437"/>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Tree>
    <p:extLst>
      <p:ext uri="{BB962C8B-B14F-4D97-AF65-F5344CB8AC3E}">
        <p14:creationId xmlns:p14="http://schemas.microsoft.com/office/powerpoint/2010/main" val="2128278805"/>
      </p:ext>
    </p:extLst>
  </p:cSld>
  <p:clrMapOvr>
    <a:masterClrMapping/>
  </p:clrMapOvr>
  <p:transition>
    <p:fade/>
  </p:transition>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B">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CF29C7B-4674-4DAE-B04B-F91558B15908}"/>
              </a:ext>
            </a:extLst>
          </p:cNvPr>
          <p:cNvSpPr>
            <a:spLocks noGrp="1"/>
          </p:cNvSpPr>
          <p:nvPr>
            <p:ph idx="1"/>
          </p:nvPr>
        </p:nvSpPr>
        <p:spPr>
          <a:xfrm>
            <a:off x="554210" y="1633794"/>
            <a:ext cx="3595704" cy="4534437"/>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7" name="Title 1">
            <a:extLst>
              <a:ext uri="{FF2B5EF4-FFF2-40B4-BE49-F238E27FC236}">
                <a16:creationId xmlns:a16="http://schemas.microsoft.com/office/drawing/2014/main" id="{D29CFAD0-1624-4669-A1E7-75BD8E3DF5C8}"/>
              </a:ext>
            </a:extLst>
          </p:cNvPr>
          <p:cNvSpPr>
            <a:spLocks noGrp="1"/>
          </p:cNvSpPr>
          <p:nvPr>
            <p:ph type="title"/>
          </p:nvPr>
        </p:nvSpPr>
        <p:spPr>
          <a:xfrm>
            <a:off x="554211" y="512645"/>
            <a:ext cx="11085113" cy="792282"/>
          </a:xfrm>
        </p:spPr>
        <p:txBody>
          <a:bodyPr/>
          <a:lstStyle/>
          <a:p>
            <a:r>
              <a:rPr lang="en-GB"/>
              <a:t>Click to edit Master title style</a:t>
            </a:r>
          </a:p>
        </p:txBody>
      </p:sp>
      <p:cxnSp>
        <p:nvCxnSpPr>
          <p:cNvPr id="9" name="Straight Connector 8">
            <a:extLst>
              <a:ext uri="{FF2B5EF4-FFF2-40B4-BE49-F238E27FC236}">
                <a16:creationId xmlns:a16="http://schemas.microsoft.com/office/drawing/2014/main" id="{317D4F0A-E9DE-4592-83A1-5221B5491DF7}"/>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F5094310-D9BA-4810-A199-8437C636274B}"/>
              </a:ext>
            </a:extLst>
          </p:cNvPr>
          <p:cNvSpPr>
            <a:spLocks noGrp="1"/>
          </p:cNvSpPr>
          <p:nvPr>
            <p:ph idx="10"/>
          </p:nvPr>
        </p:nvSpPr>
        <p:spPr>
          <a:xfrm>
            <a:off x="4298785" y="1633794"/>
            <a:ext cx="7337101" cy="4534437"/>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Tree>
    <p:extLst>
      <p:ext uri="{BB962C8B-B14F-4D97-AF65-F5344CB8AC3E}">
        <p14:creationId xmlns:p14="http://schemas.microsoft.com/office/powerpoint/2010/main" val="2420260588"/>
      </p:ext>
    </p:extLst>
  </p:cSld>
  <p:clrMapOvr>
    <a:masterClrMapping/>
  </p:clrMapOvr>
  <p:transition>
    <p:fade/>
  </p:transition>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wo Column + Image A">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FF8FB134-420D-46A3-9A1D-B87BF68DE58E}"/>
              </a:ext>
            </a:extLst>
          </p:cNvPr>
          <p:cNvSpPr>
            <a:spLocks noGrp="1"/>
          </p:cNvSpPr>
          <p:nvPr>
            <p:ph idx="1"/>
          </p:nvPr>
        </p:nvSpPr>
        <p:spPr>
          <a:xfrm>
            <a:off x="556115" y="1634557"/>
            <a:ext cx="3595704" cy="4534437"/>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2" name="Title 1">
            <a:extLst>
              <a:ext uri="{FF2B5EF4-FFF2-40B4-BE49-F238E27FC236}">
                <a16:creationId xmlns:a16="http://schemas.microsoft.com/office/drawing/2014/main" id="{E0C260C0-7C07-44AA-9DA8-DDD803016568}"/>
              </a:ext>
            </a:extLst>
          </p:cNvPr>
          <p:cNvSpPr>
            <a:spLocks noGrp="1"/>
          </p:cNvSpPr>
          <p:nvPr>
            <p:ph type="title"/>
          </p:nvPr>
        </p:nvSpPr>
        <p:spPr>
          <a:xfrm>
            <a:off x="554211" y="512645"/>
            <a:ext cx="7341546" cy="792282"/>
          </a:xfrm>
        </p:spPr>
        <p:txBody>
          <a:bodyPr/>
          <a:lstStyle/>
          <a:p>
            <a:r>
              <a:rPr lang="en-GB"/>
              <a:t>Click to edit Master title style</a:t>
            </a:r>
          </a:p>
        </p:txBody>
      </p:sp>
      <p:cxnSp>
        <p:nvCxnSpPr>
          <p:cNvPr id="13" name="Straight Connector 12">
            <a:extLst>
              <a:ext uri="{FF2B5EF4-FFF2-40B4-BE49-F238E27FC236}">
                <a16:creationId xmlns:a16="http://schemas.microsoft.com/office/drawing/2014/main" id="{727B9B07-B927-4DEB-BE71-7EF73FF65D15}"/>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725CAC4-393C-4722-A853-86DA0F5B6E38}"/>
              </a:ext>
            </a:extLst>
          </p:cNvPr>
          <p:cNvSpPr>
            <a:spLocks noGrp="1"/>
          </p:cNvSpPr>
          <p:nvPr>
            <p:ph idx="10"/>
          </p:nvPr>
        </p:nvSpPr>
        <p:spPr>
          <a:xfrm>
            <a:off x="4300053" y="1634557"/>
            <a:ext cx="3595704" cy="4534437"/>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9" name="Picture Placeholder 8">
            <a:extLst>
              <a:ext uri="{FF2B5EF4-FFF2-40B4-BE49-F238E27FC236}">
                <a16:creationId xmlns:a16="http://schemas.microsoft.com/office/drawing/2014/main" id="{7C62B605-0B91-4608-83CE-C63AB7F29F20}"/>
              </a:ext>
            </a:extLst>
          </p:cNvPr>
          <p:cNvSpPr>
            <a:spLocks noGrp="1"/>
          </p:cNvSpPr>
          <p:nvPr>
            <p:ph type="pic" sz="quarter" idx="24"/>
          </p:nvPr>
        </p:nvSpPr>
        <p:spPr>
          <a:xfrm>
            <a:off x="8040184" y="0"/>
            <a:ext cx="4151816" cy="6858000"/>
          </a:xfrm>
          <a:custGeom>
            <a:avLst/>
            <a:gdLst>
              <a:gd name="connsiteX0" fmla="*/ 103786 w 4152897"/>
              <a:gd name="connsiteY0" fmla="*/ 0 h 6859588"/>
              <a:gd name="connsiteX1" fmla="*/ 4152897 w 4152897"/>
              <a:gd name="connsiteY1" fmla="*/ 0 h 6859588"/>
              <a:gd name="connsiteX2" fmla="*/ 4152897 w 4152897"/>
              <a:gd name="connsiteY2" fmla="*/ 6859588 h 6859588"/>
              <a:gd name="connsiteX3" fmla="*/ 103786 w 4152897"/>
              <a:gd name="connsiteY3" fmla="*/ 6859588 h 6859588"/>
              <a:gd name="connsiteX4" fmla="*/ 0 w 4152897"/>
              <a:gd name="connsiteY4" fmla="*/ 6755802 h 6859588"/>
              <a:gd name="connsiteX5" fmla="*/ 0 w 4152897"/>
              <a:gd name="connsiteY5" fmla="*/ 103786 h 6859588"/>
              <a:gd name="connsiteX6" fmla="*/ 103786 w 4152897"/>
              <a:gd name="connsiteY6" fmla="*/ 0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2897" h="6859588">
                <a:moveTo>
                  <a:pt x="103786" y="0"/>
                </a:moveTo>
                <a:lnTo>
                  <a:pt x="4152897" y="0"/>
                </a:lnTo>
                <a:lnTo>
                  <a:pt x="4152897" y="6859588"/>
                </a:lnTo>
                <a:lnTo>
                  <a:pt x="103786" y="6859588"/>
                </a:lnTo>
                <a:cubicBezTo>
                  <a:pt x="46467" y="6859588"/>
                  <a:pt x="0" y="6813121"/>
                  <a:pt x="0" y="6755802"/>
                </a:cubicBezTo>
                <a:lnTo>
                  <a:pt x="0" y="103786"/>
                </a:lnTo>
                <a:cubicBezTo>
                  <a:pt x="0" y="46467"/>
                  <a:pt x="46467" y="0"/>
                  <a:pt x="103786" y="0"/>
                </a:cubicBezTo>
                <a:close/>
              </a:path>
            </a:pathLst>
          </a:custGeom>
          <a:solidFill>
            <a:schemeClr val="accent6"/>
          </a:solidFill>
        </p:spPr>
        <p:txBody>
          <a:bodyPr wrap="square" anchor="ctr">
            <a:noAutofit/>
          </a:bodyPr>
          <a:lstStyle>
            <a:lvl1pPr algn="ctr">
              <a:defRPr/>
            </a:lvl1pPr>
          </a:lstStyle>
          <a:p>
            <a:endParaRPr lang="en-GB"/>
          </a:p>
        </p:txBody>
      </p:sp>
    </p:spTree>
    <p:extLst>
      <p:ext uri="{BB962C8B-B14F-4D97-AF65-F5344CB8AC3E}">
        <p14:creationId xmlns:p14="http://schemas.microsoft.com/office/powerpoint/2010/main" val="3179308829"/>
      </p:ext>
    </p:extLst>
  </p:cSld>
  <p:clrMapOvr>
    <a:masterClrMapping/>
  </p:clrMapOvr>
  <p:transition>
    <p:fade/>
  </p:transition>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Two Column + Pullout">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15324A6-3A93-4455-A547-F02A17BDBDEE}"/>
              </a:ext>
            </a:extLst>
          </p:cNvPr>
          <p:cNvSpPr/>
          <p:nvPr userDrawn="1"/>
        </p:nvSpPr>
        <p:spPr>
          <a:xfrm>
            <a:off x="8040185" y="0"/>
            <a:ext cx="4151816" cy="6858000"/>
          </a:xfrm>
          <a:custGeom>
            <a:avLst/>
            <a:gdLst>
              <a:gd name="connsiteX0" fmla="*/ 103786 w 4152897"/>
              <a:gd name="connsiteY0" fmla="*/ 0 h 6859588"/>
              <a:gd name="connsiteX1" fmla="*/ 4152897 w 4152897"/>
              <a:gd name="connsiteY1" fmla="*/ 0 h 6859588"/>
              <a:gd name="connsiteX2" fmla="*/ 4152897 w 4152897"/>
              <a:gd name="connsiteY2" fmla="*/ 6859588 h 6859588"/>
              <a:gd name="connsiteX3" fmla="*/ 103786 w 4152897"/>
              <a:gd name="connsiteY3" fmla="*/ 6859588 h 6859588"/>
              <a:gd name="connsiteX4" fmla="*/ 0 w 4152897"/>
              <a:gd name="connsiteY4" fmla="*/ 6755802 h 6859588"/>
              <a:gd name="connsiteX5" fmla="*/ 0 w 4152897"/>
              <a:gd name="connsiteY5" fmla="*/ 103786 h 6859588"/>
              <a:gd name="connsiteX6" fmla="*/ 103786 w 4152897"/>
              <a:gd name="connsiteY6" fmla="*/ 0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2897" h="6859588">
                <a:moveTo>
                  <a:pt x="103786" y="0"/>
                </a:moveTo>
                <a:lnTo>
                  <a:pt x="4152897" y="0"/>
                </a:lnTo>
                <a:lnTo>
                  <a:pt x="4152897" y="6859588"/>
                </a:lnTo>
                <a:lnTo>
                  <a:pt x="103786" y="6859588"/>
                </a:lnTo>
                <a:cubicBezTo>
                  <a:pt x="46467" y="6859588"/>
                  <a:pt x="0" y="6813121"/>
                  <a:pt x="0" y="6755802"/>
                </a:cubicBezTo>
                <a:lnTo>
                  <a:pt x="0" y="103786"/>
                </a:lnTo>
                <a:cubicBezTo>
                  <a:pt x="0" y="46467"/>
                  <a:pt x="46467" y="0"/>
                  <a:pt x="1037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a:p>
        </p:txBody>
      </p:sp>
      <p:sp>
        <p:nvSpPr>
          <p:cNvPr id="11" name="Content Placeholder 2">
            <a:extLst>
              <a:ext uri="{FF2B5EF4-FFF2-40B4-BE49-F238E27FC236}">
                <a16:creationId xmlns:a16="http://schemas.microsoft.com/office/drawing/2014/main" id="{FF8FB134-420D-46A3-9A1D-B87BF68DE58E}"/>
              </a:ext>
            </a:extLst>
          </p:cNvPr>
          <p:cNvSpPr>
            <a:spLocks noGrp="1"/>
          </p:cNvSpPr>
          <p:nvPr>
            <p:ph idx="1"/>
          </p:nvPr>
        </p:nvSpPr>
        <p:spPr>
          <a:xfrm>
            <a:off x="556115" y="1634557"/>
            <a:ext cx="3595704" cy="4534437"/>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2" name="Title 1">
            <a:extLst>
              <a:ext uri="{FF2B5EF4-FFF2-40B4-BE49-F238E27FC236}">
                <a16:creationId xmlns:a16="http://schemas.microsoft.com/office/drawing/2014/main" id="{E0C260C0-7C07-44AA-9DA8-DDD803016568}"/>
              </a:ext>
            </a:extLst>
          </p:cNvPr>
          <p:cNvSpPr>
            <a:spLocks noGrp="1"/>
          </p:cNvSpPr>
          <p:nvPr>
            <p:ph type="title"/>
          </p:nvPr>
        </p:nvSpPr>
        <p:spPr>
          <a:xfrm>
            <a:off x="554211" y="512645"/>
            <a:ext cx="7341546" cy="792282"/>
          </a:xfrm>
        </p:spPr>
        <p:txBody>
          <a:bodyPr/>
          <a:lstStyle/>
          <a:p>
            <a:r>
              <a:rPr lang="en-GB"/>
              <a:t>Click to edit Master title style</a:t>
            </a:r>
          </a:p>
        </p:txBody>
      </p:sp>
      <p:cxnSp>
        <p:nvCxnSpPr>
          <p:cNvPr id="13" name="Straight Connector 12">
            <a:extLst>
              <a:ext uri="{FF2B5EF4-FFF2-40B4-BE49-F238E27FC236}">
                <a16:creationId xmlns:a16="http://schemas.microsoft.com/office/drawing/2014/main" id="{727B9B07-B927-4DEB-BE71-7EF73FF65D15}"/>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725CAC4-393C-4722-A853-86DA0F5B6E38}"/>
              </a:ext>
            </a:extLst>
          </p:cNvPr>
          <p:cNvSpPr>
            <a:spLocks noGrp="1"/>
          </p:cNvSpPr>
          <p:nvPr>
            <p:ph idx="10"/>
          </p:nvPr>
        </p:nvSpPr>
        <p:spPr>
          <a:xfrm>
            <a:off x="4300053" y="1634557"/>
            <a:ext cx="3595704" cy="4534437"/>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7" name="Content Placeholder 2">
            <a:extLst>
              <a:ext uri="{FF2B5EF4-FFF2-40B4-BE49-F238E27FC236}">
                <a16:creationId xmlns:a16="http://schemas.microsoft.com/office/drawing/2014/main" id="{7BFFE586-221C-4FB0-B8EC-3A97F06A34CF}"/>
              </a:ext>
            </a:extLst>
          </p:cNvPr>
          <p:cNvSpPr>
            <a:spLocks noGrp="1"/>
          </p:cNvSpPr>
          <p:nvPr>
            <p:ph idx="11"/>
          </p:nvPr>
        </p:nvSpPr>
        <p:spPr>
          <a:xfrm>
            <a:off x="8255327" y="1634557"/>
            <a:ext cx="3384367" cy="4534437"/>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baseline="0">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Tree>
    <p:extLst>
      <p:ext uri="{BB962C8B-B14F-4D97-AF65-F5344CB8AC3E}">
        <p14:creationId xmlns:p14="http://schemas.microsoft.com/office/powerpoint/2010/main" val="1394097955"/>
      </p:ext>
    </p:extLst>
  </p:cSld>
  <p:clrMapOvr>
    <a:masterClrMapping/>
  </p:clrMapOvr>
  <p:transition>
    <p:fade/>
  </p:transition>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wo Column + Image B">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FF8FB134-420D-46A3-9A1D-B87BF68DE58E}"/>
              </a:ext>
            </a:extLst>
          </p:cNvPr>
          <p:cNvSpPr>
            <a:spLocks noGrp="1"/>
          </p:cNvSpPr>
          <p:nvPr>
            <p:ph idx="1"/>
          </p:nvPr>
        </p:nvSpPr>
        <p:spPr>
          <a:xfrm>
            <a:off x="556115" y="1634557"/>
            <a:ext cx="4532085" cy="4534437"/>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2" name="Title 1">
            <a:extLst>
              <a:ext uri="{FF2B5EF4-FFF2-40B4-BE49-F238E27FC236}">
                <a16:creationId xmlns:a16="http://schemas.microsoft.com/office/drawing/2014/main" id="{E0C260C0-7C07-44AA-9DA8-DDD803016568}"/>
              </a:ext>
            </a:extLst>
          </p:cNvPr>
          <p:cNvSpPr>
            <a:spLocks noGrp="1"/>
          </p:cNvSpPr>
          <p:nvPr>
            <p:ph type="title"/>
          </p:nvPr>
        </p:nvSpPr>
        <p:spPr>
          <a:xfrm>
            <a:off x="554211" y="512645"/>
            <a:ext cx="9212721" cy="792282"/>
          </a:xfrm>
        </p:spPr>
        <p:txBody>
          <a:bodyPr/>
          <a:lstStyle/>
          <a:p>
            <a:r>
              <a:rPr lang="en-GB"/>
              <a:t>Click to edit Master title style</a:t>
            </a:r>
          </a:p>
        </p:txBody>
      </p:sp>
      <p:cxnSp>
        <p:nvCxnSpPr>
          <p:cNvPr id="13" name="Straight Connector 12">
            <a:extLst>
              <a:ext uri="{FF2B5EF4-FFF2-40B4-BE49-F238E27FC236}">
                <a16:creationId xmlns:a16="http://schemas.microsoft.com/office/drawing/2014/main" id="{727B9B07-B927-4DEB-BE71-7EF73FF65D15}"/>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725CAC4-393C-4722-A853-86DA0F5B6E38}"/>
              </a:ext>
            </a:extLst>
          </p:cNvPr>
          <p:cNvSpPr>
            <a:spLocks noGrp="1"/>
          </p:cNvSpPr>
          <p:nvPr>
            <p:ph idx="10"/>
          </p:nvPr>
        </p:nvSpPr>
        <p:spPr>
          <a:xfrm>
            <a:off x="5236434" y="1634557"/>
            <a:ext cx="4532085" cy="4534437"/>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8" name="Picture Placeholder 7">
            <a:extLst>
              <a:ext uri="{FF2B5EF4-FFF2-40B4-BE49-F238E27FC236}">
                <a16:creationId xmlns:a16="http://schemas.microsoft.com/office/drawing/2014/main" id="{37F1D043-E180-4017-8DC0-9C5E25A2C271}"/>
              </a:ext>
            </a:extLst>
          </p:cNvPr>
          <p:cNvSpPr>
            <a:spLocks noGrp="1"/>
          </p:cNvSpPr>
          <p:nvPr>
            <p:ph type="pic" sz="quarter" idx="24"/>
          </p:nvPr>
        </p:nvSpPr>
        <p:spPr>
          <a:xfrm>
            <a:off x="9911357" y="0"/>
            <a:ext cx="2280643" cy="6858000"/>
          </a:xfrm>
          <a:custGeom>
            <a:avLst/>
            <a:gdLst>
              <a:gd name="connsiteX0" fmla="*/ 103786 w 2281237"/>
              <a:gd name="connsiteY0" fmla="*/ 0 h 6859588"/>
              <a:gd name="connsiteX1" fmla="*/ 2281237 w 2281237"/>
              <a:gd name="connsiteY1" fmla="*/ 0 h 6859588"/>
              <a:gd name="connsiteX2" fmla="*/ 2281237 w 2281237"/>
              <a:gd name="connsiteY2" fmla="*/ 6859588 h 6859588"/>
              <a:gd name="connsiteX3" fmla="*/ 103786 w 2281237"/>
              <a:gd name="connsiteY3" fmla="*/ 6859588 h 6859588"/>
              <a:gd name="connsiteX4" fmla="*/ 0 w 2281237"/>
              <a:gd name="connsiteY4" fmla="*/ 6755802 h 6859588"/>
              <a:gd name="connsiteX5" fmla="*/ 0 w 2281237"/>
              <a:gd name="connsiteY5" fmla="*/ 103786 h 6859588"/>
              <a:gd name="connsiteX6" fmla="*/ 103786 w 2281237"/>
              <a:gd name="connsiteY6" fmla="*/ 0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237" h="6859588">
                <a:moveTo>
                  <a:pt x="103786" y="0"/>
                </a:moveTo>
                <a:lnTo>
                  <a:pt x="2281237" y="0"/>
                </a:lnTo>
                <a:lnTo>
                  <a:pt x="2281237" y="6859588"/>
                </a:lnTo>
                <a:lnTo>
                  <a:pt x="103786" y="6859588"/>
                </a:lnTo>
                <a:cubicBezTo>
                  <a:pt x="46467" y="6859588"/>
                  <a:pt x="0" y="6813121"/>
                  <a:pt x="0" y="6755802"/>
                </a:cubicBezTo>
                <a:lnTo>
                  <a:pt x="0" y="103786"/>
                </a:lnTo>
                <a:cubicBezTo>
                  <a:pt x="0" y="46467"/>
                  <a:pt x="46467" y="0"/>
                  <a:pt x="103786" y="0"/>
                </a:cubicBezTo>
                <a:close/>
              </a:path>
            </a:pathLst>
          </a:custGeom>
          <a:solidFill>
            <a:schemeClr val="accent6"/>
          </a:solidFill>
        </p:spPr>
        <p:txBody>
          <a:bodyPr wrap="square" anchor="ctr">
            <a:noAutofit/>
          </a:bodyPr>
          <a:lstStyle>
            <a:lvl1pPr algn="ctr">
              <a:defRPr/>
            </a:lvl1pPr>
          </a:lstStyle>
          <a:p>
            <a:endParaRPr lang="en-GB"/>
          </a:p>
        </p:txBody>
      </p:sp>
    </p:spTree>
    <p:extLst>
      <p:ext uri="{BB962C8B-B14F-4D97-AF65-F5344CB8AC3E}">
        <p14:creationId xmlns:p14="http://schemas.microsoft.com/office/powerpoint/2010/main" val="2615472775"/>
      </p:ext>
    </p:extLst>
  </p:cSld>
  <p:clrMapOvr>
    <a:masterClrMapping/>
  </p:clrMapOvr>
  <p:transition>
    <p:fad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BFB29-59BC-4C35-BE5F-C57139839E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A4624D7-6F5F-4C3D-A7EA-C743FE3BE721}"/>
              </a:ext>
            </a:extLst>
          </p:cNvPr>
          <p:cNvSpPr>
            <a:spLocks noGrp="1"/>
          </p:cNvSpPr>
          <p:nvPr>
            <p:ph type="dt" sz="half" idx="10"/>
          </p:nvPr>
        </p:nvSpPr>
        <p:spPr/>
        <p:txBody>
          <a:bodyPr/>
          <a:lstStyle/>
          <a:p>
            <a:fld id="{9C62FEC0-9576-4608-8117-E459DC7C76B9}" type="datetimeFigureOut">
              <a:rPr lang="en-GB" smtClean="0"/>
              <a:t>11/12/2024</a:t>
            </a:fld>
            <a:endParaRPr lang="en-GB"/>
          </a:p>
        </p:txBody>
      </p:sp>
      <p:sp>
        <p:nvSpPr>
          <p:cNvPr id="4" name="Footer Placeholder 3">
            <a:extLst>
              <a:ext uri="{FF2B5EF4-FFF2-40B4-BE49-F238E27FC236}">
                <a16:creationId xmlns:a16="http://schemas.microsoft.com/office/drawing/2014/main" id="{96DEC34E-7154-4D39-8FD1-36EEC2998D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CBBD0F3-F690-4603-894F-BAC2FF3BC951}"/>
              </a:ext>
            </a:extLst>
          </p:cNvPr>
          <p:cNvSpPr>
            <a:spLocks noGrp="1"/>
          </p:cNvSpPr>
          <p:nvPr>
            <p:ph type="sldNum" sz="quarter" idx="12"/>
          </p:nvPr>
        </p:nvSpPr>
        <p:spPr/>
        <p:txBody>
          <a:bodyPr/>
          <a:lstStyle/>
          <a:p>
            <a:fld id="{A56CD13F-9EAF-4CF9-AF20-C2ED181C158E}" type="slidenum">
              <a:rPr lang="en-GB" smtClean="0"/>
              <a:t>‹#›</a:t>
            </a:fld>
            <a:endParaRPr lang="en-GB"/>
          </a:p>
        </p:txBody>
      </p:sp>
    </p:spTree>
    <p:extLst>
      <p:ext uri="{BB962C8B-B14F-4D97-AF65-F5344CB8AC3E}">
        <p14:creationId xmlns:p14="http://schemas.microsoft.com/office/powerpoint/2010/main" val="29641614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FF8FB134-420D-46A3-9A1D-B87BF68DE58E}"/>
              </a:ext>
            </a:extLst>
          </p:cNvPr>
          <p:cNvSpPr>
            <a:spLocks noGrp="1"/>
          </p:cNvSpPr>
          <p:nvPr>
            <p:ph idx="1"/>
          </p:nvPr>
        </p:nvSpPr>
        <p:spPr>
          <a:xfrm>
            <a:off x="556115" y="1634557"/>
            <a:ext cx="3595704" cy="4534437"/>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2" name="Title 1">
            <a:extLst>
              <a:ext uri="{FF2B5EF4-FFF2-40B4-BE49-F238E27FC236}">
                <a16:creationId xmlns:a16="http://schemas.microsoft.com/office/drawing/2014/main" id="{E0C260C0-7C07-44AA-9DA8-DDD803016568}"/>
              </a:ext>
            </a:extLst>
          </p:cNvPr>
          <p:cNvSpPr>
            <a:spLocks noGrp="1"/>
          </p:cNvSpPr>
          <p:nvPr>
            <p:ph type="title"/>
          </p:nvPr>
        </p:nvSpPr>
        <p:spPr>
          <a:xfrm>
            <a:off x="554211" y="512645"/>
            <a:ext cx="11085113" cy="792282"/>
          </a:xfrm>
        </p:spPr>
        <p:txBody>
          <a:bodyPr/>
          <a:lstStyle/>
          <a:p>
            <a:r>
              <a:rPr lang="en-GB"/>
              <a:t>Click to edit Master title style</a:t>
            </a:r>
          </a:p>
        </p:txBody>
      </p:sp>
      <p:cxnSp>
        <p:nvCxnSpPr>
          <p:cNvPr id="13" name="Straight Connector 12">
            <a:extLst>
              <a:ext uri="{FF2B5EF4-FFF2-40B4-BE49-F238E27FC236}">
                <a16:creationId xmlns:a16="http://schemas.microsoft.com/office/drawing/2014/main" id="{727B9B07-B927-4DEB-BE71-7EF73FF65D15}"/>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725CAC4-393C-4722-A853-86DA0F5B6E38}"/>
              </a:ext>
            </a:extLst>
          </p:cNvPr>
          <p:cNvSpPr>
            <a:spLocks noGrp="1"/>
          </p:cNvSpPr>
          <p:nvPr>
            <p:ph idx="10"/>
          </p:nvPr>
        </p:nvSpPr>
        <p:spPr>
          <a:xfrm>
            <a:off x="4300053" y="1634557"/>
            <a:ext cx="3595704" cy="4534437"/>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5" name="Content Placeholder 2">
            <a:extLst>
              <a:ext uri="{FF2B5EF4-FFF2-40B4-BE49-F238E27FC236}">
                <a16:creationId xmlns:a16="http://schemas.microsoft.com/office/drawing/2014/main" id="{8EDA6BAD-6394-4D9E-87B4-CF2960A727E1}"/>
              </a:ext>
            </a:extLst>
          </p:cNvPr>
          <p:cNvSpPr>
            <a:spLocks noGrp="1"/>
          </p:cNvSpPr>
          <p:nvPr>
            <p:ph idx="11"/>
          </p:nvPr>
        </p:nvSpPr>
        <p:spPr>
          <a:xfrm>
            <a:off x="8040181" y="1634557"/>
            <a:ext cx="3595704" cy="4534437"/>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Tree>
    <p:extLst>
      <p:ext uri="{BB962C8B-B14F-4D97-AF65-F5344CB8AC3E}">
        <p14:creationId xmlns:p14="http://schemas.microsoft.com/office/powerpoint/2010/main" val="2835419653"/>
      </p:ext>
    </p:extLst>
  </p:cSld>
  <p:clrMapOvr>
    <a:masterClrMapping/>
  </p:clrMapOvr>
  <p:transition>
    <p:fade/>
  </p:transition>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ontent &amp; Image A">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4BB7EDA-4782-479C-A6A3-99A53D77AE5A}"/>
              </a:ext>
            </a:extLst>
          </p:cNvPr>
          <p:cNvSpPr>
            <a:spLocks noGrp="1"/>
          </p:cNvSpPr>
          <p:nvPr>
            <p:ph idx="1"/>
          </p:nvPr>
        </p:nvSpPr>
        <p:spPr>
          <a:xfrm>
            <a:off x="556115" y="1634557"/>
            <a:ext cx="5468466" cy="4534437"/>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9" name="Title 1">
            <a:extLst>
              <a:ext uri="{FF2B5EF4-FFF2-40B4-BE49-F238E27FC236}">
                <a16:creationId xmlns:a16="http://schemas.microsoft.com/office/drawing/2014/main" id="{10E2D3F7-D329-47B3-AEF3-69373185779B}"/>
              </a:ext>
            </a:extLst>
          </p:cNvPr>
          <p:cNvSpPr>
            <a:spLocks noGrp="1"/>
          </p:cNvSpPr>
          <p:nvPr>
            <p:ph type="title"/>
          </p:nvPr>
        </p:nvSpPr>
        <p:spPr>
          <a:xfrm>
            <a:off x="554211" y="512645"/>
            <a:ext cx="5468466" cy="792282"/>
          </a:xfrm>
        </p:spPr>
        <p:txBody>
          <a:bodyPr/>
          <a:lstStyle/>
          <a:p>
            <a:r>
              <a:rPr lang="en-GB"/>
              <a:t>Click to edit Master title style</a:t>
            </a:r>
          </a:p>
        </p:txBody>
      </p:sp>
      <p:cxnSp>
        <p:nvCxnSpPr>
          <p:cNvPr id="10" name="Straight Connector 9">
            <a:extLst>
              <a:ext uri="{FF2B5EF4-FFF2-40B4-BE49-F238E27FC236}">
                <a16:creationId xmlns:a16="http://schemas.microsoft.com/office/drawing/2014/main" id="{C7D9DC17-06BD-4CF4-B577-D4815EF03194}"/>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E4A6E876-D22D-4F95-9530-F5A956070135}"/>
              </a:ext>
            </a:extLst>
          </p:cNvPr>
          <p:cNvSpPr>
            <a:spLocks noGrp="1"/>
          </p:cNvSpPr>
          <p:nvPr>
            <p:ph type="pic" sz="quarter" idx="25"/>
          </p:nvPr>
        </p:nvSpPr>
        <p:spPr>
          <a:xfrm>
            <a:off x="6333748" y="0"/>
            <a:ext cx="5858251" cy="6858000"/>
          </a:xfrm>
          <a:custGeom>
            <a:avLst/>
            <a:gdLst>
              <a:gd name="connsiteX0" fmla="*/ 103786 w 5859777"/>
              <a:gd name="connsiteY0" fmla="*/ 0 h 6859588"/>
              <a:gd name="connsiteX1" fmla="*/ 1810666 w 5859777"/>
              <a:gd name="connsiteY1" fmla="*/ 0 h 6859588"/>
              <a:gd name="connsiteX2" fmla="*/ 4152897 w 5859777"/>
              <a:gd name="connsiteY2" fmla="*/ 0 h 6859588"/>
              <a:gd name="connsiteX3" fmla="*/ 5859777 w 5859777"/>
              <a:gd name="connsiteY3" fmla="*/ 0 h 6859588"/>
              <a:gd name="connsiteX4" fmla="*/ 5859777 w 5859777"/>
              <a:gd name="connsiteY4" fmla="*/ 6859588 h 6859588"/>
              <a:gd name="connsiteX5" fmla="*/ 4152897 w 5859777"/>
              <a:gd name="connsiteY5" fmla="*/ 6859588 h 6859588"/>
              <a:gd name="connsiteX6" fmla="*/ 1810666 w 5859777"/>
              <a:gd name="connsiteY6" fmla="*/ 6859588 h 6859588"/>
              <a:gd name="connsiteX7" fmla="*/ 103786 w 5859777"/>
              <a:gd name="connsiteY7" fmla="*/ 6859588 h 6859588"/>
              <a:gd name="connsiteX8" fmla="*/ 0 w 5859777"/>
              <a:gd name="connsiteY8" fmla="*/ 6755802 h 6859588"/>
              <a:gd name="connsiteX9" fmla="*/ 0 w 5859777"/>
              <a:gd name="connsiteY9" fmla="*/ 103786 h 6859588"/>
              <a:gd name="connsiteX10" fmla="*/ 103786 w 5859777"/>
              <a:gd name="connsiteY10" fmla="*/ 0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777" h="6859588">
                <a:moveTo>
                  <a:pt x="103786" y="0"/>
                </a:moveTo>
                <a:lnTo>
                  <a:pt x="1810666" y="0"/>
                </a:lnTo>
                <a:lnTo>
                  <a:pt x="4152897" y="0"/>
                </a:lnTo>
                <a:lnTo>
                  <a:pt x="5859777" y="0"/>
                </a:lnTo>
                <a:lnTo>
                  <a:pt x="5859777" y="6859588"/>
                </a:lnTo>
                <a:lnTo>
                  <a:pt x="4152897" y="6859588"/>
                </a:lnTo>
                <a:lnTo>
                  <a:pt x="1810666" y="6859588"/>
                </a:lnTo>
                <a:lnTo>
                  <a:pt x="103786" y="6859588"/>
                </a:lnTo>
                <a:cubicBezTo>
                  <a:pt x="46467" y="6859588"/>
                  <a:pt x="0" y="6813121"/>
                  <a:pt x="0" y="6755802"/>
                </a:cubicBezTo>
                <a:lnTo>
                  <a:pt x="0" y="103786"/>
                </a:lnTo>
                <a:cubicBezTo>
                  <a:pt x="0" y="46467"/>
                  <a:pt x="46467" y="0"/>
                  <a:pt x="103786" y="0"/>
                </a:cubicBezTo>
                <a:close/>
              </a:path>
            </a:pathLst>
          </a:custGeom>
          <a:solidFill>
            <a:schemeClr val="accent6"/>
          </a:solidFill>
        </p:spPr>
        <p:txBody>
          <a:bodyPr wrap="square" anchor="ctr">
            <a:noAutofit/>
          </a:bodyPr>
          <a:lstStyle>
            <a:lvl1pPr algn="ctr">
              <a:defRPr/>
            </a:lvl1pPr>
          </a:lstStyle>
          <a:p>
            <a:endParaRPr lang="en-GB"/>
          </a:p>
        </p:txBody>
      </p:sp>
    </p:spTree>
    <p:extLst>
      <p:ext uri="{BB962C8B-B14F-4D97-AF65-F5344CB8AC3E}">
        <p14:creationId xmlns:p14="http://schemas.microsoft.com/office/powerpoint/2010/main" val="2842589857"/>
      </p:ext>
    </p:extLst>
  </p:cSld>
  <p:clrMapOvr>
    <a:masterClrMapping/>
  </p:clrMapOvr>
  <p:transition>
    <p:fade/>
  </p:transition>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ontent &amp; Image B">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AE9056B4-5510-4D8B-8D23-74DE9595B875}"/>
              </a:ext>
            </a:extLst>
          </p:cNvPr>
          <p:cNvSpPr>
            <a:spLocks noGrp="1"/>
          </p:cNvSpPr>
          <p:nvPr>
            <p:ph idx="1"/>
          </p:nvPr>
        </p:nvSpPr>
        <p:spPr>
          <a:xfrm>
            <a:off x="6180750" y="1634557"/>
            <a:ext cx="5468466" cy="4534437"/>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Title 1">
            <a:extLst>
              <a:ext uri="{FF2B5EF4-FFF2-40B4-BE49-F238E27FC236}">
                <a16:creationId xmlns:a16="http://schemas.microsoft.com/office/drawing/2014/main" id="{45F640A8-7A76-4EAE-AF9D-D3C74E9C766C}"/>
              </a:ext>
            </a:extLst>
          </p:cNvPr>
          <p:cNvSpPr>
            <a:spLocks noGrp="1"/>
          </p:cNvSpPr>
          <p:nvPr>
            <p:ph type="title"/>
          </p:nvPr>
        </p:nvSpPr>
        <p:spPr>
          <a:xfrm>
            <a:off x="6178846" y="512645"/>
            <a:ext cx="5468466" cy="792282"/>
          </a:xfrm>
        </p:spPr>
        <p:txBody>
          <a:bodyPr/>
          <a:lstStyle/>
          <a:p>
            <a:r>
              <a:rPr lang="en-GB"/>
              <a:t>Click to edit Master title style</a:t>
            </a:r>
          </a:p>
        </p:txBody>
      </p:sp>
      <p:cxnSp>
        <p:nvCxnSpPr>
          <p:cNvPr id="12" name="Straight Connector 11">
            <a:extLst>
              <a:ext uri="{FF2B5EF4-FFF2-40B4-BE49-F238E27FC236}">
                <a16:creationId xmlns:a16="http://schemas.microsoft.com/office/drawing/2014/main" id="{54478966-5454-4600-AD7C-2698AE9CE25A}"/>
              </a:ext>
            </a:extLst>
          </p:cNvPr>
          <p:cNvCxnSpPr>
            <a:cxnSpLocks/>
          </p:cNvCxnSpPr>
          <p:nvPr userDrawn="1"/>
        </p:nvCxnSpPr>
        <p:spPr>
          <a:xfrm>
            <a:off x="6178845"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7581AB08-270C-48DB-B4F7-71B42ACD607F}"/>
              </a:ext>
            </a:extLst>
          </p:cNvPr>
          <p:cNvSpPr>
            <a:spLocks noGrp="1"/>
          </p:cNvSpPr>
          <p:nvPr>
            <p:ph type="pic" sz="quarter" idx="26"/>
          </p:nvPr>
        </p:nvSpPr>
        <p:spPr>
          <a:xfrm>
            <a:off x="3" y="0"/>
            <a:ext cx="5858251" cy="6858000"/>
          </a:xfrm>
          <a:custGeom>
            <a:avLst/>
            <a:gdLst>
              <a:gd name="connsiteX0" fmla="*/ 0 w 5859777"/>
              <a:gd name="connsiteY0" fmla="*/ 0 h 6859588"/>
              <a:gd name="connsiteX1" fmla="*/ 1706880 w 5859777"/>
              <a:gd name="connsiteY1" fmla="*/ 0 h 6859588"/>
              <a:gd name="connsiteX2" fmla="*/ 4049111 w 5859777"/>
              <a:gd name="connsiteY2" fmla="*/ 0 h 6859588"/>
              <a:gd name="connsiteX3" fmla="*/ 5755991 w 5859777"/>
              <a:gd name="connsiteY3" fmla="*/ 0 h 6859588"/>
              <a:gd name="connsiteX4" fmla="*/ 5859777 w 5859777"/>
              <a:gd name="connsiteY4" fmla="*/ 103786 h 6859588"/>
              <a:gd name="connsiteX5" fmla="*/ 5859777 w 5859777"/>
              <a:gd name="connsiteY5" fmla="*/ 6755802 h 6859588"/>
              <a:gd name="connsiteX6" fmla="*/ 5755991 w 5859777"/>
              <a:gd name="connsiteY6" fmla="*/ 6859588 h 6859588"/>
              <a:gd name="connsiteX7" fmla="*/ 4049111 w 5859777"/>
              <a:gd name="connsiteY7" fmla="*/ 6859588 h 6859588"/>
              <a:gd name="connsiteX8" fmla="*/ 1706880 w 5859777"/>
              <a:gd name="connsiteY8" fmla="*/ 6859588 h 6859588"/>
              <a:gd name="connsiteX9" fmla="*/ 0 w 5859777"/>
              <a:gd name="connsiteY9" fmla="*/ 6859588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9777" h="6859588">
                <a:moveTo>
                  <a:pt x="0" y="0"/>
                </a:moveTo>
                <a:lnTo>
                  <a:pt x="1706880" y="0"/>
                </a:lnTo>
                <a:lnTo>
                  <a:pt x="4049111" y="0"/>
                </a:lnTo>
                <a:lnTo>
                  <a:pt x="5755991" y="0"/>
                </a:lnTo>
                <a:cubicBezTo>
                  <a:pt x="5813310" y="0"/>
                  <a:pt x="5859777" y="46467"/>
                  <a:pt x="5859777" y="103786"/>
                </a:cubicBezTo>
                <a:lnTo>
                  <a:pt x="5859777" y="6755802"/>
                </a:lnTo>
                <a:cubicBezTo>
                  <a:pt x="5859777" y="6813121"/>
                  <a:pt x="5813310" y="6859588"/>
                  <a:pt x="5755991" y="6859588"/>
                </a:cubicBezTo>
                <a:lnTo>
                  <a:pt x="4049111" y="6859588"/>
                </a:lnTo>
                <a:lnTo>
                  <a:pt x="1706880" y="6859588"/>
                </a:lnTo>
                <a:lnTo>
                  <a:pt x="0" y="6859588"/>
                </a:lnTo>
                <a:close/>
              </a:path>
            </a:pathLst>
          </a:custGeom>
          <a:solidFill>
            <a:schemeClr val="accent6"/>
          </a:solidFill>
        </p:spPr>
        <p:txBody>
          <a:bodyPr vert="horz" wrap="square" lIns="0" tIns="0" rIns="0" bIns="0" rtlCol="0" anchor="ctr">
            <a:noAutofit/>
          </a:bodyPr>
          <a:lstStyle>
            <a:lvl1pPr algn="ctr">
              <a:defRPr lang="en-GB"/>
            </a:lvl1pPr>
          </a:lstStyle>
          <a:p>
            <a:pPr lvl="0" algn="ctr"/>
            <a:r>
              <a:rPr lang="en-GB"/>
              <a:t>Click icon to add picture</a:t>
            </a:r>
          </a:p>
        </p:txBody>
      </p:sp>
    </p:spTree>
    <p:extLst>
      <p:ext uri="{BB962C8B-B14F-4D97-AF65-F5344CB8AC3E}">
        <p14:creationId xmlns:p14="http://schemas.microsoft.com/office/powerpoint/2010/main" val="567190300"/>
      </p:ext>
    </p:extLst>
  </p:cSld>
  <p:clrMapOvr>
    <a:masterClrMapping/>
  </p:clrMapOvr>
  <p:transition>
    <p:fade/>
  </p:transition>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ontent &amp; Image C">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6CACE22-5956-4B26-8951-369C1631603B}"/>
              </a:ext>
            </a:extLst>
          </p:cNvPr>
          <p:cNvSpPr>
            <a:spLocks noGrp="1"/>
          </p:cNvSpPr>
          <p:nvPr>
            <p:ph idx="1"/>
          </p:nvPr>
        </p:nvSpPr>
        <p:spPr>
          <a:xfrm>
            <a:off x="556115" y="1634557"/>
            <a:ext cx="3595704" cy="4534437"/>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8" name="Title 1">
            <a:extLst>
              <a:ext uri="{FF2B5EF4-FFF2-40B4-BE49-F238E27FC236}">
                <a16:creationId xmlns:a16="http://schemas.microsoft.com/office/drawing/2014/main" id="{274F5AA1-13D5-42C4-BAA7-2513D8CC89D7}"/>
              </a:ext>
            </a:extLst>
          </p:cNvPr>
          <p:cNvSpPr>
            <a:spLocks noGrp="1"/>
          </p:cNvSpPr>
          <p:nvPr>
            <p:ph type="title"/>
          </p:nvPr>
        </p:nvSpPr>
        <p:spPr>
          <a:xfrm>
            <a:off x="554211" y="512645"/>
            <a:ext cx="3597608" cy="792282"/>
          </a:xfrm>
        </p:spPr>
        <p:txBody>
          <a:bodyPr/>
          <a:lstStyle/>
          <a:p>
            <a:r>
              <a:rPr lang="en-GB"/>
              <a:t>Click to edit Master title style</a:t>
            </a:r>
          </a:p>
        </p:txBody>
      </p:sp>
      <p:cxnSp>
        <p:nvCxnSpPr>
          <p:cNvPr id="9" name="Straight Connector 8">
            <a:extLst>
              <a:ext uri="{FF2B5EF4-FFF2-40B4-BE49-F238E27FC236}">
                <a16:creationId xmlns:a16="http://schemas.microsoft.com/office/drawing/2014/main" id="{5947F70B-7FA4-4B4A-BC00-207597412F97}"/>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BB14DC76-D75E-4B2F-8E90-C3DFBC521E22}"/>
              </a:ext>
            </a:extLst>
          </p:cNvPr>
          <p:cNvSpPr>
            <a:spLocks noGrp="1"/>
          </p:cNvSpPr>
          <p:nvPr>
            <p:ph type="pic" sz="quarter" idx="26"/>
          </p:nvPr>
        </p:nvSpPr>
        <p:spPr>
          <a:xfrm>
            <a:off x="4467334" y="0"/>
            <a:ext cx="7724665" cy="6858000"/>
          </a:xfrm>
          <a:custGeom>
            <a:avLst/>
            <a:gdLst>
              <a:gd name="connsiteX0" fmla="*/ 103786 w 7726677"/>
              <a:gd name="connsiteY0" fmla="*/ 0 h 6859588"/>
              <a:gd name="connsiteX1" fmla="*/ 1810666 w 7726677"/>
              <a:gd name="connsiteY1" fmla="*/ 0 h 6859588"/>
              <a:gd name="connsiteX2" fmla="*/ 1970686 w 7726677"/>
              <a:gd name="connsiteY2" fmla="*/ 0 h 6859588"/>
              <a:gd name="connsiteX3" fmla="*/ 3677566 w 7726677"/>
              <a:gd name="connsiteY3" fmla="*/ 0 h 6859588"/>
              <a:gd name="connsiteX4" fmla="*/ 4152897 w 7726677"/>
              <a:gd name="connsiteY4" fmla="*/ 0 h 6859588"/>
              <a:gd name="connsiteX5" fmla="*/ 5859777 w 7726677"/>
              <a:gd name="connsiteY5" fmla="*/ 0 h 6859588"/>
              <a:gd name="connsiteX6" fmla="*/ 6019797 w 7726677"/>
              <a:gd name="connsiteY6" fmla="*/ 0 h 6859588"/>
              <a:gd name="connsiteX7" fmla="*/ 7726677 w 7726677"/>
              <a:gd name="connsiteY7" fmla="*/ 0 h 6859588"/>
              <a:gd name="connsiteX8" fmla="*/ 7726677 w 7726677"/>
              <a:gd name="connsiteY8" fmla="*/ 6859588 h 6859588"/>
              <a:gd name="connsiteX9" fmla="*/ 6019797 w 7726677"/>
              <a:gd name="connsiteY9" fmla="*/ 6859588 h 6859588"/>
              <a:gd name="connsiteX10" fmla="*/ 5859777 w 7726677"/>
              <a:gd name="connsiteY10" fmla="*/ 6859588 h 6859588"/>
              <a:gd name="connsiteX11" fmla="*/ 4152897 w 7726677"/>
              <a:gd name="connsiteY11" fmla="*/ 6859588 h 6859588"/>
              <a:gd name="connsiteX12" fmla="*/ 3677566 w 7726677"/>
              <a:gd name="connsiteY12" fmla="*/ 6859588 h 6859588"/>
              <a:gd name="connsiteX13" fmla="*/ 1970686 w 7726677"/>
              <a:gd name="connsiteY13" fmla="*/ 6859588 h 6859588"/>
              <a:gd name="connsiteX14" fmla="*/ 1810666 w 7726677"/>
              <a:gd name="connsiteY14" fmla="*/ 6859588 h 6859588"/>
              <a:gd name="connsiteX15" fmla="*/ 103786 w 7726677"/>
              <a:gd name="connsiteY15" fmla="*/ 6859588 h 6859588"/>
              <a:gd name="connsiteX16" fmla="*/ 0 w 7726677"/>
              <a:gd name="connsiteY16" fmla="*/ 6755802 h 6859588"/>
              <a:gd name="connsiteX17" fmla="*/ 0 w 7726677"/>
              <a:gd name="connsiteY17" fmla="*/ 103786 h 6859588"/>
              <a:gd name="connsiteX18" fmla="*/ 103786 w 7726677"/>
              <a:gd name="connsiteY18" fmla="*/ 0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26677" h="6859588">
                <a:moveTo>
                  <a:pt x="103786" y="0"/>
                </a:moveTo>
                <a:lnTo>
                  <a:pt x="1810666" y="0"/>
                </a:lnTo>
                <a:lnTo>
                  <a:pt x="1970686" y="0"/>
                </a:lnTo>
                <a:lnTo>
                  <a:pt x="3677566" y="0"/>
                </a:lnTo>
                <a:lnTo>
                  <a:pt x="4152897" y="0"/>
                </a:lnTo>
                <a:lnTo>
                  <a:pt x="5859777" y="0"/>
                </a:lnTo>
                <a:lnTo>
                  <a:pt x="6019797" y="0"/>
                </a:lnTo>
                <a:lnTo>
                  <a:pt x="7726677" y="0"/>
                </a:lnTo>
                <a:lnTo>
                  <a:pt x="7726677" y="6859588"/>
                </a:lnTo>
                <a:lnTo>
                  <a:pt x="6019797" y="6859588"/>
                </a:lnTo>
                <a:lnTo>
                  <a:pt x="5859777" y="6859588"/>
                </a:lnTo>
                <a:lnTo>
                  <a:pt x="4152897" y="6859588"/>
                </a:lnTo>
                <a:lnTo>
                  <a:pt x="3677566" y="6859588"/>
                </a:lnTo>
                <a:lnTo>
                  <a:pt x="1970686" y="6859588"/>
                </a:lnTo>
                <a:lnTo>
                  <a:pt x="1810666" y="6859588"/>
                </a:lnTo>
                <a:lnTo>
                  <a:pt x="103786" y="6859588"/>
                </a:lnTo>
                <a:cubicBezTo>
                  <a:pt x="46467" y="6859588"/>
                  <a:pt x="0" y="6813121"/>
                  <a:pt x="0" y="6755802"/>
                </a:cubicBezTo>
                <a:lnTo>
                  <a:pt x="0" y="103786"/>
                </a:lnTo>
                <a:cubicBezTo>
                  <a:pt x="0" y="46467"/>
                  <a:pt x="46467" y="0"/>
                  <a:pt x="103786" y="0"/>
                </a:cubicBezTo>
                <a:close/>
              </a:path>
            </a:pathLst>
          </a:custGeom>
          <a:solidFill>
            <a:schemeClr val="accent6"/>
          </a:solidFill>
        </p:spPr>
        <p:txBody>
          <a:bodyPr wrap="square" anchor="ctr">
            <a:noAutofit/>
          </a:bodyPr>
          <a:lstStyle>
            <a:lvl1pPr algn="ctr">
              <a:defRPr/>
            </a:lvl1pPr>
          </a:lstStyle>
          <a:p>
            <a:pPr marL="0" marR="0" lvl="0" indent="0" algn="ctr" defTabSz="203831"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icon to add picture</a:t>
            </a:r>
          </a:p>
        </p:txBody>
      </p:sp>
      <p:sp>
        <p:nvSpPr>
          <p:cNvPr id="17" name="Rectangle 16" descr="{&quot;templafy&quot;:{&quot;id&quot;:&quot;e602b00e-c694-4464-b62f-0b3ba0083ee9&quot;}}">
            <a:extLst>
              <a:ext uri="{FF2B5EF4-FFF2-40B4-BE49-F238E27FC236}">
                <a16:creationId xmlns:a16="http://schemas.microsoft.com/office/drawing/2014/main" id="{765EE0E0-F8F9-40AA-BA21-5319E31C2736}"/>
              </a:ext>
            </a:extLst>
          </p:cNvPr>
          <p:cNvSpPr/>
          <p:nvPr userDrawn="1"/>
        </p:nvSpPr>
        <p:spPr>
          <a:xfrm>
            <a:off x="554209" y="6286832"/>
            <a:ext cx="3595704" cy="2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spAutoFit/>
          </a:bodyPr>
          <a:lstStyle/>
          <a:p>
            <a:pPr algn="l"/>
            <a:r>
              <a:rPr lang="en-GB" sz="800">
                <a:solidFill>
                  <a:srgbClr val="9AB1C5"/>
                </a:solidFill>
              </a:rPr>
              <a:t> Confidential between PA and Greater Cambridge Shared Planning Service</a:t>
            </a:r>
          </a:p>
        </p:txBody>
      </p:sp>
      <p:sp>
        <p:nvSpPr>
          <p:cNvPr id="10" name="txtFooter">
            <a:extLst>
              <a:ext uri="{FF2B5EF4-FFF2-40B4-BE49-F238E27FC236}">
                <a16:creationId xmlns:a16="http://schemas.microsoft.com/office/drawing/2014/main" id="{1ADD9A79-EAD4-46BD-A8DE-464E95C59458}"/>
              </a:ext>
            </a:extLst>
          </p:cNvPr>
          <p:cNvSpPr txBox="1"/>
          <p:nvPr userDrawn="1"/>
        </p:nvSpPr>
        <p:spPr>
          <a:xfrm>
            <a:off x="557070" y="6551376"/>
            <a:ext cx="1259672" cy="215394"/>
          </a:xfrm>
          <a:prstGeom prst="rect">
            <a:avLst/>
          </a:prstGeom>
          <a:noFill/>
        </p:spPr>
        <p:txBody>
          <a:bodyPr wrap="square" lIns="0" rIns="0" rtlCol="0">
            <a:spAutoFit/>
          </a:bodyPr>
          <a:lstStyle/>
          <a:p>
            <a:pPr marL="0" marR="0" lvl="0" indent="0" algn="l" defTabSz="1038995" rtl="0" eaLnBrk="1" fontAlgn="auto" latinLnBrk="0" hangingPunct="1">
              <a:lnSpc>
                <a:spcPct val="100000"/>
              </a:lnSpc>
              <a:spcBef>
                <a:spcPts val="0"/>
              </a:spcBef>
              <a:spcAft>
                <a:spcPts val="0"/>
              </a:spcAft>
              <a:buClrTx/>
              <a:buSzTx/>
              <a:buFontTx/>
              <a:buNone/>
              <a:tabLst/>
              <a:defRPr/>
            </a:pPr>
            <a:r>
              <a:rPr lang="en-GB" sz="800">
                <a:solidFill>
                  <a:schemeClr val="accent5"/>
                </a:solidFill>
              </a:rPr>
              <a:t>© PA Knowledge Limited  |     </a:t>
            </a:r>
            <a:endParaRPr lang="en-GB" sz="1799"/>
          </a:p>
        </p:txBody>
      </p:sp>
    </p:spTree>
    <p:extLst>
      <p:ext uri="{BB962C8B-B14F-4D97-AF65-F5344CB8AC3E}">
        <p14:creationId xmlns:p14="http://schemas.microsoft.com/office/powerpoint/2010/main" val="645685649"/>
      </p:ext>
    </p:extLst>
  </p:cSld>
  <p:clrMapOvr>
    <a:masterClrMapping/>
  </p:clrMapOvr>
  <p:transition>
    <p:fade/>
  </p:transition>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ntent &amp; Image 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CC69244-2DE5-4CC8-A9B7-7B68E9FDB0A9}"/>
              </a:ext>
            </a:extLst>
          </p:cNvPr>
          <p:cNvSpPr>
            <a:spLocks noGrp="1"/>
          </p:cNvSpPr>
          <p:nvPr>
            <p:ph idx="1"/>
          </p:nvPr>
        </p:nvSpPr>
        <p:spPr>
          <a:xfrm>
            <a:off x="8043990" y="1634557"/>
            <a:ext cx="3595704" cy="4534437"/>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8" name="Title 1">
            <a:extLst>
              <a:ext uri="{FF2B5EF4-FFF2-40B4-BE49-F238E27FC236}">
                <a16:creationId xmlns:a16="http://schemas.microsoft.com/office/drawing/2014/main" id="{8BF110BE-658C-492B-94F2-A397398FED6C}"/>
              </a:ext>
            </a:extLst>
          </p:cNvPr>
          <p:cNvSpPr>
            <a:spLocks noGrp="1"/>
          </p:cNvSpPr>
          <p:nvPr>
            <p:ph type="title"/>
          </p:nvPr>
        </p:nvSpPr>
        <p:spPr>
          <a:xfrm>
            <a:off x="8042086" y="512645"/>
            <a:ext cx="3597608" cy="792282"/>
          </a:xfrm>
        </p:spPr>
        <p:txBody>
          <a:bodyPr/>
          <a:lstStyle/>
          <a:p>
            <a:r>
              <a:rPr lang="en-GB"/>
              <a:t>Click to edit Master title style</a:t>
            </a:r>
          </a:p>
        </p:txBody>
      </p:sp>
      <p:cxnSp>
        <p:nvCxnSpPr>
          <p:cNvPr id="9" name="Straight Connector 8">
            <a:extLst>
              <a:ext uri="{FF2B5EF4-FFF2-40B4-BE49-F238E27FC236}">
                <a16:creationId xmlns:a16="http://schemas.microsoft.com/office/drawing/2014/main" id="{29892582-D4B8-42B1-8A07-65AA7E184CC2}"/>
              </a:ext>
            </a:extLst>
          </p:cNvPr>
          <p:cNvCxnSpPr>
            <a:cxnSpLocks/>
          </p:cNvCxnSpPr>
          <p:nvPr userDrawn="1"/>
        </p:nvCxnSpPr>
        <p:spPr>
          <a:xfrm>
            <a:off x="8042085"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28F806EC-3F47-4E35-A1CB-BB3536D28C69}"/>
              </a:ext>
            </a:extLst>
          </p:cNvPr>
          <p:cNvSpPr>
            <a:spLocks noGrp="1"/>
          </p:cNvSpPr>
          <p:nvPr>
            <p:ph type="pic" sz="quarter" idx="27"/>
          </p:nvPr>
        </p:nvSpPr>
        <p:spPr>
          <a:xfrm>
            <a:off x="1" y="0"/>
            <a:ext cx="7724667" cy="6858000"/>
          </a:xfrm>
          <a:custGeom>
            <a:avLst/>
            <a:gdLst>
              <a:gd name="connsiteX0" fmla="*/ 0 w 7726679"/>
              <a:gd name="connsiteY0" fmla="*/ 0 h 6859588"/>
              <a:gd name="connsiteX1" fmla="*/ 1706880 w 7726679"/>
              <a:gd name="connsiteY1" fmla="*/ 0 h 6859588"/>
              <a:gd name="connsiteX2" fmla="*/ 1866902 w 7726679"/>
              <a:gd name="connsiteY2" fmla="*/ 0 h 6859588"/>
              <a:gd name="connsiteX3" fmla="*/ 3573782 w 7726679"/>
              <a:gd name="connsiteY3" fmla="*/ 0 h 6859588"/>
              <a:gd name="connsiteX4" fmla="*/ 4049111 w 7726679"/>
              <a:gd name="connsiteY4" fmla="*/ 0 h 6859588"/>
              <a:gd name="connsiteX5" fmla="*/ 5755991 w 7726679"/>
              <a:gd name="connsiteY5" fmla="*/ 0 h 6859588"/>
              <a:gd name="connsiteX6" fmla="*/ 5916013 w 7726679"/>
              <a:gd name="connsiteY6" fmla="*/ 0 h 6859588"/>
              <a:gd name="connsiteX7" fmla="*/ 7622893 w 7726679"/>
              <a:gd name="connsiteY7" fmla="*/ 0 h 6859588"/>
              <a:gd name="connsiteX8" fmla="*/ 7726679 w 7726679"/>
              <a:gd name="connsiteY8" fmla="*/ 103786 h 6859588"/>
              <a:gd name="connsiteX9" fmla="*/ 7726679 w 7726679"/>
              <a:gd name="connsiteY9" fmla="*/ 6755802 h 6859588"/>
              <a:gd name="connsiteX10" fmla="*/ 7622893 w 7726679"/>
              <a:gd name="connsiteY10" fmla="*/ 6859588 h 6859588"/>
              <a:gd name="connsiteX11" fmla="*/ 5916013 w 7726679"/>
              <a:gd name="connsiteY11" fmla="*/ 6859588 h 6859588"/>
              <a:gd name="connsiteX12" fmla="*/ 5755991 w 7726679"/>
              <a:gd name="connsiteY12" fmla="*/ 6859588 h 6859588"/>
              <a:gd name="connsiteX13" fmla="*/ 4049111 w 7726679"/>
              <a:gd name="connsiteY13" fmla="*/ 6859588 h 6859588"/>
              <a:gd name="connsiteX14" fmla="*/ 3573782 w 7726679"/>
              <a:gd name="connsiteY14" fmla="*/ 6859588 h 6859588"/>
              <a:gd name="connsiteX15" fmla="*/ 1866902 w 7726679"/>
              <a:gd name="connsiteY15" fmla="*/ 6859588 h 6859588"/>
              <a:gd name="connsiteX16" fmla="*/ 1706880 w 7726679"/>
              <a:gd name="connsiteY16" fmla="*/ 6859588 h 6859588"/>
              <a:gd name="connsiteX17" fmla="*/ 0 w 7726679"/>
              <a:gd name="connsiteY17" fmla="*/ 6859588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6679" h="6859588">
                <a:moveTo>
                  <a:pt x="0" y="0"/>
                </a:moveTo>
                <a:lnTo>
                  <a:pt x="1706880" y="0"/>
                </a:lnTo>
                <a:lnTo>
                  <a:pt x="1866902" y="0"/>
                </a:lnTo>
                <a:lnTo>
                  <a:pt x="3573782" y="0"/>
                </a:lnTo>
                <a:lnTo>
                  <a:pt x="4049111" y="0"/>
                </a:lnTo>
                <a:lnTo>
                  <a:pt x="5755991" y="0"/>
                </a:lnTo>
                <a:lnTo>
                  <a:pt x="5916013" y="0"/>
                </a:lnTo>
                <a:lnTo>
                  <a:pt x="7622893" y="0"/>
                </a:lnTo>
                <a:cubicBezTo>
                  <a:pt x="7680212" y="0"/>
                  <a:pt x="7726679" y="46467"/>
                  <a:pt x="7726679" y="103786"/>
                </a:cubicBezTo>
                <a:lnTo>
                  <a:pt x="7726679" y="6755802"/>
                </a:lnTo>
                <a:cubicBezTo>
                  <a:pt x="7726679" y="6813121"/>
                  <a:pt x="7680212" y="6859588"/>
                  <a:pt x="7622893" y="6859588"/>
                </a:cubicBezTo>
                <a:lnTo>
                  <a:pt x="5916013" y="6859588"/>
                </a:lnTo>
                <a:lnTo>
                  <a:pt x="5755991" y="6859588"/>
                </a:lnTo>
                <a:lnTo>
                  <a:pt x="4049111" y="6859588"/>
                </a:lnTo>
                <a:lnTo>
                  <a:pt x="3573782" y="6859588"/>
                </a:lnTo>
                <a:lnTo>
                  <a:pt x="1866902" y="6859588"/>
                </a:lnTo>
                <a:lnTo>
                  <a:pt x="1706880" y="6859588"/>
                </a:lnTo>
                <a:lnTo>
                  <a:pt x="0" y="6859588"/>
                </a:lnTo>
                <a:close/>
              </a:path>
            </a:pathLst>
          </a:custGeom>
          <a:solidFill>
            <a:schemeClr val="accent6"/>
          </a:solidFill>
        </p:spPr>
        <p:txBody>
          <a:bodyPr vert="horz" wrap="square" lIns="0" tIns="0" rIns="0" bIns="0" rtlCol="0" anchor="ctr">
            <a:noAutofit/>
          </a:bodyPr>
          <a:lstStyle>
            <a:lvl1pPr algn="ctr">
              <a:defRPr lang="en-GB"/>
            </a:lvl1pPr>
          </a:lstStyle>
          <a:p>
            <a:pPr lvl="0" algn="ctr"/>
            <a:r>
              <a:rPr lang="en-GB"/>
              <a:t>Click icon to add picture</a:t>
            </a:r>
          </a:p>
        </p:txBody>
      </p:sp>
    </p:spTree>
    <p:extLst>
      <p:ext uri="{BB962C8B-B14F-4D97-AF65-F5344CB8AC3E}">
        <p14:creationId xmlns:p14="http://schemas.microsoft.com/office/powerpoint/2010/main" val="2737111643"/>
      </p:ext>
    </p:extLst>
  </p:cSld>
  <p:clrMapOvr>
    <a:masterClrMapping/>
  </p:clrMapOvr>
  <p:transition>
    <p:fade/>
  </p:transition>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mp; Image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5E308D1-94ED-4F29-AC14-729D32FEFB2C}"/>
              </a:ext>
            </a:extLst>
          </p:cNvPr>
          <p:cNvSpPr>
            <a:spLocks noGrp="1"/>
          </p:cNvSpPr>
          <p:nvPr>
            <p:ph idx="1"/>
          </p:nvPr>
        </p:nvSpPr>
        <p:spPr>
          <a:xfrm>
            <a:off x="556115" y="2931909"/>
            <a:ext cx="5468466" cy="3232513"/>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a:extLst>
              <a:ext uri="{FF2B5EF4-FFF2-40B4-BE49-F238E27FC236}">
                <a16:creationId xmlns:a16="http://schemas.microsoft.com/office/drawing/2014/main" id="{DC60DB5C-104E-41B6-9F75-A5EB225E0F47}"/>
              </a:ext>
            </a:extLst>
          </p:cNvPr>
          <p:cNvSpPr>
            <a:spLocks noGrp="1"/>
          </p:cNvSpPr>
          <p:nvPr>
            <p:ph type="title"/>
          </p:nvPr>
        </p:nvSpPr>
        <p:spPr>
          <a:xfrm>
            <a:off x="554211" y="512645"/>
            <a:ext cx="11085113" cy="792282"/>
          </a:xfrm>
        </p:spPr>
        <p:txBody>
          <a:bodyPr/>
          <a:lstStyle/>
          <a:p>
            <a:r>
              <a:rPr lang="en-GB"/>
              <a:t>Click to edit Master title style</a:t>
            </a:r>
          </a:p>
        </p:txBody>
      </p:sp>
      <p:cxnSp>
        <p:nvCxnSpPr>
          <p:cNvPr id="11" name="Straight Connector 10">
            <a:extLst>
              <a:ext uri="{FF2B5EF4-FFF2-40B4-BE49-F238E27FC236}">
                <a16:creationId xmlns:a16="http://schemas.microsoft.com/office/drawing/2014/main" id="{CD39306D-816C-41C4-9A60-BECE11054179}"/>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6FECC3A0-CB55-41CA-8D40-6EA7D1FCE998}"/>
              </a:ext>
            </a:extLst>
          </p:cNvPr>
          <p:cNvSpPr>
            <a:spLocks noGrp="1"/>
          </p:cNvSpPr>
          <p:nvPr>
            <p:ph idx="10"/>
          </p:nvPr>
        </p:nvSpPr>
        <p:spPr>
          <a:xfrm>
            <a:off x="6175037" y="2931909"/>
            <a:ext cx="5468466" cy="3232513"/>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5" name="Picture Placeholder 11">
            <a:extLst>
              <a:ext uri="{FF2B5EF4-FFF2-40B4-BE49-F238E27FC236}">
                <a16:creationId xmlns:a16="http://schemas.microsoft.com/office/drawing/2014/main" id="{E311EB11-D5B6-4579-9C21-7C2C5A2927B6}"/>
              </a:ext>
            </a:extLst>
          </p:cNvPr>
          <p:cNvSpPr>
            <a:spLocks noGrp="1"/>
          </p:cNvSpPr>
          <p:nvPr>
            <p:ph type="pic" sz="quarter" idx="19"/>
          </p:nvPr>
        </p:nvSpPr>
        <p:spPr>
          <a:xfrm>
            <a:off x="556521" y="1637604"/>
            <a:ext cx="5464252" cy="1131625"/>
          </a:xfrm>
          <a:prstGeom prst="roundRect">
            <a:avLst>
              <a:gd name="adj" fmla="val 4900"/>
            </a:avLst>
          </a:prstGeom>
          <a:solidFill>
            <a:schemeClr val="accent6"/>
          </a:solidFill>
        </p:spPr>
        <p:txBody>
          <a:bodyPr vert="horz" wrap="square" lIns="0" tIns="0" rIns="0" bIns="0" rtlCol="0" anchor="ctr">
            <a:noAutofit/>
          </a:bodyPr>
          <a:lstStyle>
            <a:lvl1pPr algn="ctr">
              <a:defRPr lang="en-GB" dirty="0"/>
            </a:lvl1pPr>
          </a:lstStyle>
          <a:p>
            <a:pPr marL="0" marR="0" lvl="0" indent="0" algn="ctr" defTabSz="203831"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icon to add picture</a:t>
            </a:r>
          </a:p>
        </p:txBody>
      </p:sp>
      <p:sp>
        <p:nvSpPr>
          <p:cNvPr id="18" name="Picture Placeholder 11">
            <a:extLst>
              <a:ext uri="{FF2B5EF4-FFF2-40B4-BE49-F238E27FC236}">
                <a16:creationId xmlns:a16="http://schemas.microsoft.com/office/drawing/2014/main" id="{B4F9C092-0F71-4B47-8777-813E2C380F9D}"/>
              </a:ext>
            </a:extLst>
          </p:cNvPr>
          <p:cNvSpPr>
            <a:spLocks noGrp="1"/>
          </p:cNvSpPr>
          <p:nvPr>
            <p:ph type="pic" sz="quarter" idx="20"/>
          </p:nvPr>
        </p:nvSpPr>
        <p:spPr>
          <a:xfrm>
            <a:off x="6175037" y="1637604"/>
            <a:ext cx="5464252" cy="1131625"/>
          </a:xfrm>
          <a:prstGeom prst="roundRect">
            <a:avLst>
              <a:gd name="adj" fmla="val 4900"/>
            </a:avLst>
          </a:prstGeom>
          <a:solidFill>
            <a:schemeClr val="accent6"/>
          </a:solidFill>
        </p:spPr>
        <p:txBody>
          <a:bodyPr vert="horz" wrap="square" lIns="0" tIns="0" rIns="0" bIns="0" rtlCol="0" anchor="ctr">
            <a:noAutofit/>
          </a:bodyPr>
          <a:lstStyle>
            <a:lvl1pPr algn="ctr">
              <a:defRPr lang="en-GB" dirty="0"/>
            </a:lvl1pPr>
          </a:lstStyle>
          <a:p>
            <a:pPr marL="0" marR="0" lvl="0" indent="0" algn="ctr" defTabSz="203831"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icon to add picture</a:t>
            </a:r>
          </a:p>
        </p:txBody>
      </p:sp>
    </p:spTree>
    <p:extLst>
      <p:ext uri="{BB962C8B-B14F-4D97-AF65-F5344CB8AC3E}">
        <p14:creationId xmlns:p14="http://schemas.microsoft.com/office/powerpoint/2010/main" val="1540263818"/>
      </p:ext>
    </p:extLst>
  </p:cSld>
  <p:clrMapOvr>
    <a:masterClrMapping/>
  </p:clrMapOvr>
  <p:transition>
    <p:fade/>
  </p:transition>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amp; Images">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5CD9C0A-D525-4BF0-8351-652AC1B2E41E}"/>
              </a:ext>
            </a:extLst>
          </p:cNvPr>
          <p:cNvSpPr>
            <a:spLocks noGrp="1"/>
          </p:cNvSpPr>
          <p:nvPr>
            <p:ph idx="1"/>
          </p:nvPr>
        </p:nvSpPr>
        <p:spPr>
          <a:xfrm>
            <a:off x="556115" y="2931909"/>
            <a:ext cx="3595704" cy="3237084"/>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3" name="Title 1">
            <a:extLst>
              <a:ext uri="{FF2B5EF4-FFF2-40B4-BE49-F238E27FC236}">
                <a16:creationId xmlns:a16="http://schemas.microsoft.com/office/drawing/2014/main" id="{B74185DA-8FA8-4B9F-98F3-0D1026336E74}"/>
              </a:ext>
            </a:extLst>
          </p:cNvPr>
          <p:cNvSpPr>
            <a:spLocks noGrp="1"/>
          </p:cNvSpPr>
          <p:nvPr>
            <p:ph type="title"/>
          </p:nvPr>
        </p:nvSpPr>
        <p:spPr>
          <a:xfrm>
            <a:off x="554211" y="512645"/>
            <a:ext cx="11085113" cy="792282"/>
          </a:xfrm>
        </p:spPr>
        <p:txBody>
          <a:bodyPr/>
          <a:lstStyle/>
          <a:p>
            <a:r>
              <a:rPr lang="en-GB"/>
              <a:t>Click to edit Master title style</a:t>
            </a:r>
          </a:p>
        </p:txBody>
      </p:sp>
      <p:cxnSp>
        <p:nvCxnSpPr>
          <p:cNvPr id="17" name="Straight Connector 16">
            <a:extLst>
              <a:ext uri="{FF2B5EF4-FFF2-40B4-BE49-F238E27FC236}">
                <a16:creationId xmlns:a16="http://schemas.microsoft.com/office/drawing/2014/main" id="{D0B7279B-0090-4524-869E-0F719A9912C2}"/>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6BB366C1-A048-4655-91E7-9F864C041907}"/>
              </a:ext>
            </a:extLst>
          </p:cNvPr>
          <p:cNvSpPr>
            <a:spLocks noGrp="1"/>
          </p:cNvSpPr>
          <p:nvPr>
            <p:ph idx="10"/>
          </p:nvPr>
        </p:nvSpPr>
        <p:spPr>
          <a:xfrm>
            <a:off x="4300053" y="2931909"/>
            <a:ext cx="3595704" cy="3237084"/>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0" name="Content Placeholder 2">
            <a:extLst>
              <a:ext uri="{FF2B5EF4-FFF2-40B4-BE49-F238E27FC236}">
                <a16:creationId xmlns:a16="http://schemas.microsoft.com/office/drawing/2014/main" id="{84391039-2C04-4E8C-9A3D-842DA10322C9}"/>
              </a:ext>
            </a:extLst>
          </p:cNvPr>
          <p:cNvSpPr>
            <a:spLocks noGrp="1"/>
          </p:cNvSpPr>
          <p:nvPr>
            <p:ph idx="11"/>
          </p:nvPr>
        </p:nvSpPr>
        <p:spPr>
          <a:xfrm>
            <a:off x="8040181" y="2931909"/>
            <a:ext cx="3595704" cy="3237084"/>
          </a:xfrm>
        </p:spPr>
        <p:txBody>
          <a:bodyPr>
            <a:noAutofit/>
          </a:bodyPr>
          <a:lstStyle>
            <a:lvl5pPr>
              <a:defRPr/>
            </a:lvl5pPr>
            <a:lvl6pPr>
              <a:defRPr baseline="0"/>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3" name="Picture Placeholder 11">
            <a:extLst>
              <a:ext uri="{FF2B5EF4-FFF2-40B4-BE49-F238E27FC236}">
                <a16:creationId xmlns:a16="http://schemas.microsoft.com/office/drawing/2014/main" id="{911939B4-4AF2-4F55-A564-0A841C91D6C7}"/>
              </a:ext>
            </a:extLst>
          </p:cNvPr>
          <p:cNvSpPr>
            <a:spLocks noGrp="1"/>
          </p:cNvSpPr>
          <p:nvPr>
            <p:ph type="pic" sz="quarter" idx="19"/>
          </p:nvPr>
        </p:nvSpPr>
        <p:spPr>
          <a:xfrm>
            <a:off x="556520" y="1637604"/>
            <a:ext cx="3595299" cy="1131625"/>
          </a:xfrm>
          <a:prstGeom prst="roundRect">
            <a:avLst>
              <a:gd name="adj" fmla="val 4900"/>
            </a:avLst>
          </a:prstGeom>
          <a:solidFill>
            <a:schemeClr val="accent6"/>
          </a:solidFill>
        </p:spPr>
        <p:txBody>
          <a:bodyPr vert="horz" wrap="square" lIns="0" tIns="0" rIns="0" bIns="0" rtlCol="0" anchor="ctr">
            <a:noAutofit/>
          </a:bodyPr>
          <a:lstStyle>
            <a:lvl1pPr algn="ctr">
              <a:defRPr lang="en-GB" dirty="0"/>
            </a:lvl1pPr>
          </a:lstStyle>
          <a:p>
            <a:pPr marL="0" marR="0" lvl="0" indent="0" algn="ctr" defTabSz="203831"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icon to add picture</a:t>
            </a:r>
          </a:p>
        </p:txBody>
      </p:sp>
      <p:sp>
        <p:nvSpPr>
          <p:cNvPr id="25" name="Picture Placeholder 11">
            <a:extLst>
              <a:ext uri="{FF2B5EF4-FFF2-40B4-BE49-F238E27FC236}">
                <a16:creationId xmlns:a16="http://schemas.microsoft.com/office/drawing/2014/main" id="{A4AFF185-8756-4395-ACE0-C1B1F5CFB72C}"/>
              </a:ext>
            </a:extLst>
          </p:cNvPr>
          <p:cNvSpPr>
            <a:spLocks noGrp="1"/>
          </p:cNvSpPr>
          <p:nvPr>
            <p:ph type="pic" sz="quarter" idx="20"/>
          </p:nvPr>
        </p:nvSpPr>
        <p:spPr>
          <a:xfrm>
            <a:off x="4300458" y="1637604"/>
            <a:ext cx="3595299" cy="1131625"/>
          </a:xfrm>
          <a:prstGeom prst="roundRect">
            <a:avLst>
              <a:gd name="adj" fmla="val 4900"/>
            </a:avLst>
          </a:prstGeom>
          <a:solidFill>
            <a:schemeClr val="accent6"/>
          </a:solidFill>
        </p:spPr>
        <p:txBody>
          <a:bodyPr vert="horz" wrap="square" lIns="0" tIns="0" rIns="0" bIns="0" rtlCol="0" anchor="ctr">
            <a:noAutofit/>
          </a:bodyPr>
          <a:lstStyle>
            <a:lvl1pPr algn="ctr">
              <a:defRPr lang="en-GB" dirty="0"/>
            </a:lvl1pPr>
          </a:lstStyle>
          <a:p>
            <a:pPr lvl="0" algn="ctr"/>
            <a:r>
              <a:rPr lang="en-GB"/>
              <a:t>Click icon to add picture</a:t>
            </a:r>
          </a:p>
        </p:txBody>
      </p:sp>
      <p:sp>
        <p:nvSpPr>
          <p:cNvPr id="26" name="Picture Placeholder 11">
            <a:extLst>
              <a:ext uri="{FF2B5EF4-FFF2-40B4-BE49-F238E27FC236}">
                <a16:creationId xmlns:a16="http://schemas.microsoft.com/office/drawing/2014/main" id="{FB7B692E-E0E6-4F03-9AAC-1A08C22D6E59}"/>
              </a:ext>
            </a:extLst>
          </p:cNvPr>
          <p:cNvSpPr>
            <a:spLocks noGrp="1"/>
          </p:cNvSpPr>
          <p:nvPr>
            <p:ph type="pic" sz="quarter" idx="21"/>
          </p:nvPr>
        </p:nvSpPr>
        <p:spPr>
          <a:xfrm>
            <a:off x="8044395" y="1637604"/>
            <a:ext cx="3595299" cy="1131625"/>
          </a:xfrm>
          <a:prstGeom prst="roundRect">
            <a:avLst>
              <a:gd name="adj" fmla="val 4900"/>
            </a:avLst>
          </a:prstGeom>
          <a:solidFill>
            <a:schemeClr val="accent6"/>
          </a:solidFill>
        </p:spPr>
        <p:txBody>
          <a:bodyPr vert="horz" wrap="square" lIns="0" tIns="0" rIns="0" bIns="0" rtlCol="0" anchor="ctr">
            <a:noAutofit/>
          </a:bodyPr>
          <a:lstStyle>
            <a:lvl1pPr algn="ctr">
              <a:defRPr lang="en-GB" dirty="0"/>
            </a:lvl1pPr>
          </a:lstStyle>
          <a:p>
            <a:pPr lvl="0" algn="ctr"/>
            <a:r>
              <a:rPr lang="en-GB"/>
              <a:t>Click icon to add picture</a:t>
            </a:r>
          </a:p>
        </p:txBody>
      </p:sp>
    </p:spTree>
    <p:extLst>
      <p:ext uri="{BB962C8B-B14F-4D97-AF65-F5344CB8AC3E}">
        <p14:creationId xmlns:p14="http://schemas.microsoft.com/office/powerpoint/2010/main" val="15871638"/>
      </p:ext>
    </p:extLst>
  </p:cSld>
  <p:clrMapOvr>
    <a:masterClrMapping/>
  </p:clrMapOvr>
  <p:transition>
    <p:fade/>
  </p:transition>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wo Numbered Sections">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E25EAE-49CD-43AF-B523-33F70FB66F07}"/>
              </a:ext>
            </a:extLst>
          </p:cNvPr>
          <p:cNvSpPr>
            <a:spLocks noGrp="1"/>
          </p:cNvSpPr>
          <p:nvPr>
            <p:ph type="title"/>
          </p:nvPr>
        </p:nvSpPr>
        <p:spPr>
          <a:xfrm>
            <a:off x="554211" y="512645"/>
            <a:ext cx="11085113" cy="792282"/>
          </a:xfrm>
        </p:spPr>
        <p:txBody>
          <a:bodyPr/>
          <a:lstStyle/>
          <a:p>
            <a:r>
              <a:rPr lang="en-GB"/>
              <a:t>Click to edit Master title style</a:t>
            </a:r>
          </a:p>
        </p:txBody>
      </p:sp>
      <p:cxnSp>
        <p:nvCxnSpPr>
          <p:cNvPr id="14" name="Straight Connector 13">
            <a:extLst>
              <a:ext uri="{FF2B5EF4-FFF2-40B4-BE49-F238E27FC236}">
                <a16:creationId xmlns:a16="http://schemas.microsoft.com/office/drawing/2014/main" id="{3A0C47E3-069D-4F6B-A05D-AA1886AD5F90}"/>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A69B94C1-BEBC-44F2-9D97-8B084733121D}"/>
              </a:ext>
            </a:extLst>
          </p:cNvPr>
          <p:cNvSpPr/>
          <p:nvPr userDrawn="1"/>
        </p:nvSpPr>
        <p:spPr>
          <a:xfrm>
            <a:off x="554210" y="1629986"/>
            <a:ext cx="5470371" cy="4534437"/>
          </a:xfrm>
          <a:prstGeom prst="roundRect">
            <a:avLst>
              <a:gd name="adj" fmla="val 226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Rectangle: Rounded Corners 14">
            <a:extLst>
              <a:ext uri="{FF2B5EF4-FFF2-40B4-BE49-F238E27FC236}">
                <a16:creationId xmlns:a16="http://schemas.microsoft.com/office/drawing/2014/main" id="{5EA4DBA5-018A-47D8-95A5-CD040BA653DF}"/>
              </a:ext>
            </a:extLst>
          </p:cNvPr>
          <p:cNvSpPr/>
          <p:nvPr userDrawn="1"/>
        </p:nvSpPr>
        <p:spPr>
          <a:xfrm>
            <a:off x="6169323" y="1629986"/>
            <a:ext cx="5470371" cy="4534437"/>
          </a:xfrm>
          <a:prstGeom prst="roundRect">
            <a:avLst>
              <a:gd name="adj" fmla="val 226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0" name="Freeform: Shape 19">
            <a:extLst>
              <a:ext uri="{FF2B5EF4-FFF2-40B4-BE49-F238E27FC236}">
                <a16:creationId xmlns:a16="http://schemas.microsoft.com/office/drawing/2014/main" id="{029DF54E-04B4-4B75-A16B-49F8222E6F96}"/>
              </a:ext>
            </a:extLst>
          </p:cNvPr>
          <p:cNvSpPr/>
          <p:nvPr userDrawn="1"/>
        </p:nvSpPr>
        <p:spPr>
          <a:xfrm>
            <a:off x="554211" y="1629986"/>
            <a:ext cx="686098" cy="4534437"/>
          </a:xfrm>
          <a:custGeom>
            <a:avLst/>
            <a:gdLst>
              <a:gd name="connsiteX0" fmla="*/ 102774 w 686277"/>
              <a:gd name="connsiteY0" fmla="*/ 0 h 4535487"/>
              <a:gd name="connsiteX1" fmla="*/ 686277 w 686277"/>
              <a:gd name="connsiteY1" fmla="*/ 0 h 4535487"/>
              <a:gd name="connsiteX2" fmla="*/ 686277 w 686277"/>
              <a:gd name="connsiteY2" fmla="*/ 4535487 h 4535487"/>
              <a:gd name="connsiteX3" fmla="*/ 102774 w 686277"/>
              <a:gd name="connsiteY3" fmla="*/ 4535487 h 4535487"/>
              <a:gd name="connsiteX4" fmla="*/ 0 w 686277"/>
              <a:gd name="connsiteY4" fmla="*/ 4432713 h 4535487"/>
              <a:gd name="connsiteX5" fmla="*/ 0 w 686277"/>
              <a:gd name="connsiteY5" fmla="*/ 102774 h 4535487"/>
              <a:gd name="connsiteX6" fmla="*/ 102774 w 686277"/>
              <a:gd name="connsiteY6" fmla="*/ 0 h 453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277" h="4535487">
                <a:moveTo>
                  <a:pt x="102774" y="0"/>
                </a:moveTo>
                <a:lnTo>
                  <a:pt x="686277" y="0"/>
                </a:lnTo>
                <a:lnTo>
                  <a:pt x="686277" y="4535487"/>
                </a:lnTo>
                <a:lnTo>
                  <a:pt x="102774" y="4535487"/>
                </a:lnTo>
                <a:cubicBezTo>
                  <a:pt x="46013" y="4535487"/>
                  <a:pt x="0" y="4489474"/>
                  <a:pt x="0" y="4432713"/>
                </a:cubicBezTo>
                <a:lnTo>
                  <a:pt x="0" y="102774"/>
                </a:lnTo>
                <a:cubicBezTo>
                  <a:pt x="0" y="46013"/>
                  <a:pt x="46013" y="0"/>
                  <a:pt x="10277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a:p>
        </p:txBody>
      </p:sp>
      <p:sp>
        <p:nvSpPr>
          <p:cNvPr id="21" name="Freeform: Shape 20">
            <a:extLst>
              <a:ext uri="{FF2B5EF4-FFF2-40B4-BE49-F238E27FC236}">
                <a16:creationId xmlns:a16="http://schemas.microsoft.com/office/drawing/2014/main" id="{7586AA46-EF95-470A-9AD8-1A758847D594}"/>
              </a:ext>
            </a:extLst>
          </p:cNvPr>
          <p:cNvSpPr/>
          <p:nvPr userDrawn="1"/>
        </p:nvSpPr>
        <p:spPr>
          <a:xfrm>
            <a:off x="6167421" y="1629986"/>
            <a:ext cx="686098" cy="4534437"/>
          </a:xfrm>
          <a:custGeom>
            <a:avLst/>
            <a:gdLst>
              <a:gd name="connsiteX0" fmla="*/ 102774 w 686277"/>
              <a:gd name="connsiteY0" fmla="*/ 0 h 4535487"/>
              <a:gd name="connsiteX1" fmla="*/ 686277 w 686277"/>
              <a:gd name="connsiteY1" fmla="*/ 0 h 4535487"/>
              <a:gd name="connsiteX2" fmla="*/ 686277 w 686277"/>
              <a:gd name="connsiteY2" fmla="*/ 4535487 h 4535487"/>
              <a:gd name="connsiteX3" fmla="*/ 102774 w 686277"/>
              <a:gd name="connsiteY3" fmla="*/ 4535487 h 4535487"/>
              <a:gd name="connsiteX4" fmla="*/ 0 w 686277"/>
              <a:gd name="connsiteY4" fmla="*/ 4432713 h 4535487"/>
              <a:gd name="connsiteX5" fmla="*/ 0 w 686277"/>
              <a:gd name="connsiteY5" fmla="*/ 102774 h 4535487"/>
              <a:gd name="connsiteX6" fmla="*/ 102774 w 686277"/>
              <a:gd name="connsiteY6" fmla="*/ 0 h 453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277" h="4535487">
                <a:moveTo>
                  <a:pt x="102774" y="0"/>
                </a:moveTo>
                <a:lnTo>
                  <a:pt x="686277" y="0"/>
                </a:lnTo>
                <a:lnTo>
                  <a:pt x="686277" y="4535487"/>
                </a:lnTo>
                <a:lnTo>
                  <a:pt x="102774" y="4535487"/>
                </a:lnTo>
                <a:cubicBezTo>
                  <a:pt x="46013" y="4535487"/>
                  <a:pt x="0" y="4489474"/>
                  <a:pt x="0" y="4432713"/>
                </a:cubicBezTo>
                <a:lnTo>
                  <a:pt x="0" y="102774"/>
                </a:lnTo>
                <a:cubicBezTo>
                  <a:pt x="0" y="46013"/>
                  <a:pt x="46013" y="0"/>
                  <a:pt x="102774"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a:p>
        </p:txBody>
      </p:sp>
      <p:sp>
        <p:nvSpPr>
          <p:cNvPr id="5" name="Text Placeholder 4">
            <a:extLst>
              <a:ext uri="{FF2B5EF4-FFF2-40B4-BE49-F238E27FC236}">
                <a16:creationId xmlns:a16="http://schemas.microsoft.com/office/drawing/2014/main" id="{63A92CFA-A51F-40AF-8004-E0B6498B349D}"/>
              </a:ext>
            </a:extLst>
          </p:cNvPr>
          <p:cNvSpPr>
            <a:spLocks noGrp="1"/>
          </p:cNvSpPr>
          <p:nvPr>
            <p:ph type="body" sz="quarter" idx="10"/>
          </p:nvPr>
        </p:nvSpPr>
        <p:spPr>
          <a:xfrm>
            <a:off x="1488687" y="1800603"/>
            <a:ext cx="4380359" cy="41932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4">
            <a:extLst>
              <a:ext uri="{FF2B5EF4-FFF2-40B4-BE49-F238E27FC236}">
                <a16:creationId xmlns:a16="http://schemas.microsoft.com/office/drawing/2014/main" id="{17BD4E6D-47E4-405C-97AE-C8D998952D68}"/>
              </a:ext>
            </a:extLst>
          </p:cNvPr>
          <p:cNvSpPr>
            <a:spLocks noGrp="1"/>
          </p:cNvSpPr>
          <p:nvPr>
            <p:ph type="body" sz="quarter" idx="11"/>
          </p:nvPr>
        </p:nvSpPr>
        <p:spPr>
          <a:xfrm>
            <a:off x="7103800" y="1800603"/>
            <a:ext cx="4380359" cy="41932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22">
            <a:extLst>
              <a:ext uri="{FF2B5EF4-FFF2-40B4-BE49-F238E27FC236}">
                <a16:creationId xmlns:a16="http://schemas.microsoft.com/office/drawing/2014/main" id="{77591F9E-4298-40C9-8AD9-779AD0431654}"/>
              </a:ext>
            </a:extLst>
          </p:cNvPr>
          <p:cNvSpPr>
            <a:spLocks noGrp="1"/>
          </p:cNvSpPr>
          <p:nvPr>
            <p:ph type="body" sz="quarter" idx="12" hasCustomPrompt="1"/>
          </p:nvPr>
        </p:nvSpPr>
        <p:spPr>
          <a:xfrm>
            <a:off x="604968" y="1799984"/>
            <a:ext cx="584582" cy="345995"/>
          </a:xfrm>
        </p:spPr>
        <p:txBody>
          <a:bodyPr anchor="ctr"/>
          <a:lstStyle>
            <a:lvl1pPr algn="ctr">
              <a:defRPr sz="2399" b="0">
                <a:solidFill>
                  <a:schemeClr val="bg1"/>
                </a:solidFill>
              </a:defRPr>
            </a:lvl1pPr>
          </a:lstStyle>
          <a:p>
            <a:pPr lvl="0"/>
            <a:r>
              <a:rPr lang="en-GB"/>
              <a:t>##</a:t>
            </a:r>
          </a:p>
        </p:txBody>
      </p:sp>
      <p:sp>
        <p:nvSpPr>
          <p:cNvPr id="25" name="Text Placeholder 22">
            <a:extLst>
              <a:ext uri="{FF2B5EF4-FFF2-40B4-BE49-F238E27FC236}">
                <a16:creationId xmlns:a16="http://schemas.microsoft.com/office/drawing/2014/main" id="{BEF44BC6-54E1-4D4B-B8B6-4641B9519BFD}"/>
              </a:ext>
            </a:extLst>
          </p:cNvPr>
          <p:cNvSpPr>
            <a:spLocks noGrp="1"/>
          </p:cNvSpPr>
          <p:nvPr>
            <p:ph type="body" sz="quarter" idx="13" hasCustomPrompt="1"/>
          </p:nvPr>
        </p:nvSpPr>
        <p:spPr>
          <a:xfrm>
            <a:off x="6218178" y="1799984"/>
            <a:ext cx="584582" cy="345995"/>
          </a:xfrm>
        </p:spPr>
        <p:txBody>
          <a:bodyPr anchor="ctr"/>
          <a:lstStyle>
            <a:lvl1pPr algn="ctr">
              <a:defRPr sz="2399" b="0">
                <a:solidFill>
                  <a:schemeClr val="bg1"/>
                </a:solidFill>
              </a:defRPr>
            </a:lvl1pPr>
          </a:lstStyle>
          <a:p>
            <a:pPr lvl="0"/>
            <a:r>
              <a:rPr lang="en-GB"/>
              <a:t>##</a:t>
            </a:r>
          </a:p>
        </p:txBody>
      </p:sp>
    </p:spTree>
    <p:extLst>
      <p:ext uri="{BB962C8B-B14F-4D97-AF65-F5344CB8AC3E}">
        <p14:creationId xmlns:p14="http://schemas.microsoft.com/office/powerpoint/2010/main" val="1213368331"/>
      </p:ext>
    </p:extLst>
  </p:cSld>
  <p:clrMapOvr>
    <a:masterClrMapping/>
  </p:clrMapOvr>
  <p:transition>
    <p:fade/>
  </p:transition>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Four Numbered Sections">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38BF4A2-4249-4C70-A387-186456123E44}"/>
              </a:ext>
            </a:extLst>
          </p:cNvPr>
          <p:cNvSpPr/>
          <p:nvPr userDrawn="1"/>
        </p:nvSpPr>
        <p:spPr>
          <a:xfrm>
            <a:off x="554210" y="1629986"/>
            <a:ext cx="5470371" cy="2195007"/>
          </a:xfrm>
          <a:prstGeom prst="roundRect">
            <a:avLst>
              <a:gd name="adj" fmla="val 476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3" name="Freeform: Shape 32">
            <a:extLst>
              <a:ext uri="{FF2B5EF4-FFF2-40B4-BE49-F238E27FC236}">
                <a16:creationId xmlns:a16="http://schemas.microsoft.com/office/drawing/2014/main" id="{57B96F70-3901-4A1E-AFAE-C8668131347D}"/>
              </a:ext>
            </a:extLst>
          </p:cNvPr>
          <p:cNvSpPr/>
          <p:nvPr userDrawn="1"/>
        </p:nvSpPr>
        <p:spPr>
          <a:xfrm>
            <a:off x="554210" y="1629986"/>
            <a:ext cx="684196" cy="2195007"/>
          </a:xfrm>
          <a:custGeom>
            <a:avLst/>
            <a:gdLst>
              <a:gd name="connsiteX0" fmla="*/ 104528 w 684374"/>
              <a:gd name="connsiteY0" fmla="*/ 0 h 2195515"/>
              <a:gd name="connsiteX1" fmla="*/ 684374 w 684374"/>
              <a:gd name="connsiteY1" fmla="*/ 0 h 2195515"/>
              <a:gd name="connsiteX2" fmla="*/ 684374 w 684374"/>
              <a:gd name="connsiteY2" fmla="*/ 2195515 h 2195515"/>
              <a:gd name="connsiteX3" fmla="*/ 104528 w 684374"/>
              <a:gd name="connsiteY3" fmla="*/ 2195515 h 2195515"/>
              <a:gd name="connsiteX4" fmla="*/ 0 w 684374"/>
              <a:gd name="connsiteY4" fmla="*/ 2090987 h 2195515"/>
              <a:gd name="connsiteX5" fmla="*/ 0 w 684374"/>
              <a:gd name="connsiteY5" fmla="*/ 104528 h 2195515"/>
              <a:gd name="connsiteX6" fmla="*/ 104528 w 684374"/>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74" h="2195515">
                <a:moveTo>
                  <a:pt x="104528" y="0"/>
                </a:moveTo>
                <a:lnTo>
                  <a:pt x="684374" y="0"/>
                </a:lnTo>
                <a:lnTo>
                  <a:pt x="684374"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a:p>
        </p:txBody>
      </p:sp>
      <p:sp>
        <p:nvSpPr>
          <p:cNvPr id="16" name="Rectangle: Rounded Corners 15">
            <a:extLst>
              <a:ext uri="{FF2B5EF4-FFF2-40B4-BE49-F238E27FC236}">
                <a16:creationId xmlns:a16="http://schemas.microsoft.com/office/drawing/2014/main" id="{B65682A8-D697-4B58-9C54-433A51914A59}"/>
              </a:ext>
            </a:extLst>
          </p:cNvPr>
          <p:cNvSpPr/>
          <p:nvPr userDrawn="1"/>
        </p:nvSpPr>
        <p:spPr>
          <a:xfrm>
            <a:off x="6169323" y="1629986"/>
            <a:ext cx="5470371" cy="2195007"/>
          </a:xfrm>
          <a:prstGeom prst="roundRect">
            <a:avLst>
              <a:gd name="adj" fmla="val 476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2" name="Freeform: Shape 31">
            <a:extLst>
              <a:ext uri="{FF2B5EF4-FFF2-40B4-BE49-F238E27FC236}">
                <a16:creationId xmlns:a16="http://schemas.microsoft.com/office/drawing/2014/main" id="{46795A92-CD9F-42D7-AE7F-2AAF9EE15A03}"/>
              </a:ext>
            </a:extLst>
          </p:cNvPr>
          <p:cNvSpPr/>
          <p:nvPr userDrawn="1"/>
        </p:nvSpPr>
        <p:spPr>
          <a:xfrm>
            <a:off x="6169322" y="1629986"/>
            <a:ext cx="684196" cy="2195007"/>
          </a:xfrm>
          <a:custGeom>
            <a:avLst/>
            <a:gdLst>
              <a:gd name="connsiteX0" fmla="*/ 104528 w 684374"/>
              <a:gd name="connsiteY0" fmla="*/ 0 h 2195515"/>
              <a:gd name="connsiteX1" fmla="*/ 684374 w 684374"/>
              <a:gd name="connsiteY1" fmla="*/ 0 h 2195515"/>
              <a:gd name="connsiteX2" fmla="*/ 684374 w 684374"/>
              <a:gd name="connsiteY2" fmla="*/ 2195515 h 2195515"/>
              <a:gd name="connsiteX3" fmla="*/ 104528 w 684374"/>
              <a:gd name="connsiteY3" fmla="*/ 2195515 h 2195515"/>
              <a:gd name="connsiteX4" fmla="*/ 0 w 684374"/>
              <a:gd name="connsiteY4" fmla="*/ 2090987 h 2195515"/>
              <a:gd name="connsiteX5" fmla="*/ 0 w 684374"/>
              <a:gd name="connsiteY5" fmla="*/ 104528 h 2195515"/>
              <a:gd name="connsiteX6" fmla="*/ 104528 w 684374"/>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74" h="2195515">
                <a:moveTo>
                  <a:pt x="104528" y="0"/>
                </a:moveTo>
                <a:lnTo>
                  <a:pt x="684374" y="0"/>
                </a:lnTo>
                <a:lnTo>
                  <a:pt x="684374" y="2195515"/>
                </a:lnTo>
                <a:lnTo>
                  <a:pt x="104528" y="2195515"/>
                </a:lnTo>
                <a:cubicBezTo>
                  <a:pt x="46799" y="2195515"/>
                  <a:pt x="0" y="2148716"/>
                  <a:pt x="0" y="2090987"/>
                </a:cubicBezTo>
                <a:lnTo>
                  <a:pt x="0" y="104528"/>
                </a:lnTo>
                <a:cubicBezTo>
                  <a:pt x="0" y="46799"/>
                  <a:pt x="46799" y="0"/>
                  <a:pt x="104528"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400"/>
          </a:p>
        </p:txBody>
      </p:sp>
      <p:sp>
        <p:nvSpPr>
          <p:cNvPr id="13" name="Title 1">
            <a:extLst>
              <a:ext uri="{FF2B5EF4-FFF2-40B4-BE49-F238E27FC236}">
                <a16:creationId xmlns:a16="http://schemas.microsoft.com/office/drawing/2014/main" id="{20AAB75F-98E0-412D-9915-AC88DB8D69E1}"/>
              </a:ext>
            </a:extLst>
          </p:cNvPr>
          <p:cNvSpPr>
            <a:spLocks noGrp="1"/>
          </p:cNvSpPr>
          <p:nvPr>
            <p:ph type="title"/>
          </p:nvPr>
        </p:nvSpPr>
        <p:spPr>
          <a:xfrm>
            <a:off x="554211" y="512645"/>
            <a:ext cx="11085113" cy="792282"/>
          </a:xfrm>
        </p:spPr>
        <p:txBody>
          <a:bodyPr/>
          <a:lstStyle/>
          <a:p>
            <a:r>
              <a:rPr lang="en-GB"/>
              <a:t>Click to edit Master title style</a:t>
            </a:r>
          </a:p>
        </p:txBody>
      </p:sp>
      <p:cxnSp>
        <p:nvCxnSpPr>
          <p:cNvPr id="14" name="Straight Connector 13">
            <a:extLst>
              <a:ext uri="{FF2B5EF4-FFF2-40B4-BE49-F238E27FC236}">
                <a16:creationId xmlns:a16="http://schemas.microsoft.com/office/drawing/2014/main" id="{2C832523-F430-4885-A9AE-3A3E1E8FCC3C}"/>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7" name="Text Placeholder 4">
            <a:extLst>
              <a:ext uri="{FF2B5EF4-FFF2-40B4-BE49-F238E27FC236}">
                <a16:creationId xmlns:a16="http://schemas.microsoft.com/office/drawing/2014/main" id="{1CE12E21-7B47-422F-AE27-4A68936B4C0F}"/>
              </a:ext>
            </a:extLst>
          </p:cNvPr>
          <p:cNvSpPr>
            <a:spLocks noGrp="1"/>
          </p:cNvSpPr>
          <p:nvPr>
            <p:ph type="body" sz="quarter" idx="10"/>
          </p:nvPr>
        </p:nvSpPr>
        <p:spPr>
          <a:xfrm>
            <a:off x="1488687" y="1800604"/>
            <a:ext cx="4380359" cy="18308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8" name="Text Placeholder 4">
            <a:extLst>
              <a:ext uri="{FF2B5EF4-FFF2-40B4-BE49-F238E27FC236}">
                <a16:creationId xmlns:a16="http://schemas.microsoft.com/office/drawing/2014/main" id="{F224B68A-803C-4651-89F9-0C1D6DBF590C}"/>
              </a:ext>
            </a:extLst>
          </p:cNvPr>
          <p:cNvSpPr>
            <a:spLocks noGrp="1"/>
          </p:cNvSpPr>
          <p:nvPr>
            <p:ph type="body" sz="quarter" idx="11"/>
          </p:nvPr>
        </p:nvSpPr>
        <p:spPr>
          <a:xfrm>
            <a:off x="7103800" y="1800604"/>
            <a:ext cx="4380359" cy="18308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9" name="Text Placeholder 22">
            <a:extLst>
              <a:ext uri="{FF2B5EF4-FFF2-40B4-BE49-F238E27FC236}">
                <a16:creationId xmlns:a16="http://schemas.microsoft.com/office/drawing/2014/main" id="{6949C67E-7D60-434D-B416-D1AEBAD7CE48}"/>
              </a:ext>
            </a:extLst>
          </p:cNvPr>
          <p:cNvSpPr>
            <a:spLocks noGrp="1"/>
          </p:cNvSpPr>
          <p:nvPr>
            <p:ph type="body" sz="quarter" idx="12" hasCustomPrompt="1"/>
          </p:nvPr>
        </p:nvSpPr>
        <p:spPr>
          <a:xfrm>
            <a:off x="604968" y="1799984"/>
            <a:ext cx="584582" cy="345995"/>
          </a:xfrm>
        </p:spPr>
        <p:txBody>
          <a:bodyPr anchor="ctr"/>
          <a:lstStyle>
            <a:lvl1pPr algn="ctr">
              <a:defRPr sz="2399" b="0">
                <a:solidFill>
                  <a:schemeClr val="bg1"/>
                </a:solidFill>
              </a:defRPr>
            </a:lvl1pPr>
          </a:lstStyle>
          <a:p>
            <a:pPr lvl="0"/>
            <a:r>
              <a:rPr lang="en-GB"/>
              <a:t>##</a:t>
            </a:r>
          </a:p>
        </p:txBody>
      </p:sp>
      <p:sp>
        <p:nvSpPr>
          <p:cNvPr id="30" name="Text Placeholder 22">
            <a:extLst>
              <a:ext uri="{FF2B5EF4-FFF2-40B4-BE49-F238E27FC236}">
                <a16:creationId xmlns:a16="http://schemas.microsoft.com/office/drawing/2014/main" id="{44EACF4A-ABD3-476D-A291-F24243781CE5}"/>
              </a:ext>
            </a:extLst>
          </p:cNvPr>
          <p:cNvSpPr>
            <a:spLocks noGrp="1"/>
          </p:cNvSpPr>
          <p:nvPr>
            <p:ph type="body" sz="quarter" idx="13" hasCustomPrompt="1"/>
          </p:nvPr>
        </p:nvSpPr>
        <p:spPr>
          <a:xfrm>
            <a:off x="6218178" y="1799984"/>
            <a:ext cx="584582" cy="345995"/>
          </a:xfrm>
        </p:spPr>
        <p:txBody>
          <a:bodyPr anchor="ctr"/>
          <a:lstStyle>
            <a:lvl1pPr algn="ctr">
              <a:defRPr sz="2399" b="0">
                <a:solidFill>
                  <a:schemeClr val="bg1"/>
                </a:solidFill>
              </a:defRPr>
            </a:lvl1pPr>
          </a:lstStyle>
          <a:p>
            <a:pPr lvl="0"/>
            <a:r>
              <a:rPr lang="en-GB"/>
              <a:t>##</a:t>
            </a:r>
          </a:p>
        </p:txBody>
      </p:sp>
      <p:sp>
        <p:nvSpPr>
          <p:cNvPr id="34" name="Rectangle: Rounded Corners 33">
            <a:extLst>
              <a:ext uri="{FF2B5EF4-FFF2-40B4-BE49-F238E27FC236}">
                <a16:creationId xmlns:a16="http://schemas.microsoft.com/office/drawing/2014/main" id="{11AA2E1C-4A85-4BCF-B07C-43C6BAFD7B58}"/>
              </a:ext>
            </a:extLst>
          </p:cNvPr>
          <p:cNvSpPr/>
          <p:nvPr userDrawn="1"/>
        </p:nvSpPr>
        <p:spPr>
          <a:xfrm>
            <a:off x="554210" y="3969416"/>
            <a:ext cx="5470371" cy="2195007"/>
          </a:xfrm>
          <a:prstGeom prst="roundRect">
            <a:avLst>
              <a:gd name="adj" fmla="val 476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5" name="Freeform: Shape 34">
            <a:extLst>
              <a:ext uri="{FF2B5EF4-FFF2-40B4-BE49-F238E27FC236}">
                <a16:creationId xmlns:a16="http://schemas.microsoft.com/office/drawing/2014/main" id="{4348496C-CF0A-483F-9E69-94F9A8766023}"/>
              </a:ext>
            </a:extLst>
          </p:cNvPr>
          <p:cNvSpPr/>
          <p:nvPr userDrawn="1"/>
        </p:nvSpPr>
        <p:spPr>
          <a:xfrm>
            <a:off x="554210" y="3969416"/>
            <a:ext cx="684196" cy="2195007"/>
          </a:xfrm>
          <a:custGeom>
            <a:avLst/>
            <a:gdLst>
              <a:gd name="connsiteX0" fmla="*/ 104528 w 684374"/>
              <a:gd name="connsiteY0" fmla="*/ 0 h 2195515"/>
              <a:gd name="connsiteX1" fmla="*/ 684374 w 684374"/>
              <a:gd name="connsiteY1" fmla="*/ 0 h 2195515"/>
              <a:gd name="connsiteX2" fmla="*/ 684374 w 684374"/>
              <a:gd name="connsiteY2" fmla="*/ 2195515 h 2195515"/>
              <a:gd name="connsiteX3" fmla="*/ 104528 w 684374"/>
              <a:gd name="connsiteY3" fmla="*/ 2195515 h 2195515"/>
              <a:gd name="connsiteX4" fmla="*/ 0 w 684374"/>
              <a:gd name="connsiteY4" fmla="*/ 2090987 h 2195515"/>
              <a:gd name="connsiteX5" fmla="*/ 0 w 684374"/>
              <a:gd name="connsiteY5" fmla="*/ 104528 h 2195515"/>
              <a:gd name="connsiteX6" fmla="*/ 104528 w 684374"/>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74" h="2195515">
                <a:moveTo>
                  <a:pt x="104528" y="0"/>
                </a:moveTo>
                <a:lnTo>
                  <a:pt x="684374" y="0"/>
                </a:lnTo>
                <a:lnTo>
                  <a:pt x="684374" y="2195515"/>
                </a:lnTo>
                <a:lnTo>
                  <a:pt x="104528" y="2195515"/>
                </a:lnTo>
                <a:cubicBezTo>
                  <a:pt x="46799" y="2195515"/>
                  <a:pt x="0" y="2148716"/>
                  <a:pt x="0" y="2090987"/>
                </a:cubicBezTo>
                <a:lnTo>
                  <a:pt x="0" y="104528"/>
                </a:lnTo>
                <a:cubicBezTo>
                  <a:pt x="0" y="46799"/>
                  <a:pt x="46799" y="0"/>
                  <a:pt x="10452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a:p>
        </p:txBody>
      </p:sp>
      <p:sp>
        <p:nvSpPr>
          <p:cNvPr id="36" name="Rectangle: Rounded Corners 35">
            <a:extLst>
              <a:ext uri="{FF2B5EF4-FFF2-40B4-BE49-F238E27FC236}">
                <a16:creationId xmlns:a16="http://schemas.microsoft.com/office/drawing/2014/main" id="{E1F3B116-57B2-469E-AB45-668DFDA5C9D6}"/>
              </a:ext>
            </a:extLst>
          </p:cNvPr>
          <p:cNvSpPr/>
          <p:nvPr userDrawn="1"/>
        </p:nvSpPr>
        <p:spPr>
          <a:xfrm>
            <a:off x="6169323" y="3969416"/>
            <a:ext cx="5470371" cy="2195007"/>
          </a:xfrm>
          <a:prstGeom prst="roundRect">
            <a:avLst>
              <a:gd name="adj" fmla="val 476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7" name="Freeform: Shape 36">
            <a:extLst>
              <a:ext uri="{FF2B5EF4-FFF2-40B4-BE49-F238E27FC236}">
                <a16:creationId xmlns:a16="http://schemas.microsoft.com/office/drawing/2014/main" id="{1DA8E883-F428-49FC-BE6E-07352EE24210}"/>
              </a:ext>
            </a:extLst>
          </p:cNvPr>
          <p:cNvSpPr/>
          <p:nvPr userDrawn="1"/>
        </p:nvSpPr>
        <p:spPr>
          <a:xfrm>
            <a:off x="6169322" y="3969416"/>
            <a:ext cx="684196" cy="2195007"/>
          </a:xfrm>
          <a:custGeom>
            <a:avLst/>
            <a:gdLst>
              <a:gd name="connsiteX0" fmla="*/ 104528 w 684374"/>
              <a:gd name="connsiteY0" fmla="*/ 0 h 2195515"/>
              <a:gd name="connsiteX1" fmla="*/ 684374 w 684374"/>
              <a:gd name="connsiteY1" fmla="*/ 0 h 2195515"/>
              <a:gd name="connsiteX2" fmla="*/ 684374 w 684374"/>
              <a:gd name="connsiteY2" fmla="*/ 2195515 h 2195515"/>
              <a:gd name="connsiteX3" fmla="*/ 104528 w 684374"/>
              <a:gd name="connsiteY3" fmla="*/ 2195515 h 2195515"/>
              <a:gd name="connsiteX4" fmla="*/ 0 w 684374"/>
              <a:gd name="connsiteY4" fmla="*/ 2090987 h 2195515"/>
              <a:gd name="connsiteX5" fmla="*/ 0 w 684374"/>
              <a:gd name="connsiteY5" fmla="*/ 104528 h 2195515"/>
              <a:gd name="connsiteX6" fmla="*/ 104528 w 684374"/>
              <a:gd name="connsiteY6" fmla="*/ 0 h 219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374" h="2195515">
                <a:moveTo>
                  <a:pt x="104528" y="0"/>
                </a:moveTo>
                <a:lnTo>
                  <a:pt x="684374" y="0"/>
                </a:lnTo>
                <a:lnTo>
                  <a:pt x="684374" y="2195515"/>
                </a:lnTo>
                <a:lnTo>
                  <a:pt x="104528" y="2195515"/>
                </a:lnTo>
                <a:cubicBezTo>
                  <a:pt x="46799" y="2195515"/>
                  <a:pt x="0" y="2148716"/>
                  <a:pt x="0" y="2090987"/>
                </a:cubicBezTo>
                <a:lnTo>
                  <a:pt x="0" y="104528"/>
                </a:lnTo>
                <a:cubicBezTo>
                  <a:pt x="0" y="46799"/>
                  <a:pt x="46799" y="0"/>
                  <a:pt x="104528" y="0"/>
                </a:cubicBezTo>
                <a:close/>
              </a:path>
            </a:pathLst>
          </a:custGeom>
          <a:solidFill>
            <a:srgbClr val="4AB9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a:p>
        </p:txBody>
      </p:sp>
      <p:sp>
        <p:nvSpPr>
          <p:cNvPr id="38" name="Text Placeholder 4">
            <a:extLst>
              <a:ext uri="{FF2B5EF4-FFF2-40B4-BE49-F238E27FC236}">
                <a16:creationId xmlns:a16="http://schemas.microsoft.com/office/drawing/2014/main" id="{FDABCE45-7D49-4FD4-9C5D-6BDEA65EEF67}"/>
              </a:ext>
            </a:extLst>
          </p:cNvPr>
          <p:cNvSpPr>
            <a:spLocks noGrp="1"/>
          </p:cNvSpPr>
          <p:nvPr>
            <p:ph type="body" sz="quarter" idx="14"/>
          </p:nvPr>
        </p:nvSpPr>
        <p:spPr>
          <a:xfrm>
            <a:off x="1488687" y="4140034"/>
            <a:ext cx="4380359" cy="18308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9" name="Text Placeholder 4">
            <a:extLst>
              <a:ext uri="{FF2B5EF4-FFF2-40B4-BE49-F238E27FC236}">
                <a16:creationId xmlns:a16="http://schemas.microsoft.com/office/drawing/2014/main" id="{81DE17ED-8055-4BA9-BF5F-7F43C588ED6E}"/>
              </a:ext>
            </a:extLst>
          </p:cNvPr>
          <p:cNvSpPr>
            <a:spLocks noGrp="1"/>
          </p:cNvSpPr>
          <p:nvPr>
            <p:ph type="body" sz="quarter" idx="15"/>
          </p:nvPr>
        </p:nvSpPr>
        <p:spPr>
          <a:xfrm>
            <a:off x="7103800" y="4140034"/>
            <a:ext cx="4380359" cy="18308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0" name="Text Placeholder 22">
            <a:extLst>
              <a:ext uri="{FF2B5EF4-FFF2-40B4-BE49-F238E27FC236}">
                <a16:creationId xmlns:a16="http://schemas.microsoft.com/office/drawing/2014/main" id="{02C7C153-DA40-4613-8167-F11EF5E36B3B}"/>
              </a:ext>
            </a:extLst>
          </p:cNvPr>
          <p:cNvSpPr>
            <a:spLocks noGrp="1"/>
          </p:cNvSpPr>
          <p:nvPr>
            <p:ph type="body" sz="quarter" idx="16" hasCustomPrompt="1"/>
          </p:nvPr>
        </p:nvSpPr>
        <p:spPr>
          <a:xfrm>
            <a:off x="604968" y="4139414"/>
            <a:ext cx="584582" cy="345995"/>
          </a:xfrm>
        </p:spPr>
        <p:txBody>
          <a:bodyPr anchor="ctr"/>
          <a:lstStyle>
            <a:lvl1pPr algn="ctr">
              <a:defRPr sz="2399" b="0">
                <a:solidFill>
                  <a:schemeClr val="bg1"/>
                </a:solidFill>
              </a:defRPr>
            </a:lvl1pPr>
          </a:lstStyle>
          <a:p>
            <a:pPr lvl="0"/>
            <a:r>
              <a:rPr lang="en-GB"/>
              <a:t>##</a:t>
            </a:r>
          </a:p>
        </p:txBody>
      </p:sp>
      <p:sp>
        <p:nvSpPr>
          <p:cNvPr id="41" name="Text Placeholder 22">
            <a:extLst>
              <a:ext uri="{FF2B5EF4-FFF2-40B4-BE49-F238E27FC236}">
                <a16:creationId xmlns:a16="http://schemas.microsoft.com/office/drawing/2014/main" id="{6BBE5E78-188C-4A10-B21B-C772A22F133C}"/>
              </a:ext>
            </a:extLst>
          </p:cNvPr>
          <p:cNvSpPr>
            <a:spLocks noGrp="1"/>
          </p:cNvSpPr>
          <p:nvPr>
            <p:ph type="body" sz="quarter" idx="17" hasCustomPrompt="1"/>
          </p:nvPr>
        </p:nvSpPr>
        <p:spPr>
          <a:xfrm>
            <a:off x="6218178" y="4139414"/>
            <a:ext cx="584582" cy="345995"/>
          </a:xfrm>
        </p:spPr>
        <p:txBody>
          <a:bodyPr anchor="ctr"/>
          <a:lstStyle>
            <a:lvl1pPr algn="ctr">
              <a:defRPr sz="2399" b="0">
                <a:solidFill>
                  <a:schemeClr val="bg1"/>
                </a:solidFill>
              </a:defRPr>
            </a:lvl1pPr>
          </a:lstStyle>
          <a:p>
            <a:pPr lvl="0"/>
            <a:r>
              <a:rPr lang="en-GB"/>
              <a:t>##</a:t>
            </a:r>
          </a:p>
        </p:txBody>
      </p:sp>
    </p:spTree>
    <p:extLst>
      <p:ext uri="{BB962C8B-B14F-4D97-AF65-F5344CB8AC3E}">
        <p14:creationId xmlns:p14="http://schemas.microsoft.com/office/powerpoint/2010/main" val="2305908612"/>
      </p:ext>
    </p:extLst>
  </p:cSld>
  <p:clrMapOvr>
    <a:masterClrMapping/>
  </p:clrMapOvr>
  <p:transition>
    <p:fade/>
  </p:transition>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6FDCFA3-9581-4F5B-985C-33BCD71CC195}"/>
              </a:ext>
            </a:extLst>
          </p:cNvPr>
          <p:cNvSpPr>
            <a:spLocks noGrp="1"/>
          </p:cNvSpPr>
          <p:nvPr>
            <p:ph type="pic" sz="quarter" idx="22"/>
          </p:nvPr>
        </p:nvSpPr>
        <p:spPr>
          <a:xfrm>
            <a:off x="0" y="0"/>
            <a:ext cx="12192000" cy="6858000"/>
          </a:xfrm>
          <a:solidFill>
            <a:schemeClr val="accent5"/>
          </a:solidFill>
        </p:spPr>
        <p:txBody>
          <a:bodyPr lIns="40918" tIns="40918" rIns="40918" bIns="40918" anchor="ctr">
            <a:normAutofit/>
          </a:bodyPr>
          <a:lstStyle>
            <a:lvl1pPr algn="ctr">
              <a:lnSpc>
                <a:spcPct val="100000"/>
              </a:lnSpc>
              <a:spcAft>
                <a:spcPts val="0"/>
              </a:spcAft>
              <a:defRPr sz="1799">
                <a:solidFill>
                  <a:schemeClr val="bg1"/>
                </a:solidFill>
              </a:defRPr>
            </a:lvl1pPr>
          </a:lstStyle>
          <a:p>
            <a:endParaRPr lang="en-GB"/>
          </a:p>
        </p:txBody>
      </p:sp>
    </p:spTree>
    <p:extLst>
      <p:ext uri="{BB962C8B-B14F-4D97-AF65-F5344CB8AC3E}">
        <p14:creationId xmlns:p14="http://schemas.microsoft.com/office/powerpoint/2010/main" val="220616881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622F9-6800-44C2-8883-DCA099DD42A0}"/>
              </a:ext>
            </a:extLst>
          </p:cNvPr>
          <p:cNvSpPr>
            <a:spLocks noGrp="1"/>
          </p:cNvSpPr>
          <p:nvPr>
            <p:ph type="dt" sz="half" idx="10"/>
          </p:nvPr>
        </p:nvSpPr>
        <p:spPr/>
        <p:txBody>
          <a:bodyPr/>
          <a:lstStyle/>
          <a:p>
            <a:fld id="{9C62FEC0-9576-4608-8117-E459DC7C76B9}" type="datetimeFigureOut">
              <a:rPr lang="en-GB" smtClean="0"/>
              <a:t>11/12/2024</a:t>
            </a:fld>
            <a:endParaRPr lang="en-GB"/>
          </a:p>
        </p:txBody>
      </p:sp>
      <p:sp>
        <p:nvSpPr>
          <p:cNvPr id="3" name="Footer Placeholder 2">
            <a:extLst>
              <a:ext uri="{FF2B5EF4-FFF2-40B4-BE49-F238E27FC236}">
                <a16:creationId xmlns:a16="http://schemas.microsoft.com/office/drawing/2014/main" id="{7EAC93C7-E6B4-4C0A-BE36-8441963448B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EAD2237-6569-40DD-BCA1-9263E05B06DC}"/>
              </a:ext>
            </a:extLst>
          </p:cNvPr>
          <p:cNvSpPr>
            <a:spLocks noGrp="1"/>
          </p:cNvSpPr>
          <p:nvPr>
            <p:ph type="sldNum" sz="quarter" idx="12"/>
          </p:nvPr>
        </p:nvSpPr>
        <p:spPr/>
        <p:txBody>
          <a:bodyPr/>
          <a:lstStyle/>
          <a:p>
            <a:fld id="{A56CD13F-9EAF-4CF9-AF20-C2ED181C158E}" type="slidenum">
              <a:rPr lang="en-GB" smtClean="0"/>
              <a:t>‹#›</a:t>
            </a:fld>
            <a:endParaRPr lang="en-GB"/>
          </a:p>
        </p:txBody>
      </p:sp>
    </p:spTree>
    <p:extLst>
      <p:ext uri="{BB962C8B-B14F-4D97-AF65-F5344CB8AC3E}">
        <p14:creationId xmlns:p14="http://schemas.microsoft.com/office/powerpoint/2010/main" val="2253080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eft Image &amp; Quo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C8A702-05C1-466F-9696-79C1B367F9AA}"/>
              </a:ext>
            </a:extLst>
          </p:cNvPr>
          <p:cNvSpPr>
            <a:spLocks noGrp="1"/>
          </p:cNvSpPr>
          <p:nvPr>
            <p:ph type="body" sz="quarter" idx="22"/>
          </p:nvPr>
        </p:nvSpPr>
        <p:spPr>
          <a:xfrm>
            <a:off x="6775662" y="1534758"/>
            <a:ext cx="4670796" cy="3155219"/>
          </a:xfrm>
        </p:spPr>
        <p:txBody>
          <a:bodyPr anchor="ct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9" name="Text Placeholder 2">
            <a:extLst>
              <a:ext uri="{FF2B5EF4-FFF2-40B4-BE49-F238E27FC236}">
                <a16:creationId xmlns:a16="http://schemas.microsoft.com/office/drawing/2014/main" id="{0B5F9FB9-8CC1-4CE8-A91F-FCE2CD2C692F}"/>
              </a:ext>
            </a:extLst>
          </p:cNvPr>
          <p:cNvSpPr>
            <a:spLocks noGrp="1"/>
          </p:cNvSpPr>
          <p:nvPr>
            <p:ph type="body" sz="quarter" idx="23"/>
          </p:nvPr>
        </p:nvSpPr>
        <p:spPr>
          <a:xfrm>
            <a:off x="6775662" y="4728511"/>
            <a:ext cx="4670796" cy="614515"/>
          </a:xfrm>
        </p:spPr>
        <p:txBody>
          <a:bodyPr anchor="ctr"/>
          <a:lstStyle>
            <a:lvl1pPr>
              <a:defRPr lang="en-GB" sz="1400" b="0" kern="1200" cap="none" baseline="0" noProof="0" dirty="0">
                <a:solidFill>
                  <a:schemeClr val="accent4"/>
                </a:solidFill>
                <a:latin typeface="+mn-lt"/>
                <a:ea typeface="+mn-ea"/>
                <a:cs typeface="+mn-cs"/>
              </a:defRPr>
            </a:lvl1pPr>
          </a:lstStyle>
          <a:p>
            <a:pPr marL="0" lvl="0" indent="0" algn="l" defTabSz="203831" rtl="0" eaLnBrk="1" latinLnBrk="0" hangingPunct="1">
              <a:lnSpc>
                <a:spcPct val="100000"/>
              </a:lnSpc>
              <a:spcBef>
                <a:spcPts val="0"/>
              </a:spcBef>
              <a:spcAft>
                <a:spcPts val="600"/>
              </a:spcAft>
              <a:buClrTx/>
              <a:buFont typeface="Arial" panose="020B0604020202020204" pitchFamily="34" charset="0"/>
              <a:buNone/>
            </a:pPr>
            <a:r>
              <a:rPr lang="en-GB" noProof="0"/>
              <a:t>Click to edit Master text styles</a:t>
            </a:r>
            <a:endParaRPr lang="en-GB"/>
          </a:p>
        </p:txBody>
      </p:sp>
      <p:sp>
        <p:nvSpPr>
          <p:cNvPr id="6" name="Picture Placeholder 11">
            <a:extLst>
              <a:ext uri="{FF2B5EF4-FFF2-40B4-BE49-F238E27FC236}">
                <a16:creationId xmlns:a16="http://schemas.microsoft.com/office/drawing/2014/main" id="{7EB83C3C-2A77-4E10-94AE-237369138EB8}"/>
              </a:ext>
            </a:extLst>
          </p:cNvPr>
          <p:cNvSpPr>
            <a:spLocks noGrp="1"/>
          </p:cNvSpPr>
          <p:nvPr>
            <p:ph type="pic" sz="quarter" idx="19"/>
          </p:nvPr>
        </p:nvSpPr>
        <p:spPr>
          <a:xfrm>
            <a:off x="556117" y="697793"/>
            <a:ext cx="5468465" cy="5470843"/>
          </a:xfrm>
          <a:prstGeom prst="roundRect">
            <a:avLst>
              <a:gd name="adj" fmla="val 1534"/>
            </a:avLst>
          </a:prstGeom>
          <a:solidFill>
            <a:schemeClr val="accent6"/>
          </a:solidFill>
        </p:spPr>
        <p:txBody>
          <a:bodyPr vert="horz" wrap="square" lIns="0" tIns="0" rIns="0" bIns="0" rtlCol="0" anchor="ctr">
            <a:noAutofit/>
          </a:bodyPr>
          <a:lstStyle>
            <a:lvl1pPr algn="ctr">
              <a:defRPr lang="en-GB" dirty="0"/>
            </a:lvl1pPr>
          </a:lstStyle>
          <a:p>
            <a:pPr marL="0" marR="0" lvl="0" indent="0" algn="ctr" defTabSz="203831"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icon to add picture</a:t>
            </a:r>
          </a:p>
        </p:txBody>
      </p:sp>
    </p:spTree>
    <p:extLst>
      <p:ext uri="{BB962C8B-B14F-4D97-AF65-F5344CB8AC3E}">
        <p14:creationId xmlns:p14="http://schemas.microsoft.com/office/powerpoint/2010/main" val="1023318424"/>
      </p:ext>
    </p:extLst>
  </p:cSld>
  <p:clrMapOvr>
    <a:masterClrMapping/>
  </p:clrMapOvr>
  <p:transition>
    <p:fade/>
  </p:transition>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Right Image &amp; Quot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FBDA5FB-4C71-443D-8793-BDC2C3033730}"/>
              </a:ext>
            </a:extLst>
          </p:cNvPr>
          <p:cNvSpPr>
            <a:spLocks noGrp="1"/>
          </p:cNvSpPr>
          <p:nvPr>
            <p:ph type="body" sz="quarter" idx="22"/>
          </p:nvPr>
        </p:nvSpPr>
        <p:spPr>
          <a:xfrm>
            <a:off x="737575" y="1534758"/>
            <a:ext cx="4670796" cy="3155219"/>
          </a:xfrm>
        </p:spPr>
        <p:txBody>
          <a:bodyPr anchor="ct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9" name="Text Placeholder 2">
            <a:extLst>
              <a:ext uri="{FF2B5EF4-FFF2-40B4-BE49-F238E27FC236}">
                <a16:creationId xmlns:a16="http://schemas.microsoft.com/office/drawing/2014/main" id="{1099938B-35CB-409A-85BE-CEC2A3A7C71D}"/>
              </a:ext>
            </a:extLst>
          </p:cNvPr>
          <p:cNvSpPr>
            <a:spLocks noGrp="1"/>
          </p:cNvSpPr>
          <p:nvPr>
            <p:ph type="body" sz="quarter" idx="23"/>
          </p:nvPr>
        </p:nvSpPr>
        <p:spPr>
          <a:xfrm>
            <a:off x="737575" y="4728511"/>
            <a:ext cx="4670796" cy="614515"/>
          </a:xfrm>
        </p:spPr>
        <p:txBody>
          <a:bodyPr anchor="ctr"/>
          <a:lstStyle>
            <a:lvl1pPr>
              <a:defRPr b="0">
                <a:solidFill>
                  <a:schemeClr val="accent4"/>
                </a:solidFill>
              </a:defRPr>
            </a:lvl1pPr>
          </a:lstStyle>
          <a:p>
            <a:pPr lvl="0"/>
            <a:r>
              <a:rPr lang="en-GB" noProof="0"/>
              <a:t>Click to edit Master text styles</a:t>
            </a:r>
            <a:endParaRPr lang="en-GB"/>
          </a:p>
        </p:txBody>
      </p:sp>
      <p:sp>
        <p:nvSpPr>
          <p:cNvPr id="6" name="Picture Placeholder 11">
            <a:extLst>
              <a:ext uri="{FF2B5EF4-FFF2-40B4-BE49-F238E27FC236}">
                <a16:creationId xmlns:a16="http://schemas.microsoft.com/office/drawing/2014/main" id="{DB342D35-F6DC-44E1-9BEF-AEF703AA1DB4}"/>
              </a:ext>
            </a:extLst>
          </p:cNvPr>
          <p:cNvSpPr>
            <a:spLocks noGrp="1"/>
          </p:cNvSpPr>
          <p:nvPr>
            <p:ph type="pic" sz="quarter" idx="19"/>
          </p:nvPr>
        </p:nvSpPr>
        <p:spPr>
          <a:xfrm>
            <a:off x="6167419" y="697793"/>
            <a:ext cx="5468465" cy="5470843"/>
          </a:xfrm>
          <a:prstGeom prst="roundRect">
            <a:avLst>
              <a:gd name="adj" fmla="val 1534"/>
            </a:avLst>
          </a:prstGeom>
          <a:solidFill>
            <a:schemeClr val="accent6"/>
          </a:solidFill>
        </p:spPr>
        <p:txBody>
          <a:bodyPr vert="horz" wrap="square" lIns="0" tIns="0" rIns="0" bIns="0" rtlCol="0" anchor="ctr">
            <a:noAutofit/>
          </a:bodyPr>
          <a:lstStyle>
            <a:lvl1pPr algn="ctr">
              <a:defRPr lang="en-GB" dirty="0"/>
            </a:lvl1pPr>
          </a:lstStyle>
          <a:p>
            <a:pPr marL="0" marR="0" lvl="0" indent="0" algn="ctr" defTabSz="203831"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icon to add picture</a:t>
            </a:r>
          </a:p>
        </p:txBody>
      </p:sp>
    </p:spTree>
    <p:extLst>
      <p:ext uri="{BB962C8B-B14F-4D97-AF65-F5344CB8AC3E}">
        <p14:creationId xmlns:p14="http://schemas.microsoft.com/office/powerpoint/2010/main" val="1120943023"/>
      </p:ext>
    </p:extLst>
  </p:cSld>
  <p:clrMapOvr>
    <a:masterClrMapping/>
  </p:clrMapOvr>
  <p:transition>
    <p:fade/>
  </p:transition>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B443EEA-87F0-4E5C-8B49-91D3CAD2130D}"/>
              </a:ext>
            </a:extLst>
          </p:cNvPr>
          <p:cNvSpPr>
            <a:spLocks noGrp="1"/>
          </p:cNvSpPr>
          <p:nvPr>
            <p:ph type="title"/>
          </p:nvPr>
        </p:nvSpPr>
        <p:spPr>
          <a:xfrm>
            <a:off x="554211" y="512645"/>
            <a:ext cx="11085483" cy="792282"/>
          </a:xfrm>
        </p:spPr>
        <p:txBody>
          <a:bodyPr/>
          <a:lstStyle/>
          <a:p>
            <a:r>
              <a:rPr lang="en-GB"/>
              <a:t>Click to edit Master title style</a:t>
            </a:r>
          </a:p>
        </p:txBody>
      </p:sp>
      <p:cxnSp>
        <p:nvCxnSpPr>
          <p:cNvPr id="8" name="Straight Connector 7">
            <a:extLst>
              <a:ext uri="{FF2B5EF4-FFF2-40B4-BE49-F238E27FC236}">
                <a16:creationId xmlns:a16="http://schemas.microsoft.com/office/drawing/2014/main" id="{973CB7B5-6736-435E-8AC5-AD73BFCB85DD}"/>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36513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Only - Dark">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B443EEA-87F0-4E5C-8B49-91D3CAD2130D}"/>
              </a:ext>
            </a:extLst>
          </p:cNvPr>
          <p:cNvSpPr>
            <a:spLocks noGrp="1"/>
          </p:cNvSpPr>
          <p:nvPr>
            <p:ph type="title"/>
          </p:nvPr>
        </p:nvSpPr>
        <p:spPr>
          <a:xfrm>
            <a:off x="554211" y="512645"/>
            <a:ext cx="11085483" cy="792282"/>
          </a:xfrm>
        </p:spPr>
        <p:txBody>
          <a:bodyPr/>
          <a:lstStyle>
            <a:lvl1pPr>
              <a:defRPr>
                <a:solidFill>
                  <a:schemeClr val="bg1"/>
                </a:solidFill>
              </a:defRPr>
            </a:lvl1pPr>
          </a:lstStyle>
          <a:p>
            <a:r>
              <a:rPr lang="en-GB"/>
              <a:t>Click to edit Master title style</a:t>
            </a:r>
          </a:p>
        </p:txBody>
      </p:sp>
      <p:cxnSp>
        <p:nvCxnSpPr>
          <p:cNvPr id="8" name="Straight Connector 7">
            <a:extLst>
              <a:ext uri="{FF2B5EF4-FFF2-40B4-BE49-F238E27FC236}">
                <a16:creationId xmlns:a16="http://schemas.microsoft.com/office/drawing/2014/main" id="{973CB7B5-6736-435E-8AC5-AD73BFCB85DD}"/>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19181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71990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 Dar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47652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sp>
        <p:nvSpPr>
          <p:cNvPr id="24" name="shpShading">
            <a:extLst>
              <a:ext uri="{FF2B5EF4-FFF2-40B4-BE49-F238E27FC236}">
                <a16:creationId xmlns:a16="http://schemas.microsoft.com/office/drawing/2014/main" id="{6FFE6848-84C4-420B-B98C-9302375B7C9D}"/>
              </a:ext>
            </a:extLst>
          </p:cNvPr>
          <p:cNvSpPr/>
          <p:nvPr userDrawn="1"/>
        </p:nvSpPr>
        <p:spPr>
          <a:xfrm>
            <a:off x="8471943" y="0"/>
            <a:ext cx="372005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3904" tIns="51951" rIns="103904" bIns="51951" rtlCol="0" anchor="ctr"/>
          <a:lstStyle/>
          <a:p>
            <a:pPr algn="ctr"/>
            <a:endParaRPr lang="en-GB" sz="1799"/>
          </a:p>
        </p:txBody>
      </p:sp>
      <p:pic>
        <p:nvPicPr>
          <p:cNvPr id="25" name="Graphic 24">
            <a:extLst>
              <a:ext uri="{FF2B5EF4-FFF2-40B4-BE49-F238E27FC236}">
                <a16:creationId xmlns:a16="http://schemas.microsoft.com/office/drawing/2014/main" id="{77FDF551-A5B3-408F-A200-178A7EA08E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7738" y="700614"/>
            <a:ext cx="791956" cy="699410"/>
          </a:xfrm>
          <a:prstGeom prst="rect">
            <a:avLst/>
          </a:prstGeom>
        </p:spPr>
      </p:pic>
      <p:pic>
        <p:nvPicPr>
          <p:cNvPr id="57" name="picLogoLight" hidden="1">
            <a:extLst>
              <a:ext uri="{FF2B5EF4-FFF2-40B4-BE49-F238E27FC236}">
                <a16:creationId xmlns:a16="http://schemas.microsoft.com/office/drawing/2014/main" id="{B2942888-CD23-457D-9EA4-62C68C207438}"/>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10893256" y="584505"/>
            <a:ext cx="619039" cy="564890"/>
          </a:xfrm>
          <a:prstGeom prst="rect">
            <a:avLst/>
          </a:prstGeom>
        </p:spPr>
      </p:pic>
      <p:sp>
        <p:nvSpPr>
          <p:cNvPr id="14" name="txtDetails5">
            <a:extLst>
              <a:ext uri="{FF2B5EF4-FFF2-40B4-BE49-F238E27FC236}">
                <a16:creationId xmlns:a16="http://schemas.microsoft.com/office/drawing/2014/main" id="{11E204E2-083B-8BE4-737E-FE0992923490}"/>
              </a:ext>
            </a:extLst>
          </p:cNvPr>
          <p:cNvSpPr txBox="1">
            <a:spLocks noChangeArrowheads="1"/>
          </p:cNvSpPr>
          <p:nvPr userDrawn="1"/>
        </p:nvSpPr>
        <p:spPr bwMode="auto">
          <a:xfrm>
            <a:off x="8822686" y="4410234"/>
            <a:ext cx="2591325" cy="361553"/>
          </a:xfrm>
          <a:prstGeom prst="rect">
            <a:avLst/>
          </a:prstGeom>
          <a:noFill/>
          <a:ln>
            <a:noFill/>
          </a:ln>
          <a:extLst>
            <a:ext uri="{909E8E84-426E-40dd-AFC4-6F175D3DCCD1}">
              <a14:hiddenFill xmlns:a16="http://schemas.microsoft.com/office/drawing/2014/main" xmlns:ahyp="http://schemas.microsoft.com/office/drawing/2018/hyperlinkcolor" xmlns:p14="http://schemas.microsoft.com/office/powerpoint/2010/main" xmlns:p15="http://schemas.microsoft.com/office/powerpoint/2012/main" xmlns:a14="http://schemas.microsoft.com/office/drawing/2010/main" xmlns:asvg="http://schemas.microsoft.com/office/drawing/2016/SVG/main" xmlns="">
                <a:solidFill>
                  <a:srgbClr val="FFFFFF"/>
                </a:solidFill>
              </a14:hiddenFill>
            </a:ext>
            <a:ext uri="{91240B29-F687-4f45-9708-019B960494DF}">
              <a14:hiddenLine xmlns:a16="http://schemas.microsoft.com/office/drawing/2014/main" xmlns:ahyp="http://schemas.microsoft.com/office/drawing/2018/hyperlinkcolor" xmlns:p14="http://schemas.microsoft.com/office/powerpoint/2010/main" xmlns:p15="http://schemas.microsoft.com/office/powerpoint/2012/main" xmlns:a14="http://schemas.microsoft.com/office/drawing/2010/main" xmlns:asvg="http://schemas.microsoft.com/office/drawing/2016/SVG/main" xmlns="" w="9525">
                <a:solidFill>
                  <a:srgbClr val="000000"/>
                </a:solidFill>
                <a:miter lim="800000"/>
                <a:headEnd/>
                <a:tailEnd/>
              </a14:hiddenLine>
            </a:ext>
          </a:extLst>
        </p:spPr>
        <p:txBody>
          <a:bodyPr wrap="square" lIns="0" tIns="0" rIns="0" bIns="0" anchor="b" anchorCtr="0">
            <a:spAutoFit/>
          </a:bodyPr>
          <a:lstStyle>
            <a:defPPr>
              <a:defRPr lang="en-GB"/>
            </a:defPPr>
            <a:lvl1pPr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1pPr>
            <a:lvl2pPr marL="4572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2pPr>
            <a:lvl3pPr marL="9144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3pPr>
            <a:lvl4pPr marL="13716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4pPr>
            <a:lvl5pPr marL="18288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5pPr>
            <a:lvl6pPr marL="2286000" algn="l" defTabSz="914400" rtl="0" eaLnBrk="1" latinLnBrk="0" hangingPunct="1">
              <a:defRPr sz="1400" kern="1200">
                <a:solidFill>
                  <a:srgbClr val="737377"/>
                </a:solidFill>
                <a:latin typeface="Arial" charset="0"/>
                <a:ea typeface="+mn-ea"/>
                <a:cs typeface="+mn-cs"/>
              </a:defRPr>
            </a:lvl6pPr>
            <a:lvl7pPr marL="2743200" algn="l" defTabSz="914400" rtl="0" eaLnBrk="1" latinLnBrk="0" hangingPunct="1">
              <a:defRPr sz="1400" kern="1200">
                <a:solidFill>
                  <a:srgbClr val="737377"/>
                </a:solidFill>
                <a:latin typeface="Arial" charset="0"/>
                <a:ea typeface="+mn-ea"/>
                <a:cs typeface="+mn-cs"/>
              </a:defRPr>
            </a:lvl7pPr>
            <a:lvl8pPr marL="3200400" algn="l" defTabSz="914400" rtl="0" eaLnBrk="1" latinLnBrk="0" hangingPunct="1">
              <a:defRPr sz="1400" kern="1200">
                <a:solidFill>
                  <a:srgbClr val="737377"/>
                </a:solidFill>
                <a:latin typeface="Arial" charset="0"/>
                <a:ea typeface="+mn-ea"/>
                <a:cs typeface="+mn-cs"/>
              </a:defRPr>
            </a:lvl8pPr>
            <a:lvl9pPr marL="3657600" algn="l" defTabSz="914400" rtl="0" eaLnBrk="1" latinLnBrk="0" hangingPunct="1">
              <a:defRPr sz="1400" kern="1200">
                <a:solidFill>
                  <a:srgbClr val="737377"/>
                </a:solidFill>
                <a:latin typeface="Arial" charset="0"/>
                <a:ea typeface="+mn-ea"/>
                <a:cs typeface="+mn-cs"/>
              </a:defRPr>
            </a:lvl9pPr>
          </a:lstStyle>
          <a:p>
            <a:pPr algn="l" rtl="0">
              <a:spcBef>
                <a:spcPts val="0"/>
              </a:spcBef>
              <a:spcAft>
                <a:spcPts val="900"/>
              </a:spcAft>
            </a:pPr>
            <a:r>
              <a:rPr lang="en-GB" sz="800" b="1" i="0" u="none" strike="noStrike" kern="1200" baseline="0">
                <a:solidFill>
                  <a:schemeClr val="accent5"/>
                </a:solidFill>
                <a:latin typeface="Arial" charset="0"/>
                <a:ea typeface="+mn-ea"/>
                <a:cs typeface="+mn-cs"/>
              </a:rPr>
              <a:t>paconsulting.com</a:t>
            </a:r>
            <a:endParaRPr lang="en-GB" sz="1400"/>
          </a:p>
          <a:p>
            <a:pPr algn="l" rtl="0">
              <a:spcBef>
                <a:spcPts val="0"/>
              </a:spcBef>
            </a:pPr>
            <a:r>
              <a:rPr lang="en-GB" sz="800" b="1" i="0" u="none" strike="noStrike" kern="1200" baseline="0">
                <a:solidFill>
                  <a:schemeClr val="accent5"/>
                </a:solidFill>
                <a:latin typeface="Arial" charset="0"/>
                <a:ea typeface="+mn-ea"/>
                <a:cs typeface="+mn-cs"/>
              </a:rPr>
              <a:t>All rights reserved © PA Knowledge Limited 2023</a:t>
            </a:r>
            <a:endParaRPr lang="en-GB" sz="1400"/>
          </a:p>
        </p:txBody>
      </p:sp>
      <p:sp>
        <p:nvSpPr>
          <p:cNvPr id="15" name="OfficeName" descr="{&quot;templafy&quot;:{&quot;id&quot;:&quot;b9a3768d-786c-4b69-9100-7dffefe1be3f&quot;}}">
            <a:extLst>
              <a:ext uri="{FF2B5EF4-FFF2-40B4-BE49-F238E27FC236}">
                <a16:creationId xmlns:a16="http://schemas.microsoft.com/office/drawing/2014/main" id="{B584A4AE-89E3-E9CE-6BAB-1487A7C6C289}"/>
              </a:ext>
            </a:extLst>
          </p:cNvPr>
          <p:cNvSpPr/>
          <p:nvPr userDrawn="1"/>
        </p:nvSpPr>
        <p:spPr>
          <a:xfrm>
            <a:off x="8822687" y="1534315"/>
            <a:ext cx="2591325" cy="123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r>
              <a:rPr lang="en-GB" sz="800" b="1">
                <a:solidFill>
                  <a:schemeClr val="bg1"/>
                </a:solidFill>
              </a:rPr>
              <a:t>Corporate Headquarters</a:t>
            </a:r>
          </a:p>
        </p:txBody>
      </p:sp>
      <p:sp>
        <p:nvSpPr>
          <p:cNvPr id="17" name="Disclaimer1" descr="{&quot;templafy&quot;:{&quot;id&quot;:&quot;dab4edd0-2e06-4dc0-ae7b-1163f573422e&quot;}}">
            <a:extLst>
              <a:ext uri="{FF2B5EF4-FFF2-40B4-BE49-F238E27FC236}">
                <a16:creationId xmlns:a16="http://schemas.microsoft.com/office/drawing/2014/main" id="{32CA410F-2F8F-D647-36B7-E066817EA6CB}"/>
              </a:ext>
            </a:extLst>
          </p:cNvPr>
          <p:cNvSpPr/>
          <p:nvPr userDrawn="1"/>
        </p:nvSpPr>
        <p:spPr>
          <a:xfrm>
            <a:off x="8822687" y="3056822"/>
            <a:ext cx="2591325" cy="1230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spAutoFit/>
          </a:bodyPr>
          <a:lstStyle/>
          <a:p>
            <a:pPr algn="l"/>
            <a:r>
              <a:rPr lang="en-GB" sz="800" b="0">
                <a:solidFill>
                  <a:schemeClr val="bg1"/>
                </a:solidFill>
              </a:rPr>
              <a:t>This proposal has been prepared by PA Consulting Group on the basis of information supplied by the client, third parties (if appropriate) and that which is available in the public domain. No representation or warranty is given as to the achievability or reasonableness of future projections or the assumptions underlying them, targets, valuations, opinions, prospects or returns, if any, which have not been independently verified. Except where otherwise indicated, the proposal speaks as at the date indicated within the proposal.</a:t>
            </a:r>
          </a:p>
        </p:txBody>
      </p:sp>
      <p:sp>
        <p:nvSpPr>
          <p:cNvPr id="18" name="Disclaimer2" descr="{&quot;templafy&quot;:{&quot;id&quot;:&quot;d53718d6-6212-4d44-83c3-52b0ebaa9fe9&quot;}}">
            <a:extLst>
              <a:ext uri="{FF2B5EF4-FFF2-40B4-BE49-F238E27FC236}">
                <a16:creationId xmlns:a16="http://schemas.microsoft.com/office/drawing/2014/main" id="{BE665671-15A8-8F7C-DFB9-BC6BD5FB40EC}"/>
              </a:ext>
            </a:extLst>
          </p:cNvPr>
          <p:cNvSpPr/>
          <p:nvPr userDrawn="1"/>
        </p:nvSpPr>
        <p:spPr>
          <a:xfrm>
            <a:off x="8822687" y="4893887"/>
            <a:ext cx="2591325" cy="1230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r>
              <a:rPr lang="en-GB" sz="800" b="0">
                <a:solidFill>
                  <a:schemeClr val="bg1"/>
                </a:solidFill>
              </a:rPr>
              <a:t>This proposal is confidential to the organisation named herein and may not be reproduced, stored in a retrieval system, or transmitted in any form or by any means, electronic, mechanical or otherwise, without the prior written permission of PA Consulting Group. In the event that you receive this document in error, you should return it to PA Consulting Group, 10 Bressenden Place, London, SW1E 5DN. PA Consulting Group accepts no liability whatsoever should an unauthorised recipient of this proposal act on its contents.</a:t>
            </a:r>
          </a:p>
        </p:txBody>
      </p:sp>
      <p:sp>
        <p:nvSpPr>
          <p:cNvPr id="19" name="txtMTD" descr="{&quot;templafy&quot;:{&quot;id&quot;:&quot;bcd0b3a9-1a41-4237-b371-0e4dd0779169&quot;}}">
            <a:extLst>
              <a:ext uri="{FF2B5EF4-FFF2-40B4-BE49-F238E27FC236}">
                <a16:creationId xmlns:a16="http://schemas.microsoft.com/office/drawing/2014/main" id="{042B07BD-2084-4A86-9287-02698B0FBBD3}"/>
              </a:ext>
            </a:extLst>
          </p:cNvPr>
          <p:cNvSpPr/>
          <p:nvPr userDrawn="1"/>
        </p:nvSpPr>
        <p:spPr>
          <a:xfrm>
            <a:off x="552306" y="3708976"/>
            <a:ext cx="6209590" cy="2037570"/>
          </a:xfrm>
          <a:prstGeom prst="rect">
            <a:avLst/>
          </a:prstGeom>
        </p:spPr>
        <p:txBody>
          <a:bodyPr wrap="square" lIns="0" tIns="0" rIns="0" bIns="0" anchor="t">
            <a:noAutofit/>
          </a:bodyPr>
          <a:lstStyle>
            <a:defPPr>
              <a:defRPr lang="en-GB"/>
            </a:defPPr>
            <a:lvl1pPr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1pPr>
            <a:lvl2pPr marL="4572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2pPr>
            <a:lvl3pPr marL="9144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3pPr>
            <a:lvl4pPr marL="13716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4pPr>
            <a:lvl5pPr marL="18288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5pPr>
            <a:lvl6pPr marL="2286000" algn="l" defTabSz="914400" rtl="0" eaLnBrk="1" latinLnBrk="0" hangingPunct="1">
              <a:defRPr sz="1400" kern="1200">
                <a:solidFill>
                  <a:srgbClr val="737377"/>
                </a:solidFill>
                <a:latin typeface="Arial" charset="0"/>
                <a:ea typeface="+mn-ea"/>
                <a:cs typeface="+mn-cs"/>
              </a:defRPr>
            </a:lvl6pPr>
            <a:lvl7pPr marL="2743200" algn="l" defTabSz="914400" rtl="0" eaLnBrk="1" latinLnBrk="0" hangingPunct="1">
              <a:defRPr sz="1400" kern="1200">
                <a:solidFill>
                  <a:srgbClr val="737377"/>
                </a:solidFill>
                <a:latin typeface="Arial" charset="0"/>
                <a:ea typeface="+mn-ea"/>
                <a:cs typeface="+mn-cs"/>
              </a:defRPr>
            </a:lvl7pPr>
            <a:lvl8pPr marL="3200400" algn="l" defTabSz="914400" rtl="0" eaLnBrk="1" latinLnBrk="0" hangingPunct="1">
              <a:defRPr sz="1400" kern="1200">
                <a:solidFill>
                  <a:srgbClr val="737377"/>
                </a:solidFill>
                <a:latin typeface="Arial" charset="0"/>
                <a:ea typeface="+mn-ea"/>
                <a:cs typeface="+mn-cs"/>
              </a:defRPr>
            </a:lvl8pPr>
            <a:lvl9pPr marL="3657600" algn="l" defTabSz="914400" rtl="0" eaLnBrk="1" latinLnBrk="0" hangingPunct="1">
              <a:defRPr sz="1400" kern="1200">
                <a:solidFill>
                  <a:srgbClr val="737377"/>
                </a:solidFill>
                <a:latin typeface="Arial" charset="0"/>
                <a:ea typeface="+mn-ea"/>
                <a:cs typeface="+mn-cs"/>
              </a:defRPr>
            </a:lvl9pPr>
          </a:lstStyle>
          <a:p>
            <a:pPr algn="l" rtl="0"/>
            <a:r>
              <a:rPr lang="en-GB" sz="1000" b="1" i="0" u="none" strike="noStrike" kern="1200" normalizeH="0" baseline="0">
                <a:solidFill>
                  <a:schemeClr val="tx1"/>
                </a:solidFill>
                <a:latin typeface="Arial" charset="0"/>
                <a:ea typeface="+mn-ea"/>
                <a:cs typeface="+mn-cs"/>
              </a:rPr>
              <a:t>About PA.</a:t>
            </a:r>
            <a:endParaRPr lang="en-GB" sz="1400"/>
          </a:p>
          <a:p>
            <a:pPr algn="l" rtl="0"/>
            <a:r>
              <a:rPr lang="en-GB" sz="1000" b="0" i="0" u="none" strike="noStrike" kern="1200" normalizeH="0" baseline="0">
                <a:solidFill>
                  <a:schemeClr val="tx1"/>
                </a:solidFill>
                <a:latin typeface="Arial" charset="0"/>
                <a:ea typeface="+mn-ea"/>
                <a:cs typeface="+mn-cs"/>
              </a:rPr>
              <a:t>We believe in the power of ingenuity to build a positive human future. </a:t>
            </a:r>
            <a:endParaRPr lang="en-GB" sz="1400"/>
          </a:p>
          <a:p>
            <a:pPr algn="l" rtl="0"/>
            <a:r>
              <a:rPr lang="en-GB" sz="1000" b="0" i="0" u="none" strike="noStrike" kern="1200" normalizeH="0" baseline="0">
                <a:solidFill>
                  <a:schemeClr val="tx1"/>
                </a:solidFill>
                <a:latin typeface="Arial" charset="0"/>
                <a:ea typeface="+mn-ea"/>
                <a:cs typeface="+mn-cs"/>
              </a:rPr>
              <a:t>As strategies, technologies, and innovation collide, we create opportunity from complexity.</a:t>
            </a:r>
            <a:endParaRPr lang="en-GB" sz="1400"/>
          </a:p>
          <a:p>
            <a:pPr algn="l" rtl="0"/>
            <a:r>
              <a:rPr lang="en-GB" sz="1000" b="0" i="0" u="none" strike="noStrike" kern="1200" normalizeH="0" baseline="0">
                <a:solidFill>
                  <a:schemeClr val="tx1"/>
                </a:solidFill>
                <a:latin typeface="Arial" charset="0"/>
                <a:ea typeface="+mn-ea"/>
                <a:cs typeface="+mn-cs"/>
              </a:rPr>
              <a:t>Our diverse teams of experts combine innovative thinking and breakthrough technologies to progress further, faster. Our clients adapt and transform, and together we achieve enduring results.</a:t>
            </a:r>
            <a:endParaRPr lang="en-GB" sz="1400"/>
          </a:p>
          <a:p>
            <a:pPr algn="l" rtl="0"/>
            <a:r>
              <a:rPr lang="en-GB" sz="1000" b="0" i="0" u="none" strike="noStrike" kern="1200" normalizeH="0" baseline="0">
                <a:solidFill>
                  <a:schemeClr val="tx1"/>
                </a:solidFill>
                <a:latin typeface="Arial" charset="0"/>
                <a:ea typeface="+mn-ea"/>
                <a:cs typeface="+mn-cs"/>
              </a:rPr>
              <a:t>We are over 4,000 strategists, innovators, designers, consultants, digital experts, scientists, engineers, and technologists. And we have deep expertise in consumer and manufacturing, defence and security, energy and utilities, financial services, government and public services, health and life sciences, and transport. </a:t>
            </a:r>
            <a:endParaRPr lang="en-GB" sz="1400"/>
          </a:p>
          <a:p>
            <a:pPr algn="l" rtl="0"/>
            <a:r>
              <a:rPr lang="en-GB" sz="1000" b="0" i="0" u="none" strike="noStrike" kern="1200" normalizeH="0" baseline="0">
                <a:solidFill>
                  <a:schemeClr val="tx1"/>
                </a:solidFill>
                <a:latin typeface="Arial" charset="0"/>
                <a:ea typeface="+mn-ea"/>
                <a:cs typeface="+mn-cs"/>
              </a:rPr>
              <a:t>Our teams operate globally from offices across the UK, Ireland, US, Nordics, and Netherlands. </a:t>
            </a:r>
            <a:endParaRPr lang="en-GB" sz="1400"/>
          </a:p>
          <a:p>
            <a:pPr algn="l" rtl="0"/>
            <a:r>
              <a:rPr kumimoji="0" lang="en-GB" sz="1000" b="1" i="0" u="none" strike="noStrike" kern="1200" cap="none" spc="0" normalizeH="0" baseline="0" noProof="0">
                <a:ln>
                  <a:noFill/>
                </a:ln>
                <a:solidFill>
                  <a:schemeClr val="tx1"/>
                </a:solidFill>
                <a:effectLst/>
                <a:uLnTx/>
                <a:uFillTx/>
                <a:latin typeface="Arial" charset="0"/>
                <a:ea typeface="+mn-ea"/>
                <a:cs typeface="+mn-cs"/>
              </a:rPr>
              <a:t>PA. Bringing Ingenuity to Life.</a:t>
            </a:r>
            <a:endParaRPr lang="en-GB" sz="1400"/>
          </a:p>
        </p:txBody>
      </p:sp>
      <p:sp>
        <p:nvSpPr>
          <p:cNvPr id="20" name="Rectangle 19">
            <a:extLst>
              <a:ext uri="{FF2B5EF4-FFF2-40B4-BE49-F238E27FC236}">
                <a16:creationId xmlns:a16="http://schemas.microsoft.com/office/drawing/2014/main" id="{EB3F913C-45D3-4E14-B83F-587DFD213D06}"/>
              </a:ext>
            </a:extLst>
          </p:cNvPr>
          <p:cNvSpPr/>
          <p:nvPr userDrawn="1"/>
        </p:nvSpPr>
        <p:spPr>
          <a:xfrm>
            <a:off x="552306" y="6010570"/>
            <a:ext cx="4548138" cy="153852"/>
          </a:xfrm>
          <a:prstGeom prst="rect">
            <a:avLst/>
          </a:prstGeom>
        </p:spPr>
        <p:txBody>
          <a:bodyPr wrap="none" lIns="0" tIns="0" rIns="0" bIns="0">
            <a:spAutoFit/>
          </a:bodyPr>
          <a:lstStyle/>
          <a:p>
            <a:pPr fontAlgn="base"/>
            <a:r>
              <a:rPr lang="en-GB" sz="1000" u="none">
                <a:solidFill>
                  <a:srgbClr val="000000"/>
                </a:solidFill>
                <a:effectLst/>
                <a:latin typeface="+mn-lt"/>
                <a:ea typeface="Calibri" panose="020F0502020204030204" pitchFamily="34" charset="0"/>
              </a:rPr>
              <a:t>Discover more at </a:t>
            </a:r>
            <a:r>
              <a:rPr lang="en-GB" sz="1000" u="sng">
                <a:solidFill>
                  <a:srgbClr val="0563C1"/>
                </a:solidFill>
                <a:effectLst/>
                <a:latin typeface="+mn-lt"/>
                <a:ea typeface="Calibri" panose="020F0502020204030204" pitchFamily="34" charset="0"/>
                <a:hlinkClick r:id="rId5">
                  <a:extLst>
                    <a:ext uri="{A12FA001-AC4F-418D-AE19-62706E023703}">
                      <ahyp:hlinkClr xmlns:ahyp="http://schemas.microsoft.com/office/drawing/2018/hyperlinkcolor" val="tx"/>
                    </a:ext>
                  </a:extLst>
                </a:hlinkClick>
              </a:rPr>
              <a:t>paconsulting.com</a:t>
            </a:r>
            <a:r>
              <a:rPr lang="en-GB" sz="1000">
                <a:solidFill>
                  <a:srgbClr val="000000"/>
                </a:solidFill>
                <a:effectLst/>
                <a:latin typeface="+mn-lt"/>
                <a:ea typeface="Calibri" panose="020F0502020204030204" pitchFamily="34" charset="0"/>
              </a:rPr>
              <a:t> and connect with PA on </a:t>
            </a:r>
            <a:r>
              <a:rPr lang="en-GB" sz="1000" u="sng">
                <a:solidFill>
                  <a:srgbClr val="0563C1"/>
                </a:solidFill>
                <a:effectLst/>
                <a:latin typeface="+mn-lt"/>
                <a:ea typeface="Calibri" panose="020F0502020204030204" pitchFamily="34" charset="0"/>
                <a:hlinkClick r:id="rId6">
                  <a:extLst>
                    <a:ext uri="{A12FA001-AC4F-418D-AE19-62706E023703}">
                      <ahyp:hlinkClr xmlns:ahyp="http://schemas.microsoft.com/office/drawing/2018/hyperlinkcolor" val="tx"/>
                    </a:ext>
                  </a:extLst>
                </a:hlinkClick>
              </a:rPr>
              <a:t>LinkedIn</a:t>
            </a:r>
            <a:r>
              <a:rPr lang="en-GB" sz="1000" u="sng">
                <a:solidFill>
                  <a:srgbClr val="0563C1"/>
                </a:solidFill>
                <a:effectLst/>
                <a:latin typeface="+mn-lt"/>
                <a:ea typeface="Calibri" panose="020F0502020204030204" pitchFamily="34" charset="0"/>
              </a:rPr>
              <a:t> </a:t>
            </a:r>
            <a:r>
              <a:rPr lang="en-GB" sz="1000">
                <a:solidFill>
                  <a:srgbClr val="000000"/>
                </a:solidFill>
                <a:effectLst/>
                <a:latin typeface="+mn-lt"/>
                <a:ea typeface="Calibri" panose="020F0502020204030204" pitchFamily="34" charset="0"/>
              </a:rPr>
              <a:t>and </a:t>
            </a:r>
            <a:r>
              <a:rPr lang="en-GB" sz="1000" u="sng">
                <a:solidFill>
                  <a:srgbClr val="0563C1"/>
                </a:solidFill>
                <a:effectLst/>
                <a:latin typeface="+mn-lt"/>
                <a:ea typeface="Calibri" panose="020F0502020204030204" pitchFamily="34" charset="0"/>
                <a:hlinkClick r:id="rId7">
                  <a:extLst>
                    <a:ext uri="{A12FA001-AC4F-418D-AE19-62706E023703}">
                      <ahyp:hlinkClr xmlns:ahyp="http://schemas.microsoft.com/office/drawing/2018/hyperlinkcolor" val="tx"/>
                    </a:ext>
                  </a:extLst>
                </a:hlinkClick>
              </a:rPr>
              <a:t>Twitter</a:t>
            </a:r>
            <a:endParaRPr lang="en-GB" sz="1000">
              <a:effectLst/>
              <a:latin typeface="+mn-lt"/>
              <a:ea typeface="Calibri" panose="020F0502020204030204" pitchFamily="34" charset="0"/>
            </a:endParaRPr>
          </a:p>
        </p:txBody>
      </p:sp>
      <p:cxnSp>
        <p:nvCxnSpPr>
          <p:cNvPr id="21" name="Straight Connector 20">
            <a:extLst>
              <a:ext uri="{FF2B5EF4-FFF2-40B4-BE49-F238E27FC236}">
                <a16:creationId xmlns:a16="http://schemas.microsoft.com/office/drawing/2014/main" id="{EB31A90E-52D8-4B71-8D75-C40ACD13D4FE}"/>
              </a:ext>
            </a:extLst>
          </p:cNvPr>
          <p:cNvCxnSpPr>
            <a:cxnSpLocks/>
          </p:cNvCxnSpPr>
          <p:nvPr userDrawn="1"/>
        </p:nvCxnSpPr>
        <p:spPr>
          <a:xfrm>
            <a:off x="552306" y="5844228"/>
            <a:ext cx="561785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Address" descr="{&quot;templafy&quot;:{&quot;id&quot;:&quot;68d9899a-a48a-41b6-b18a-5cb5ebd2e5f2&quot;}}">
            <a:extLst>
              <a:ext uri="{FF2B5EF4-FFF2-40B4-BE49-F238E27FC236}">
                <a16:creationId xmlns:a16="http://schemas.microsoft.com/office/drawing/2014/main" id="{8901F19C-00DF-080E-BE3B-A06051CA14B8}"/>
              </a:ext>
            </a:extLst>
          </p:cNvPr>
          <p:cNvSpPr/>
          <p:nvPr userDrawn="1"/>
        </p:nvSpPr>
        <p:spPr>
          <a:xfrm>
            <a:off x="8827305" y="1759182"/>
            <a:ext cx="2591325" cy="4923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r>
              <a:rPr lang="en-GB" sz="800" b="0">
                <a:solidFill>
                  <a:schemeClr val="bg1"/>
                </a:solidFill>
              </a:rPr>
              <a:t>10 Bressenden Place 
London
SW1E 5DN
 +44 20 7730 9000</a:t>
            </a:r>
          </a:p>
        </p:txBody>
      </p:sp>
    </p:spTree>
    <p:extLst>
      <p:ext uri="{BB962C8B-B14F-4D97-AF65-F5344CB8AC3E}">
        <p14:creationId xmlns:p14="http://schemas.microsoft.com/office/powerpoint/2010/main" val="1713297816"/>
      </p:ext>
    </p:extLst>
  </p:cSld>
  <p:clrMapOvr>
    <a:masterClrMapping/>
  </p:clrMapOvr>
  <p:transition>
    <p:fade/>
  </p:transition>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OC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6A2DEF8-1492-4366-9112-AE7D0E10CD94}"/>
              </a:ext>
            </a:extLst>
          </p:cNvPr>
          <p:cNvSpPr>
            <a:spLocks noGrp="1"/>
          </p:cNvSpPr>
          <p:nvPr>
            <p:ph type="title" hasCustomPrompt="1"/>
          </p:nvPr>
        </p:nvSpPr>
        <p:spPr>
          <a:xfrm>
            <a:off x="554211" y="512645"/>
            <a:ext cx="5468466" cy="792282"/>
          </a:xfrm>
        </p:spPr>
        <p:txBody>
          <a:bodyPr/>
          <a:lstStyle>
            <a:lvl1pPr>
              <a:defRPr/>
            </a:lvl1pPr>
          </a:lstStyle>
          <a:p>
            <a:r>
              <a:rPr lang="en-GB"/>
              <a:t>Contents</a:t>
            </a:r>
          </a:p>
        </p:txBody>
      </p:sp>
      <p:cxnSp>
        <p:nvCxnSpPr>
          <p:cNvPr id="6" name="Straight Connector 5">
            <a:extLst>
              <a:ext uri="{FF2B5EF4-FFF2-40B4-BE49-F238E27FC236}">
                <a16:creationId xmlns:a16="http://schemas.microsoft.com/office/drawing/2014/main" id="{B912F9E5-5382-4E55-BAA9-D274B2F3603C}"/>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651293"/>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OC Slide B">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6A2DEF8-1492-4366-9112-AE7D0E10CD94}"/>
              </a:ext>
            </a:extLst>
          </p:cNvPr>
          <p:cNvSpPr>
            <a:spLocks noGrp="1"/>
          </p:cNvSpPr>
          <p:nvPr>
            <p:ph type="title" hasCustomPrompt="1"/>
          </p:nvPr>
        </p:nvSpPr>
        <p:spPr>
          <a:xfrm>
            <a:off x="554211" y="512645"/>
            <a:ext cx="5468466" cy="792282"/>
          </a:xfrm>
        </p:spPr>
        <p:txBody>
          <a:bodyPr/>
          <a:lstStyle>
            <a:lvl1pPr>
              <a:defRPr/>
            </a:lvl1pPr>
          </a:lstStyle>
          <a:p>
            <a:r>
              <a:rPr lang="en-GB"/>
              <a:t>Contents</a:t>
            </a:r>
          </a:p>
        </p:txBody>
      </p:sp>
      <p:cxnSp>
        <p:nvCxnSpPr>
          <p:cNvPr id="6" name="Straight Connector 5">
            <a:extLst>
              <a:ext uri="{FF2B5EF4-FFF2-40B4-BE49-F238E27FC236}">
                <a16:creationId xmlns:a16="http://schemas.microsoft.com/office/drawing/2014/main" id="{B912F9E5-5382-4E55-BAA9-D274B2F3603C}"/>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D56E0F0-0940-44DB-A9DE-1C99EB033B1E}"/>
              </a:ext>
            </a:extLst>
          </p:cNvPr>
          <p:cNvSpPr>
            <a:spLocks noGrp="1"/>
          </p:cNvSpPr>
          <p:nvPr>
            <p:ph type="pic" sz="quarter" idx="24"/>
          </p:nvPr>
        </p:nvSpPr>
        <p:spPr>
          <a:xfrm>
            <a:off x="8040184" y="0"/>
            <a:ext cx="4151816" cy="6858000"/>
          </a:xfrm>
          <a:custGeom>
            <a:avLst/>
            <a:gdLst>
              <a:gd name="connsiteX0" fmla="*/ 103786 w 4152897"/>
              <a:gd name="connsiteY0" fmla="*/ 0 h 6859588"/>
              <a:gd name="connsiteX1" fmla="*/ 4152897 w 4152897"/>
              <a:gd name="connsiteY1" fmla="*/ 0 h 6859588"/>
              <a:gd name="connsiteX2" fmla="*/ 4152897 w 4152897"/>
              <a:gd name="connsiteY2" fmla="*/ 6859588 h 6859588"/>
              <a:gd name="connsiteX3" fmla="*/ 103786 w 4152897"/>
              <a:gd name="connsiteY3" fmla="*/ 6859588 h 6859588"/>
              <a:gd name="connsiteX4" fmla="*/ 0 w 4152897"/>
              <a:gd name="connsiteY4" fmla="*/ 6755802 h 6859588"/>
              <a:gd name="connsiteX5" fmla="*/ 0 w 4152897"/>
              <a:gd name="connsiteY5" fmla="*/ 103786 h 6859588"/>
              <a:gd name="connsiteX6" fmla="*/ 103786 w 4152897"/>
              <a:gd name="connsiteY6" fmla="*/ 0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2897" h="6859588">
                <a:moveTo>
                  <a:pt x="103786" y="0"/>
                </a:moveTo>
                <a:lnTo>
                  <a:pt x="4152897" y="0"/>
                </a:lnTo>
                <a:lnTo>
                  <a:pt x="4152897" y="6859588"/>
                </a:lnTo>
                <a:lnTo>
                  <a:pt x="103786" y="6859588"/>
                </a:lnTo>
                <a:cubicBezTo>
                  <a:pt x="46467" y="6859588"/>
                  <a:pt x="0" y="6813121"/>
                  <a:pt x="0" y="6755802"/>
                </a:cubicBezTo>
                <a:lnTo>
                  <a:pt x="0" y="103786"/>
                </a:lnTo>
                <a:cubicBezTo>
                  <a:pt x="0" y="46467"/>
                  <a:pt x="46467" y="0"/>
                  <a:pt x="103786" y="0"/>
                </a:cubicBezTo>
                <a:close/>
              </a:path>
            </a:pathLst>
          </a:custGeom>
          <a:solidFill>
            <a:schemeClr val="accent6"/>
          </a:solidFill>
        </p:spPr>
        <p:txBody>
          <a:bodyPr wrap="square" anchor="ctr">
            <a:noAutofit/>
          </a:bodyPr>
          <a:lstStyle>
            <a:lvl1pPr algn="ctr">
              <a:defRPr/>
            </a:lvl1pPr>
          </a:lstStyle>
          <a:p>
            <a:pPr lvl="0" algn="ctr"/>
            <a:r>
              <a:rPr lang="en-GB"/>
              <a:t>Click icon to add picture</a:t>
            </a:r>
          </a:p>
        </p:txBody>
      </p:sp>
    </p:spTree>
    <p:extLst>
      <p:ext uri="{BB962C8B-B14F-4D97-AF65-F5344CB8AC3E}">
        <p14:creationId xmlns:p14="http://schemas.microsoft.com/office/powerpoint/2010/main" val="116813477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Quote - Large Imag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CF645C-E224-46A4-A63E-73E0CCF51C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198"/>
          </a:xfrm>
          <a:prstGeom prst="rect">
            <a:avLst/>
          </a:prstGeom>
        </p:spPr>
      </p:pic>
      <p:sp>
        <p:nvSpPr>
          <p:cNvPr id="21" name="Text Placeholder 2">
            <a:extLst>
              <a:ext uri="{FF2B5EF4-FFF2-40B4-BE49-F238E27FC236}">
                <a16:creationId xmlns:a16="http://schemas.microsoft.com/office/drawing/2014/main" id="{5592E049-09F0-4A02-954E-2DE6D31D169A}"/>
              </a:ext>
            </a:extLst>
          </p:cNvPr>
          <p:cNvSpPr>
            <a:spLocks noGrp="1"/>
          </p:cNvSpPr>
          <p:nvPr>
            <p:ph type="body" sz="quarter" idx="21"/>
          </p:nvPr>
        </p:nvSpPr>
        <p:spPr>
          <a:xfrm>
            <a:off x="552307" y="2679949"/>
            <a:ext cx="3748699" cy="2798435"/>
          </a:xfrm>
        </p:spPr>
        <p:txBody>
          <a:bodyPr tIns="0" rIns="0" bIns="0" anchor="b"/>
          <a:lstStyle>
            <a:lvl1pPr marL="0" indent="0" algn="l">
              <a:spcAft>
                <a:spcPts val="0"/>
              </a:spcAft>
              <a:defRPr>
                <a:solidFill>
                  <a:schemeClr val="bg1"/>
                </a:solidFill>
              </a:defRPr>
            </a:lvl1pPr>
            <a:lvl2pPr algn="l">
              <a:spcAft>
                <a:spcPts val="0"/>
              </a:spcAft>
              <a:defRPr>
                <a:solidFill>
                  <a:schemeClr val="bg1"/>
                </a:solidFill>
              </a:defRPr>
            </a:lvl2pPr>
            <a:lvl3pPr algn="l">
              <a:spcAft>
                <a:spcPts val="0"/>
              </a:spcAft>
              <a:defRPr>
                <a:solidFill>
                  <a:schemeClr val="bg1"/>
                </a:solidFill>
              </a:defRPr>
            </a:lvl3pPr>
          </a:lstStyle>
          <a:p>
            <a:pPr lvl="0"/>
            <a:r>
              <a:rPr lang="en-GB"/>
              <a:t>Click to edit Master text styles</a:t>
            </a:r>
          </a:p>
          <a:p>
            <a:pPr lvl="1"/>
            <a:r>
              <a:rPr lang="en-GB"/>
              <a:t>Second level</a:t>
            </a:r>
          </a:p>
          <a:p>
            <a:pPr lvl="2"/>
            <a:r>
              <a:rPr lang="en-GB"/>
              <a:t>Third level</a:t>
            </a:r>
          </a:p>
        </p:txBody>
      </p:sp>
      <p:sp>
        <p:nvSpPr>
          <p:cNvPr id="28" name="Text Placeholder 55">
            <a:extLst>
              <a:ext uri="{FF2B5EF4-FFF2-40B4-BE49-F238E27FC236}">
                <a16:creationId xmlns:a16="http://schemas.microsoft.com/office/drawing/2014/main" id="{5E3817F9-0257-4167-BCFB-AD122192FF9B}"/>
              </a:ext>
            </a:extLst>
          </p:cNvPr>
          <p:cNvSpPr>
            <a:spLocks noGrp="1"/>
          </p:cNvSpPr>
          <p:nvPr>
            <p:ph type="body" sz="quarter" idx="19" hasCustomPrompt="1"/>
          </p:nvPr>
        </p:nvSpPr>
        <p:spPr>
          <a:xfrm>
            <a:off x="552307" y="5782364"/>
            <a:ext cx="3748699" cy="382059"/>
          </a:xfrm>
        </p:spPr>
        <p:txBody>
          <a:bodyPr lIns="0" rIns="0" anchor="ctr">
            <a:normAutofit/>
          </a:bodyPr>
          <a:lstStyle>
            <a:lvl1pPr algn="l">
              <a:lnSpc>
                <a:spcPct val="100000"/>
              </a:lnSpc>
              <a:spcAft>
                <a:spcPts val="0"/>
              </a:spcAft>
              <a:defRPr sz="1200" b="1" cap="none" baseline="0">
                <a:solidFill>
                  <a:schemeClr val="bg1"/>
                </a:solidFill>
              </a:defRPr>
            </a:lvl1pPr>
            <a:lvl2pPr algn="l">
              <a:lnSpc>
                <a:spcPct val="100000"/>
              </a:lnSpc>
              <a:spcAft>
                <a:spcPts val="0"/>
              </a:spcAft>
              <a:defRPr sz="1400">
                <a:solidFill>
                  <a:schemeClr val="tx1"/>
                </a:solidFill>
              </a:defRPr>
            </a:lvl2pPr>
            <a:lvl3pPr algn="l">
              <a:lnSpc>
                <a:spcPct val="100000"/>
              </a:lnSpc>
              <a:spcAft>
                <a:spcPts val="0"/>
              </a:spcAft>
              <a:defRPr>
                <a:solidFill>
                  <a:schemeClr val="tx1"/>
                </a:solidFill>
              </a:defRPr>
            </a:lvl3pPr>
            <a:lvl4pPr marL="0" indent="0" algn="l">
              <a:spcBef>
                <a:spcPts val="0"/>
              </a:spcBef>
              <a:spcAft>
                <a:spcPts val="0"/>
              </a:spcAft>
              <a:buNone/>
              <a:defRPr>
                <a:solidFill>
                  <a:schemeClr val="tx1"/>
                </a:solidFill>
              </a:defRPr>
            </a:lvl4pPr>
            <a:lvl5pPr marL="0" indent="0" algn="l">
              <a:spcBef>
                <a:spcPts val="0"/>
              </a:spcBef>
              <a:spcAft>
                <a:spcPts val="0"/>
              </a:spcAft>
              <a:buNone/>
              <a:defRPr sz="1400">
                <a:solidFill>
                  <a:schemeClr val="tx1"/>
                </a:solidFill>
              </a:defRPr>
            </a:lvl5pPr>
            <a:lvl6pPr marL="0" indent="0">
              <a:lnSpc>
                <a:spcPct val="100000"/>
              </a:lnSpc>
              <a:spcBef>
                <a:spcPts val="0"/>
              </a:spcBef>
              <a:buNone/>
              <a:defRPr sz="1400"/>
            </a:lvl6pPr>
            <a:lvl7pPr marL="0" indent="0">
              <a:lnSpc>
                <a:spcPct val="100000"/>
              </a:lnSpc>
              <a:spcBef>
                <a:spcPts val="0"/>
              </a:spcBef>
              <a:buNone/>
              <a:defRPr sz="1400"/>
            </a:lvl7pPr>
            <a:lvl8pPr marL="0" indent="0">
              <a:lnSpc>
                <a:spcPct val="100000"/>
              </a:lnSpc>
              <a:spcBef>
                <a:spcPts val="0"/>
              </a:spcBef>
              <a:buNone/>
              <a:defRPr sz="1400"/>
            </a:lvl8pPr>
            <a:lvl9pPr marL="0" indent="0">
              <a:lnSpc>
                <a:spcPct val="100000"/>
              </a:lnSpc>
              <a:spcBef>
                <a:spcPts val="0"/>
              </a:spcBef>
              <a:buNone/>
              <a:defRPr sz="1400"/>
            </a:lvl9pPr>
          </a:lstStyle>
          <a:p>
            <a:pPr lvl="0"/>
            <a:r>
              <a:rPr lang="en-GB"/>
              <a:t>Click to edit text</a:t>
            </a:r>
          </a:p>
        </p:txBody>
      </p:sp>
      <p:pic>
        <p:nvPicPr>
          <p:cNvPr id="10" name="Graphic 9">
            <a:extLst>
              <a:ext uri="{FF2B5EF4-FFF2-40B4-BE49-F238E27FC236}">
                <a16:creationId xmlns:a16="http://schemas.microsoft.com/office/drawing/2014/main" id="{6EFAF493-0227-46EB-828B-1090860DE10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47738" y="700614"/>
            <a:ext cx="791956" cy="699410"/>
          </a:xfrm>
          <a:prstGeom prst="rect">
            <a:avLst/>
          </a:prstGeom>
        </p:spPr>
      </p:pic>
      <p:sp>
        <p:nvSpPr>
          <p:cNvPr id="9" name="plcSlideNumber">
            <a:extLst>
              <a:ext uri="{FF2B5EF4-FFF2-40B4-BE49-F238E27FC236}">
                <a16:creationId xmlns:a16="http://schemas.microsoft.com/office/drawing/2014/main" id="{020595E3-E86C-4621-9760-24D10EE97DD5}"/>
              </a:ext>
            </a:extLst>
          </p:cNvPr>
          <p:cNvSpPr>
            <a:spLocks noGrp="1"/>
          </p:cNvSpPr>
          <p:nvPr userDrawn="1"/>
        </p:nvSpPr>
        <p:spPr>
          <a:xfrm>
            <a:off x="5917165" y="6553347"/>
            <a:ext cx="357669" cy="211454"/>
          </a:xfrm>
          <a:prstGeom prst="rect">
            <a:avLst/>
          </a:prstGeom>
        </p:spPr>
        <p:txBody>
          <a:bodyPr vert="horz" lIns="0" tIns="51951" rIns="0" bIns="51951"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764D758-178E-4044-96D2-948E9A9D94EB}" type="slidenum">
              <a:rPr lang="en-GB" sz="800" smtClean="0">
                <a:solidFill>
                  <a:schemeClr val="bg1"/>
                </a:solidFill>
              </a:rPr>
              <a:pPr algn="ctr"/>
              <a:t>‹#›</a:t>
            </a:fld>
            <a:endParaRPr lang="en-GB" sz="800">
              <a:solidFill>
                <a:schemeClr val="bg1"/>
              </a:solidFill>
            </a:endParaRPr>
          </a:p>
        </p:txBody>
      </p:sp>
      <p:sp>
        <p:nvSpPr>
          <p:cNvPr id="11" name="txtFooter">
            <a:extLst>
              <a:ext uri="{FF2B5EF4-FFF2-40B4-BE49-F238E27FC236}">
                <a16:creationId xmlns:a16="http://schemas.microsoft.com/office/drawing/2014/main" id="{8EF16F5E-BBAF-4051-8163-CC854CC891F2}"/>
              </a:ext>
            </a:extLst>
          </p:cNvPr>
          <p:cNvSpPr txBox="1"/>
          <p:nvPr userDrawn="1"/>
        </p:nvSpPr>
        <p:spPr>
          <a:xfrm>
            <a:off x="557070" y="6551376"/>
            <a:ext cx="1259672" cy="215394"/>
          </a:xfrm>
          <a:prstGeom prst="rect">
            <a:avLst/>
          </a:prstGeom>
          <a:noFill/>
        </p:spPr>
        <p:txBody>
          <a:bodyPr wrap="square" lIns="0" rIns="0" rtlCol="0">
            <a:spAutoFit/>
          </a:bodyPr>
          <a:lstStyle/>
          <a:p>
            <a:pPr marL="0" marR="0" lvl="0" indent="0" algn="l" defTabSz="1038995" rtl="0" eaLnBrk="1" fontAlgn="auto" latinLnBrk="0" hangingPunct="1">
              <a:lnSpc>
                <a:spcPct val="100000"/>
              </a:lnSpc>
              <a:spcBef>
                <a:spcPts val="0"/>
              </a:spcBef>
              <a:spcAft>
                <a:spcPts val="0"/>
              </a:spcAft>
              <a:buClrTx/>
              <a:buSzTx/>
              <a:buFontTx/>
              <a:buNone/>
              <a:tabLst/>
              <a:defRPr/>
            </a:pPr>
            <a:r>
              <a:rPr lang="en-GB" sz="800">
                <a:solidFill>
                  <a:schemeClr val="bg1"/>
                </a:solidFill>
              </a:rPr>
              <a:t>© PA Knowledge Limited  |     </a:t>
            </a:r>
            <a:endParaRPr lang="en-GB" sz="1799"/>
          </a:p>
        </p:txBody>
      </p:sp>
      <p:sp>
        <p:nvSpPr>
          <p:cNvPr id="12" name="Rectangle 11" descr="{&quot;templafy&quot;:{&quot;id&quot;:&quot;0f931da7-94d1-4b04-a878-6f6f5d6d3662&quot;}}">
            <a:extLst>
              <a:ext uri="{FF2B5EF4-FFF2-40B4-BE49-F238E27FC236}">
                <a16:creationId xmlns:a16="http://schemas.microsoft.com/office/drawing/2014/main" id="{FD9CFC47-A7DE-4052-85A4-195DFC7ED710}"/>
              </a:ext>
            </a:extLst>
          </p:cNvPr>
          <p:cNvSpPr/>
          <p:nvPr userDrawn="1"/>
        </p:nvSpPr>
        <p:spPr>
          <a:xfrm>
            <a:off x="1806813" y="6552073"/>
            <a:ext cx="4110355" cy="2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spAutoFit/>
          </a:bodyPr>
          <a:lstStyle/>
          <a:p>
            <a:pPr algn="l"/>
            <a:r>
              <a:rPr lang="en-GB" sz="800">
                <a:solidFill>
                  <a:schemeClr val="bg1"/>
                </a:solidFill>
              </a:rPr>
              <a:t> Confidential between PA and Greater Cambridge Shared Planning Service</a:t>
            </a:r>
          </a:p>
        </p:txBody>
      </p:sp>
    </p:spTree>
    <p:extLst>
      <p:ext uri="{BB962C8B-B14F-4D97-AF65-F5344CB8AC3E}">
        <p14:creationId xmlns:p14="http://schemas.microsoft.com/office/powerpoint/2010/main" val="414641844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1232-478C-4E90-820A-45CCF73788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383DD34-6A2A-400E-A65D-C536FFFBAF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8C2AA6B-E8FA-4A8B-9D82-F8EE90DB59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8F68C8-D762-46E5-A72B-342E24E68E77}"/>
              </a:ext>
            </a:extLst>
          </p:cNvPr>
          <p:cNvSpPr>
            <a:spLocks noGrp="1"/>
          </p:cNvSpPr>
          <p:nvPr>
            <p:ph type="dt" sz="half" idx="10"/>
          </p:nvPr>
        </p:nvSpPr>
        <p:spPr/>
        <p:txBody>
          <a:bodyPr/>
          <a:lstStyle/>
          <a:p>
            <a:fld id="{9C62FEC0-9576-4608-8117-E459DC7C76B9}" type="datetimeFigureOut">
              <a:rPr lang="en-GB" smtClean="0"/>
              <a:t>11/12/2024</a:t>
            </a:fld>
            <a:endParaRPr lang="en-GB"/>
          </a:p>
        </p:txBody>
      </p:sp>
      <p:sp>
        <p:nvSpPr>
          <p:cNvPr id="6" name="Footer Placeholder 5">
            <a:extLst>
              <a:ext uri="{FF2B5EF4-FFF2-40B4-BE49-F238E27FC236}">
                <a16:creationId xmlns:a16="http://schemas.microsoft.com/office/drawing/2014/main" id="{A62DA7CD-13BF-4166-87D2-5B120A4F96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6DD6A6-0BD4-4A04-A7F8-2DFB1CD015A1}"/>
              </a:ext>
            </a:extLst>
          </p:cNvPr>
          <p:cNvSpPr>
            <a:spLocks noGrp="1"/>
          </p:cNvSpPr>
          <p:nvPr>
            <p:ph type="sldNum" sz="quarter" idx="12"/>
          </p:nvPr>
        </p:nvSpPr>
        <p:spPr/>
        <p:txBody>
          <a:bodyPr/>
          <a:lstStyle/>
          <a:p>
            <a:fld id="{A56CD13F-9EAF-4CF9-AF20-C2ED181C158E}" type="slidenum">
              <a:rPr lang="en-GB" smtClean="0"/>
              <a:t>‹#›</a:t>
            </a:fld>
            <a:endParaRPr lang="en-GB"/>
          </a:p>
        </p:txBody>
      </p:sp>
    </p:spTree>
    <p:extLst>
      <p:ext uri="{BB962C8B-B14F-4D97-AF65-F5344CB8AC3E}">
        <p14:creationId xmlns:p14="http://schemas.microsoft.com/office/powerpoint/2010/main" val="35033386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Quote - Large Imag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7FF157-8C02-42D2-9D40-6DB3CDC28C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2" y="0"/>
            <a:ext cx="12191648" cy="6858000"/>
          </a:xfrm>
          <a:prstGeom prst="rect">
            <a:avLst/>
          </a:prstGeom>
        </p:spPr>
      </p:pic>
      <p:sp>
        <p:nvSpPr>
          <p:cNvPr id="23" name="Text Placeholder 55">
            <a:extLst>
              <a:ext uri="{FF2B5EF4-FFF2-40B4-BE49-F238E27FC236}">
                <a16:creationId xmlns:a16="http://schemas.microsoft.com/office/drawing/2014/main" id="{7F248BB4-B6EA-40E2-AE11-23AFB181FE51}"/>
              </a:ext>
            </a:extLst>
          </p:cNvPr>
          <p:cNvSpPr>
            <a:spLocks noGrp="1"/>
          </p:cNvSpPr>
          <p:nvPr>
            <p:ph type="body" sz="quarter" idx="19" hasCustomPrompt="1"/>
          </p:nvPr>
        </p:nvSpPr>
        <p:spPr>
          <a:xfrm>
            <a:off x="552307" y="5766146"/>
            <a:ext cx="3748699" cy="382059"/>
          </a:xfrm>
        </p:spPr>
        <p:txBody>
          <a:bodyPr lIns="0" rIns="0" anchor="ctr">
            <a:normAutofit/>
          </a:bodyPr>
          <a:lstStyle>
            <a:lvl1pPr algn="l">
              <a:lnSpc>
                <a:spcPct val="100000"/>
              </a:lnSpc>
              <a:spcAft>
                <a:spcPts val="0"/>
              </a:spcAft>
              <a:defRPr sz="1200" b="1" cap="none" baseline="0">
                <a:solidFill>
                  <a:schemeClr val="bg1"/>
                </a:solidFill>
              </a:defRPr>
            </a:lvl1pPr>
            <a:lvl2pPr algn="l">
              <a:lnSpc>
                <a:spcPct val="100000"/>
              </a:lnSpc>
              <a:spcAft>
                <a:spcPts val="0"/>
              </a:spcAft>
              <a:defRPr sz="1400">
                <a:solidFill>
                  <a:schemeClr val="tx1"/>
                </a:solidFill>
              </a:defRPr>
            </a:lvl2pPr>
            <a:lvl3pPr algn="l">
              <a:lnSpc>
                <a:spcPct val="100000"/>
              </a:lnSpc>
              <a:spcAft>
                <a:spcPts val="0"/>
              </a:spcAft>
              <a:defRPr>
                <a:solidFill>
                  <a:schemeClr val="tx1"/>
                </a:solidFill>
              </a:defRPr>
            </a:lvl3pPr>
            <a:lvl4pPr marL="0" indent="0" algn="l">
              <a:spcBef>
                <a:spcPts val="0"/>
              </a:spcBef>
              <a:spcAft>
                <a:spcPts val="0"/>
              </a:spcAft>
              <a:buNone/>
              <a:defRPr>
                <a:solidFill>
                  <a:schemeClr val="tx1"/>
                </a:solidFill>
              </a:defRPr>
            </a:lvl4pPr>
            <a:lvl5pPr marL="0" indent="0" algn="l">
              <a:spcBef>
                <a:spcPts val="0"/>
              </a:spcBef>
              <a:spcAft>
                <a:spcPts val="0"/>
              </a:spcAft>
              <a:buNone/>
              <a:defRPr sz="1400">
                <a:solidFill>
                  <a:schemeClr val="tx1"/>
                </a:solidFill>
              </a:defRPr>
            </a:lvl5pPr>
            <a:lvl6pPr marL="0" indent="0">
              <a:lnSpc>
                <a:spcPct val="100000"/>
              </a:lnSpc>
              <a:spcBef>
                <a:spcPts val="0"/>
              </a:spcBef>
              <a:buNone/>
              <a:defRPr sz="1400"/>
            </a:lvl6pPr>
            <a:lvl7pPr marL="0" indent="0">
              <a:lnSpc>
                <a:spcPct val="100000"/>
              </a:lnSpc>
              <a:spcBef>
                <a:spcPts val="0"/>
              </a:spcBef>
              <a:buNone/>
              <a:defRPr sz="1400"/>
            </a:lvl7pPr>
            <a:lvl8pPr marL="0" indent="0">
              <a:lnSpc>
                <a:spcPct val="100000"/>
              </a:lnSpc>
              <a:spcBef>
                <a:spcPts val="0"/>
              </a:spcBef>
              <a:buNone/>
              <a:defRPr sz="1400"/>
            </a:lvl8pPr>
            <a:lvl9pPr marL="0" indent="0">
              <a:lnSpc>
                <a:spcPct val="100000"/>
              </a:lnSpc>
              <a:spcBef>
                <a:spcPts val="0"/>
              </a:spcBef>
              <a:buNone/>
              <a:defRPr sz="1400"/>
            </a:lvl9pPr>
          </a:lstStyle>
          <a:p>
            <a:pPr lvl="0"/>
            <a:r>
              <a:rPr lang="en-GB"/>
              <a:t>Click to edit text</a:t>
            </a:r>
          </a:p>
        </p:txBody>
      </p:sp>
      <p:sp>
        <p:nvSpPr>
          <p:cNvPr id="24" name="Text Placeholder 2">
            <a:extLst>
              <a:ext uri="{FF2B5EF4-FFF2-40B4-BE49-F238E27FC236}">
                <a16:creationId xmlns:a16="http://schemas.microsoft.com/office/drawing/2014/main" id="{DE8EDB23-EE53-419D-A82E-C8C4C02CF053}"/>
              </a:ext>
            </a:extLst>
          </p:cNvPr>
          <p:cNvSpPr>
            <a:spLocks noGrp="1"/>
          </p:cNvSpPr>
          <p:nvPr>
            <p:ph type="body" sz="quarter" idx="21"/>
          </p:nvPr>
        </p:nvSpPr>
        <p:spPr>
          <a:xfrm>
            <a:off x="552307" y="2742565"/>
            <a:ext cx="3748699" cy="2739244"/>
          </a:xfrm>
        </p:spPr>
        <p:txBody>
          <a:bodyPr tIns="0" rIns="0" bIns="0" anchor="b"/>
          <a:lstStyle>
            <a:lvl1pPr marL="0" indent="0" algn="l">
              <a:spcAft>
                <a:spcPts val="0"/>
              </a:spcAft>
              <a:defRPr>
                <a:solidFill>
                  <a:schemeClr val="bg1"/>
                </a:solidFill>
              </a:defRPr>
            </a:lvl1pPr>
            <a:lvl2pPr algn="l">
              <a:spcAft>
                <a:spcPts val="0"/>
              </a:spcAft>
              <a:defRPr>
                <a:solidFill>
                  <a:schemeClr val="bg1"/>
                </a:solidFill>
              </a:defRPr>
            </a:lvl2pPr>
            <a:lvl3pPr algn="l">
              <a:spcAft>
                <a:spcPts val="0"/>
              </a:spcAft>
              <a:defRPr>
                <a:solidFill>
                  <a:schemeClr val="bg1"/>
                </a:solidFill>
              </a:defRPr>
            </a:lvl3pPr>
          </a:lstStyle>
          <a:p>
            <a:pPr lvl="0"/>
            <a:r>
              <a:rPr lang="en-GB"/>
              <a:t>Click to edit Master text styles</a:t>
            </a:r>
          </a:p>
          <a:p>
            <a:pPr lvl="1"/>
            <a:r>
              <a:rPr lang="en-GB"/>
              <a:t>Second level</a:t>
            </a:r>
          </a:p>
          <a:p>
            <a:pPr lvl="2"/>
            <a:r>
              <a:rPr lang="en-GB"/>
              <a:t>Third level</a:t>
            </a:r>
          </a:p>
        </p:txBody>
      </p:sp>
      <p:pic>
        <p:nvPicPr>
          <p:cNvPr id="9" name="Graphic 8">
            <a:extLst>
              <a:ext uri="{FF2B5EF4-FFF2-40B4-BE49-F238E27FC236}">
                <a16:creationId xmlns:a16="http://schemas.microsoft.com/office/drawing/2014/main" id="{4B423117-1635-4D38-8B9C-DB61C078C62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47738" y="700614"/>
            <a:ext cx="791956" cy="699410"/>
          </a:xfrm>
          <a:prstGeom prst="rect">
            <a:avLst/>
          </a:prstGeom>
        </p:spPr>
      </p:pic>
      <p:sp>
        <p:nvSpPr>
          <p:cNvPr id="10" name="plcSlideNumber">
            <a:extLst>
              <a:ext uri="{FF2B5EF4-FFF2-40B4-BE49-F238E27FC236}">
                <a16:creationId xmlns:a16="http://schemas.microsoft.com/office/drawing/2014/main" id="{DE4B54FF-136E-4E19-A121-C485059C6DD1}"/>
              </a:ext>
            </a:extLst>
          </p:cNvPr>
          <p:cNvSpPr>
            <a:spLocks noGrp="1"/>
          </p:cNvSpPr>
          <p:nvPr userDrawn="1"/>
        </p:nvSpPr>
        <p:spPr>
          <a:xfrm>
            <a:off x="5917165" y="6553347"/>
            <a:ext cx="357669" cy="211454"/>
          </a:xfrm>
          <a:prstGeom prst="rect">
            <a:avLst/>
          </a:prstGeom>
        </p:spPr>
        <p:txBody>
          <a:bodyPr vert="horz" lIns="0" tIns="51951" rIns="0" bIns="51951"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764D758-178E-4044-96D2-948E9A9D94EB}" type="slidenum">
              <a:rPr lang="en-GB" sz="800" smtClean="0">
                <a:solidFill>
                  <a:schemeClr val="bg1"/>
                </a:solidFill>
              </a:rPr>
              <a:pPr algn="ctr"/>
              <a:t>‹#›</a:t>
            </a:fld>
            <a:endParaRPr lang="en-GB" sz="800">
              <a:solidFill>
                <a:schemeClr val="bg1"/>
              </a:solidFill>
            </a:endParaRPr>
          </a:p>
        </p:txBody>
      </p:sp>
      <p:sp>
        <p:nvSpPr>
          <p:cNvPr id="11" name="txtFooter">
            <a:extLst>
              <a:ext uri="{FF2B5EF4-FFF2-40B4-BE49-F238E27FC236}">
                <a16:creationId xmlns:a16="http://schemas.microsoft.com/office/drawing/2014/main" id="{C41CC7B7-D9D8-4267-B230-B664784DB0DA}"/>
              </a:ext>
            </a:extLst>
          </p:cNvPr>
          <p:cNvSpPr txBox="1"/>
          <p:nvPr userDrawn="1"/>
        </p:nvSpPr>
        <p:spPr>
          <a:xfrm>
            <a:off x="557070" y="6551376"/>
            <a:ext cx="1259672" cy="215394"/>
          </a:xfrm>
          <a:prstGeom prst="rect">
            <a:avLst/>
          </a:prstGeom>
          <a:noFill/>
        </p:spPr>
        <p:txBody>
          <a:bodyPr wrap="square" lIns="0" rIns="0" rtlCol="0">
            <a:spAutoFit/>
          </a:bodyPr>
          <a:lstStyle/>
          <a:p>
            <a:pPr marL="0" marR="0" lvl="0" indent="0" algn="l" defTabSz="1038995" rtl="0" eaLnBrk="1" fontAlgn="auto" latinLnBrk="0" hangingPunct="1">
              <a:lnSpc>
                <a:spcPct val="100000"/>
              </a:lnSpc>
              <a:spcBef>
                <a:spcPts val="0"/>
              </a:spcBef>
              <a:spcAft>
                <a:spcPts val="0"/>
              </a:spcAft>
              <a:buClrTx/>
              <a:buSzTx/>
              <a:buFontTx/>
              <a:buNone/>
              <a:tabLst/>
              <a:defRPr/>
            </a:pPr>
            <a:r>
              <a:rPr lang="en-GB" sz="800">
                <a:solidFill>
                  <a:schemeClr val="bg1"/>
                </a:solidFill>
              </a:rPr>
              <a:t>© PA Knowledge Limited  |     </a:t>
            </a:r>
            <a:endParaRPr lang="en-GB" sz="1799"/>
          </a:p>
        </p:txBody>
      </p:sp>
      <p:sp>
        <p:nvSpPr>
          <p:cNvPr id="12" name="Rectangle 11" descr="{&quot;templafy&quot;:{&quot;id&quot;:&quot;e45d460b-829f-4ec5-945b-1ecbbcc0cf50&quot;}}">
            <a:extLst>
              <a:ext uri="{FF2B5EF4-FFF2-40B4-BE49-F238E27FC236}">
                <a16:creationId xmlns:a16="http://schemas.microsoft.com/office/drawing/2014/main" id="{F3D323A7-E77D-4AA0-B4B7-2C78C9599641}"/>
              </a:ext>
            </a:extLst>
          </p:cNvPr>
          <p:cNvSpPr/>
          <p:nvPr userDrawn="1"/>
        </p:nvSpPr>
        <p:spPr>
          <a:xfrm>
            <a:off x="1806813" y="6552073"/>
            <a:ext cx="4110355" cy="2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spAutoFit/>
          </a:bodyPr>
          <a:lstStyle/>
          <a:p>
            <a:pPr algn="l"/>
            <a:r>
              <a:rPr lang="en-GB" sz="800">
                <a:solidFill>
                  <a:schemeClr val="bg1"/>
                </a:solidFill>
              </a:rPr>
              <a:t> Confidential between PA and Greater Cambridge Shared Planning Service</a:t>
            </a:r>
          </a:p>
        </p:txBody>
      </p:sp>
    </p:spTree>
    <p:extLst>
      <p:ext uri="{BB962C8B-B14F-4D97-AF65-F5344CB8AC3E}">
        <p14:creationId xmlns:p14="http://schemas.microsoft.com/office/powerpoint/2010/main" val="361248171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Quote - Large Imag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B8C12A-7A9B-4B3E-BF98-3C61A16230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2" y="0"/>
            <a:ext cx="12191648" cy="6858000"/>
          </a:xfrm>
          <a:prstGeom prst="rect">
            <a:avLst/>
          </a:prstGeom>
        </p:spPr>
      </p:pic>
      <p:sp>
        <p:nvSpPr>
          <p:cNvPr id="23" name="Text Placeholder 55">
            <a:extLst>
              <a:ext uri="{FF2B5EF4-FFF2-40B4-BE49-F238E27FC236}">
                <a16:creationId xmlns:a16="http://schemas.microsoft.com/office/drawing/2014/main" id="{803AD0AC-8770-47D0-A058-D5070344EE9D}"/>
              </a:ext>
            </a:extLst>
          </p:cNvPr>
          <p:cNvSpPr>
            <a:spLocks noGrp="1"/>
          </p:cNvSpPr>
          <p:nvPr>
            <p:ph type="body" sz="quarter" idx="22" hasCustomPrompt="1"/>
          </p:nvPr>
        </p:nvSpPr>
        <p:spPr>
          <a:xfrm>
            <a:off x="552308" y="5785340"/>
            <a:ext cx="3755459" cy="382059"/>
          </a:xfrm>
        </p:spPr>
        <p:txBody>
          <a:bodyPr lIns="0" rIns="0" anchor="ctr">
            <a:normAutofit/>
          </a:bodyPr>
          <a:lstStyle>
            <a:lvl1pPr algn="l">
              <a:lnSpc>
                <a:spcPct val="100000"/>
              </a:lnSpc>
              <a:spcAft>
                <a:spcPts val="0"/>
              </a:spcAft>
              <a:defRPr sz="1200" b="1" cap="none" baseline="0">
                <a:solidFill>
                  <a:schemeClr val="accent1"/>
                </a:solidFill>
              </a:defRPr>
            </a:lvl1pPr>
            <a:lvl2pPr algn="l">
              <a:lnSpc>
                <a:spcPct val="100000"/>
              </a:lnSpc>
              <a:spcAft>
                <a:spcPts val="0"/>
              </a:spcAft>
              <a:defRPr sz="1400">
                <a:solidFill>
                  <a:schemeClr val="tx1"/>
                </a:solidFill>
              </a:defRPr>
            </a:lvl2pPr>
            <a:lvl3pPr algn="l">
              <a:lnSpc>
                <a:spcPct val="100000"/>
              </a:lnSpc>
              <a:spcAft>
                <a:spcPts val="0"/>
              </a:spcAft>
              <a:defRPr>
                <a:solidFill>
                  <a:schemeClr val="tx1"/>
                </a:solidFill>
              </a:defRPr>
            </a:lvl3pPr>
            <a:lvl4pPr marL="0" indent="0" algn="l">
              <a:spcBef>
                <a:spcPts val="0"/>
              </a:spcBef>
              <a:spcAft>
                <a:spcPts val="0"/>
              </a:spcAft>
              <a:buNone/>
              <a:defRPr>
                <a:solidFill>
                  <a:schemeClr val="tx1"/>
                </a:solidFill>
              </a:defRPr>
            </a:lvl4pPr>
            <a:lvl5pPr marL="0" indent="0" algn="l">
              <a:spcBef>
                <a:spcPts val="0"/>
              </a:spcBef>
              <a:spcAft>
                <a:spcPts val="0"/>
              </a:spcAft>
              <a:buNone/>
              <a:defRPr sz="1400">
                <a:solidFill>
                  <a:schemeClr val="tx1"/>
                </a:solidFill>
              </a:defRPr>
            </a:lvl5pPr>
            <a:lvl6pPr marL="0" indent="0">
              <a:lnSpc>
                <a:spcPct val="100000"/>
              </a:lnSpc>
              <a:spcBef>
                <a:spcPts val="0"/>
              </a:spcBef>
              <a:buNone/>
              <a:defRPr sz="1400"/>
            </a:lvl6pPr>
            <a:lvl7pPr marL="0" indent="0">
              <a:lnSpc>
                <a:spcPct val="100000"/>
              </a:lnSpc>
              <a:spcBef>
                <a:spcPts val="0"/>
              </a:spcBef>
              <a:buNone/>
              <a:defRPr sz="1400"/>
            </a:lvl7pPr>
            <a:lvl8pPr marL="0" indent="0">
              <a:lnSpc>
                <a:spcPct val="100000"/>
              </a:lnSpc>
              <a:spcBef>
                <a:spcPts val="0"/>
              </a:spcBef>
              <a:buNone/>
              <a:defRPr sz="1400"/>
            </a:lvl8pPr>
            <a:lvl9pPr marL="0" indent="0">
              <a:lnSpc>
                <a:spcPct val="100000"/>
              </a:lnSpc>
              <a:spcBef>
                <a:spcPts val="0"/>
              </a:spcBef>
              <a:buNone/>
              <a:defRPr sz="1400"/>
            </a:lvl9pPr>
          </a:lstStyle>
          <a:p>
            <a:pPr lvl="0"/>
            <a:r>
              <a:rPr lang="en-GB"/>
              <a:t>Click to edit text</a:t>
            </a:r>
          </a:p>
        </p:txBody>
      </p:sp>
      <p:sp>
        <p:nvSpPr>
          <p:cNvPr id="24" name="Text Placeholder 2">
            <a:extLst>
              <a:ext uri="{FF2B5EF4-FFF2-40B4-BE49-F238E27FC236}">
                <a16:creationId xmlns:a16="http://schemas.microsoft.com/office/drawing/2014/main" id="{87767EBD-1C39-4540-9A42-B0B3997BF428}"/>
              </a:ext>
            </a:extLst>
          </p:cNvPr>
          <p:cNvSpPr>
            <a:spLocks noGrp="1"/>
          </p:cNvSpPr>
          <p:nvPr>
            <p:ph type="body" sz="quarter" idx="23"/>
          </p:nvPr>
        </p:nvSpPr>
        <p:spPr>
          <a:xfrm>
            <a:off x="552306" y="1520474"/>
            <a:ext cx="3755460" cy="3957912"/>
          </a:xfrm>
        </p:spPr>
        <p:txBody>
          <a:bodyPr tIns="0" rIns="0" bIns="0" anchor="b"/>
          <a:lstStyle>
            <a:lvl1pPr marL="0" indent="0" algn="l">
              <a:spcAft>
                <a:spcPts val="0"/>
              </a:spcAft>
              <a:defRPr>
                <a:solidFill>
                  <a:schemeClr val="accent1"/>
                </a:solidFill>
              </a:defRPr>
            </a:lvl1pPr>
            <a:lvl2pPr algn="l">
              <a:spcAft>
                <a:spcPts val="0"/>
              </a:spcAft>
              <a:defRPr>
                <a:solidFill>
                  <a:schemeClr val="accent1"/>
                </a:solidFill>
              </a:defRPr>
            </a:lvl2pPr>
            <a:lvl3pPr algn="l">
              <a:spcAft>
                <a:spcPts val="0"/>
              </a:spcAft>
              <a:defRPr>
                <a:solidFill>
                  <a:schemeClr val="accent1"/>
                </a:solidFill>
              </a:defRPr>
            </a:lvl3pPr>
          </a:lstStyle>
          <a:p>
            <a:pPr lvl="0"/>
            <a:r>
              <a:rPr lang="en-GB"/>
              <a:t>Click to edit Master text styles</a:t>
            </a:r>
          </a:p>
          <a:p>
            <a:pPr lvl="1"/>
            <a:r>
              <a:rPr lang="en-GB"/>
              <a:t>Second level</a:t>
            </a:r>
          </a:p>
          <a:p>
            <a:pPr lvl="2"/>
            <a:r>
              <a:rPr lang="en-GB"/>
              <a:t>Third level</a:t>
            </a:r>
          </a:p>
        </p:txBody>
      </p:sp>
      <p:pic>
        <p:nvPicPr>
          <p:cNvPr id="9" name="Graphic 8">
            <a:extLst>
              <a:ext uri="{FF2B5EF4-FFF2-40B4-BE49-F238E27FC236}">
                <a16:creationId xmlns:a16="http://schemas.microsoft.com/office/drawing/2014/main" id="{B451735B-5DDA-4191-BACE-FC68F8E8184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47738" y="700614"/>
            <a:ext cx="791956" cy="699410"/>
          </a:xfrm>
          <a:prstGeom prst="rect">
            <a:avLst/>
          </a:prstGeom>
        </p:spPr>
      </p:pic>
      <p:sp>
        <p:nvSpPr>
          <p:cNvPr id="10" name="plcSlideNumber">
            <a:extLst>
              <a:ext uri="{FF2B5EF4-FFF2-40B4-BE49-F238E27FC236}">
                <a16:creationId xmlns:a16="http://schemas.microsoft.com/office/drawing/2014/main" id="{D208EDCA-4415-4A1B-8540-D36CA7ADD8B9}"/>
              </a:ext>
            </a:extLst>
          </p:cNvPr>
          <p:cNvSpPr>
            <a:spLocks noGrp="1"/>
          </p:cNvSpPr>
          <p:nvPr userDrawn="1"/>
        </p:nvSpPr>
        <p:spPr>
          <a:xfrm>
            <a:off x="5917165" y="6553347"/>
            <a:ext cx="357669" cy="211454"/>
          </a:xfrm>
          <a:prstGeom prst="rect">
            <a:avLst/>
          </a:prstGeom>
        </p:spPr>
        <p:txBody>
          <a:bodyPr vert="horz" lIns="0" tIns="51951" rIns="0" bIns="51951"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764D758-178E-4044-96D2-948E9A9D94EB}" type="slidenum">
              <a:rPr lang="en-GB" sz="800" smtClean="0">
                <a:solidFill>
                  <a:schemeClr val="accent1"/>
                </a:solidFill>
              </a:rPr>
              <a:pPr algn="ctr"/>
              <a:t>‹#›</a:t>
            </a:fld>
            <a:endParaRPr lang="en-GB" sz="800">
              <a:solidFill>
                <a:schemeClr val="accent1"/>
              </a:solidFill>
            </a:endParaRPr>
          </a:p>
        </p:txBody>
      </p:sp>
      <p:sp>
        <p:nvSpPr>
          <p:cNvPr id="11" name="txtFooter">
            <a:extLst>
              <a:ext uri="{FF2B5EF4-FFF2-40B4-BE49-F238E27FC236}">
                <a16:creationId xmlns:a16="http://schemas.microsoft.com/office/drawing/2014/main" id="{6CEF9CDD-CF18-433A-B122-C80DFFCC890E}"/>
              </a:ext>
            </a:extLst>
          </p:cNvPr>
          <p:cNvSpPr txBox="1"/>
          <p:nvPr userDrawn="1"/>
        </p:nvSpPr>
        <p:spPr>
          <a:xfrm>
            <a:off x="557070" y="6551376"/>
            <a:ext cx="1259672" cy="215394"/>
          </a:xfrm>
          <a:prstGeom prst="rect">
            <a:avLst/>
          </a:prstGeom>
          <a:noFill/>
        </p:spPr>
        <p:txBody>
          <a:bodyPr wrap="square" lIns="0" rIns="0" rtlCol="0">
            <a:spAutoFit/>
          </a:bodyPr>
          <a:lstStyle/>
          <a:p>
            <a:pPr marL="0" marR="0" lvl="0" indent="0" algn="l" defTabSz="1038995" rtl="0" eaLnBrk="1" fontAlgn="auto" latinLnBrk="0" hangingPunct="1">
              <a:lnSpc>
                <a:spcPct val="100000"/>
              </a:lnSpc>
              <a:spcBef>
                <a:spcPts val="0"/>
              </a:spcBef>
              <a:spcAft>
                <a:spcPts val="0"/>
              </a:spcAft>
              <a:buClrTx/>
              <a:buSzTx/>
              <a:buFontTx/>
              <a:buNone/>
              <a:tabLst/>
              <a:defRPr/>
            </a:pPr>
            <a:r>
              <a:rPr lang="en-GB" sz="800">
                <a:solidFill>
                  <a:schemeClr val="accent1"/>
                </a:solidFill>
              </a:rPr>
              <a:t>© PA Knowledge Limited  |     </a:t>
            </a:r>
            <a:endParaRPr lang="en-GB" sz="1799"/>
          </a:p>
        </p:txBody>
      </p:sp>
      <p:sp>
        <p:nvSpPr>
          <p:cNvPr id="12" name="Rectangle 11" descr="{&quot;templafy&quot;:{&quot;id&quot;:&quot;1e931c16-5793-435d-9bf9-3a5262bfc8bc&quot;}}">
            <a:extLst>
              <a:ext uri="{FF2B5EF4-FFF2-40B4-BE49-F238E27FC236}">
                <a16:creationId xmlns:a16="http://schemas.microsoft.com/office/drawing/2014/main" id="{DF54FF09-93BA-41CC-AFB4-BDF4C91CA9B1}"/>
              </a:ext>
            </a:extLst>
          </p:cNvPr>
          <p:cNvSpPr/>
          <p:nvPr userDrawn="1"/>
        </p:nvSpPr>
        <p:spPr>
          <a:xfrm>
            <a:off x="1806813" y="6552073"/>
            <a:ext cx="4110355" cy="2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spAutoFit/>
          </a:bodyPr>
          <a:lstStyle/>
          <a:p>
            <a:pPr algn="l"/>
            <a:r>
              <a:rPr lang="en-GB" sz="800">
                <a:solidFill>
                  <a:schemeClr val="accent1"/>
                </a:solidFill>
              </a:rPr>
              <a:t> Confidential between PA and Greater Cambridge Shared Planning Service</a:t>
            </a:r>
          </a:p>
        </p:txBody>
      </p:sp>
    </p:spTree>
    <p:extLst>
      <p:ext uri="{BB962C8B-B14F-4D97-AF65-F5344CB8AC3E}">
        <p14:creationId xmlns:p14="http://schemas.microsoft.com/office/powerpoint/2010/main" val="247293411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 - Large Imag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35B3C3-BBD2-448E-92B3-541E3EE6E7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 y="0"/>
            <a:ext cx="12191648" cy="6858000"/>
          </a:xfrm>
          <a:prstGeom prst="rect">
            <a:avLst/>
          </a:prstGeom>
        </p:spPr>
      </p:pic>
      <p:sp>
        <p:nvSpPr>
          <p:cNvPr id="22" name="Text Placeholder 55">
            <a:extLst>
              <a:ext uri="{FF2B5EF4-FFF2-40B4-BE49-F238E27FC236}">
                <a16:creationId xmlns:a16="http://schemas.microsoft.com/office/drawing/2014/main" id="{5FAA94E6-4704-4E51-ACB3-3E980D1A746D}"/>
              </a:ext>
            </a:extLst>
          </p:cNvPr>
          <p:cNvSpPr>
            <a:spLocks noGrp="1"/>
          </p:cNvSpPr>
          <p:nvPr>
            <p:ph type="body" sz="quarter" idx="19" hasCustomPrompt="1"/>
          </p:nvPr>
        </p:nvSpPr>
        <p:spPr>
          <a:xfrm>
            <a:off x="560775" y="5782364"/>
            <a:ext cx="3761814" cy="382059"/>
          </a:xfrm>
        </p:spPr>
        <p:txBody>
          <a:bodyPr lIns="0" rIns="0" anchor="ctr">
            <a:normAutofit/>
          </a:bodyPr>
          <a:lstStyle>
            <a:lvl1pPr algn="l">
              <a:lnSpc>
                <a:spcPct val="100000"/>
              </a:lnSpc>
              <a:spcAft>
                <a:spcPts val="0"/>
              </a:spcAft>
              <a:defRPr sz="1200" b="1" cap="none" baseline="0">
                <a:solidFill>
                  <a:schemeClr val="bg1"/>
                </a:solidFill>
              </a:defRPr>
            </a:lvl1pPr>
            <a:lvl2pPr algn="l">
              <a:lnSpc>
                <a:spcPct val="100000"/>
              </a:lnSpc>
              <a:spcAft>
                <a:spcPts val="0"/>
              </a:spcAft>
              <a:defRPr sz="1400">
                <a:solidFill>
                  <a:schemeClr val="tx1"/>
                </a:solidFill>
              </a:defRPr>
            </a:lvl2pPr>
            <a:lvl3pPr algn="l">
              <a:lnSpc>
                <a:spcPct val="100000"/>
              </a:lnSpc>
              <a:spcAft>
                <a:spcPts val="0"/>
              </a:spcAft>
              <a:defRPr>
                <a:solidFill>
                  <a:schemeClr val="tx1"/>
                </a:solidFill>
              </a:defRPr>
            </a:lvl3pPr>
            <a:lvl4pPr marL="0" indent="0" algn="l">
              <a:spcBef>
                <a:spcPts val="0"/>
              </a:spcBef>
              <a:spcAft>
                <a:spcPts val="0"/>
              </a:spcAft>
              <a:buNone/>
              <a:defRPr>
                <a:solidFill>
                  <a:schemeClr val="tx1"/>
                </a:solidFill>
              </a:defRPr>
            </a:lvl4pPr>
            <a:lvl5pPr marL="0" indent="0" algn="l">
              <a:spcBef>
                <a:spcPts val="0"/>
              </a:spcBef>
              <a:spcAft>
                <a:spcPts val="0"/>
              </a:spcAft>
              <a:buNone/>
              <a:defRPr sz="1400">
                <a:solidFill>
                  <a:schemeClr val="tx1"/>
                </a:solidFill>
              </a:defRPr>
            </a:lvl5pPr>
            <a:lvl6pPr marL="0" indent="0">
              <a:lnSpc>
                <a:spcPct val="100000"/>
              </a:lnSpc>
              <a:spcBef>
                <a:spcPts val="0"/>
              </a:spcBef>
              <a:buNone/>
              <a:defRPr sz="1400"/>
            </a:lvl6pPr>
            <a:lvl7pPr marL="0" indent="0">
              <a:lnSpc>
                <a:spcPct val="100000"/>
              </a:lnSpc>
              <a:spcBef>
                <a:spcPts val="0"/>
              </a:spcBef>
              <a:buNone/>
              <a:defRPr sz="1400"/>
            </a:lvl7pPr>
            <a:lvl8pPr marL="0" indent="0">
              <a:lnSpc>
                <a:spcPct val="100000"/>
              </a:lnSpc>
              <a:spcBef>
                <a:spcPts val="0"/>
              </a:spcBef>
              <a:buNone/>
              <a:defRPr sz="1400"/>
            </a:lvl8pPr>
            <a:lvl9pPr marL="0" indent="0">
              <a:lnSpc>
                <a:spcPct val="100000"/>
              </a:lnSpc>
              <a:spcBef>
                <a:spcPts val="0"/>
              </a:spcBef>
              <a:buNone/>
              <a:defRPr sz="1400"/>
            </a:lvl9pPr>
          </a:lstStyle>
          <a:p>
            <a:pPr lvl="0"/>
            <a:r>
              <a:rPr lang="en-GB"/>
              <a:t>Click to edit text</a:t>
            </a:r>
          </a:p>
        </p:txBody>
      </p:sp>
      <p:sp>
        <p:nvSpPr>
          <p:cNvPr id="23" name="Text Placeholder 2">
            <a:extLst>
              <a:ext uri="{FF2B5EF4-FFF2-40B4-BE49-F238E27FC236}">
                <a16:creationId xmlns:a16="http://schemas.microsoft.com/office/drawing/2014/main" id="{DCD9DD10-F9B6-45A4-BD8A-4AA1A8BE1A1D}"/>
              </a:ext>
            </a:extLst>
          </p:cNvPr>
          <p:cNvSpPr>
            <a:spLocks noGrp="1"/>
          </p:cNvSpPr>
          <p:nvPr>
            <p:ph type="body" sz="quarter" idx="21"/>
          </p:nvPr>
        </p:nvSpPr>
        <p:spPr>
          <a:xfrm>
            <a:off x="560776" y="1520473"/>
            <a:ext cx="3761815" cy="3957912"/>
          </a:xfrm>
        </p:spPr>
        <p:txBody>
          <a:bodyPr tIns="0" rIns="0" bIns="0" anchor="b"/>
          <a:lstStyle>
            <a:lvl1pPr marL="0" indent="0" algn="l">
              <a:spcAft>
                <a:spcPts val="0"/>
              </a:spcAft>
              <a:defRPr>
                <a:solidFill>
                  <a:schemeClr val="bg1"/>
                </a:solidFill>
              </a:defRPr>
            </a:lvl1pPr>
            <a:lvl2pPr algn="l">
              <a:spcAft>
                <a:spcPts val="0"/>
              </a:spcAft>
              <a:defRPr>
                <a:solidFill>
                  <a:schemeClr val="bg1"/>
                </a:solidFill>
              </a:defRPr>
            </a:lvl2pPr>
            <a:lvl3pPr algn="l">
              <a:spcAft>
                <a:spcPts val="0"/>
              </a:spcAft>
              <a:defRPr>
                <a:solidFill>
                  <a:schemeClr val="bg1"/>
                </a:solidFill>
              </a:defRPr>
            </a:lvl3pPr>
          </a:lstStyle>
          <a:p>
            <a:pPr lvl="0"/>
            <a:r>
              <a:rPr lang="en-GB"/>
              <a:t>Click to edit Master text styles</a:t>
            </a:r>
          </a:p>
          <a:p>
            <a:pPr lvl="1"/>
            <a:r>
              <a:rPr lang="en-GB"/>
              <a:t>Second level</a:t>
            </a:r>
          </a:p>
          <a:p>
            <a:pPr lvl="2"/>
            <a:r>
              <a:rPr lang="en-GB"/>
              <a:t>Third level</a:t>
            </a:r>
          </a:p>
        </p:txBody>
      </p:sp>
      <p:pic>
        <p:nvPicPr>
          <p:cNvPr id="9" name="Graphic 8">
            <a:extLst>
              <a:ext uri="{FF2B5EF4-FFF2-40B4-BE49-F238E27FC236}">
                <a16:creationId xmlns:a16="http://schemas.microsoft.com/office/drawing/2014/main" id="{7F15297D-CDF8-49C0-8AE1-95303A9666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47738" y="700614"/>
            <a:ext cx="791956" cy="699410"/>
          </a:xfrm>
          <a:prstGeom prst="rect">
            <a:avLst/>
          </a:prstGeom>
        </p:spPr>
      </p:pic>
      <p:sp>
        <p:nvSpPr>
          <p:cNvPr id="10" name="plcSlideNumber">
            <a:extLst>
              <a:ext uri="{FF2B5EF4-FFF2-40B4-BE49-F238E27FC236}">
                <a16:creationId xmlns:a16="http://schemas.microsoft.com/office/drawing/2014/main" id="{26DB7B51-086A-4BE6-AF3D-BFF37C4DB5DC}"/>
              </a:ext>
            </a:extLst>
          </p:cNvPr>
          <p:cNvSpPr>
            <a:spLocks noGrp="1"/>
          </p:cNvSpPr>
          <p:nvPr userDrawn="1"/>
        </p:nvSpPr>
        <p:spPr>
          <a:xfrm>
            <a:off x="5917165" y="6553347"/>
            <a:ext cx="357669" cy="211454"/>
          </a:xfrm>
          <a:prstGeom prst="rect">
            <a:avLst/>
          </a:prstGeom>
        </p:spPr>
        <p:txBody>
          <a:bodyPr vert="horz" lIns="0" tIns="51951" rIns="0" bIns="51951"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764D758-178E-4044-96D2-948E9A9D94EB}" type="slidenum">
              <a:rPr lang="en-GB" sz="800" smtClean="0">
                <a:solidFill>
                  <a:schemeClr val="bg1"/>
                </a:solidFill>
              </a:rPr>
              <a:pPr algn="ctr"/>
              <a:t>‹#›</a:t>
            </a:fld>
            <a:endParaRPr lang="en-GB" sz="800">
              <a:solidFill>
                <a:schemeClr val="bg1"/>
              </a:solidFill>
            </a:endParaRPr>
          </a:p>
        </p:txBody>
      </p:sp>
      <p:sp>
        <p:nvSpPr>
          <p:cNvPr id="11" name="txtFooter">
            <a:extLst>
              <a:ext uri="{FF2B5EF4-FFF2-40B4-BE49-F238E27FC236}">
                <a16:creationId xmlns:a16="http://schemas.microsoft.com/office/drawing/2014/main" id="{DA06BBC0-A82F-41EB-A6AB-7DE7C3E1F36E}"/>
              </a:ext>
            </a:extLst>
          </p:cNvPr>
          <p:cNvSpPr txBox="1"/>
          <p:nvPr userDrawn="1"/>
        </p:nvSpPr>
        <p:spPr>
          <a:xfrm>
            <a:off x="557070" y="6551376"/>
            <a:ext cx="1259672" cy="215394"/>
          </a:xfrm>
          <a:prstGeom prst="rect">
            <a:avLst/>
          </a:prstGeom>
          <a:noFill/>
        </p:spPr>
        <p:txBody>
          <a:bodyPr wrap="square" lIns="0" rIns="0" rtlCol="0">
            <a:spAutoFit/>
          </a:bodyPr>
          <a:lstStyle/>
          <a:p>
            <a:pPr marL="0" marR="0" lvl="0" indent="0" algn="l" defTabSz="1038995" rtl="0" eaLnBrk="1" fontAlgn="auto" latinLnBrk="0" hangingPunct="1">
              <a:lnSpc>
                <a:spcPct val="100000"/>
              </a:lnSpc>
              <a:spcBef>
                <a:spcPts val="0"/>
              </a:spcBef>
              <a:spcAft>
                <a:spcPts val="0"/>
              </a:spcAft>
              <a:buClrTx/>
              <a:buSzTx/>
              <a:buFontTx/>
              <a:buNone/>
              <a:tabLst/>
              <a:defRPr/>
            </a:pPr>
            <a:r>
              <a:rPr lang="en-GB" sz="800">
                <a:solidFill>
                  <a:schemeClr val="bg1"/>
                </a:solidFill>
              </a:rPr>
              <a:t>© PA Knowledge Limited  |     </a:t>
            </a:r>
            <a:endParaRPr lang="en-GB" sz="1799"/>
          </a:p>
        </p:txBody>
      </p:sp>
      <p:sp>
        <p:nvSpPr>
          <p:cNvPr id="12" name="Rectangle 11" descr="{&quot;templafy&quot;:{&quot;id&quot;:&quot;4e49ddf9-bfd3-4589-a0bc-2fad1871fd47&quot;}}">
            <a:extLst>
              <a:ext uri="{FF2B5EF4-FFF2-40B4-BE49-F238E27FC236}">
                <a16:creationId xmlns:a16="http://schemas.microsoft.com/office/drawing/2014/main" id="{50D0E46F-A3EA-4535-8DC2-340BA31A1F0A}"/>
              </a:ext>
            </a:extLst>
          </p:cNvPr>
          <p:cNvSpPr/>
          <p:nvPr userDrawn="1"/>
        </p:nvSpPr>
        <p:spPr>
          <a:xfrm>
            <a:off x="1806813" y="6552073"/>
            <a:ext cx="4110355" cy="2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spAutoFit/>
          </a:bodyPr>
          <a:lstStyle/>
          <a:p>
            <a:pPr algn="l"/>
            <a:r>
              <a:rPr lang="en-GB" sz="800">
                <a:solidFill>
                  <a:schemeClr val="bg1"/>
                </a:solidFill>
              </a:rPr>
              <a:t> Confidential between PA and Greater Cambridge Shared Planning Service</a:t>
            </a:r>
          </a:p>
        </p:txBody>
      </p:sp>
    </p:spTree>
    <p:extLst>
      <p:ext uri="{BB962C8B-B14F-4D97-AF65-F5344CB8AC3E}">
        <p14:creationId xmlns:p14="http://schemas.microsoft.com/office/powerpoint/2010/main" val="185793092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Quote - Large Imag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B7745E-2D62-4232-AC5D-154359BF2B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2" y="0"/>
            <a:ext cx="12191648" cy="6858000"/>
          </a:xfrm>
          <a:prstGeom prst="rect">
            <a:avLst/>
          </a:prstGeom>
        </p:spPr>
      </p:pic>
      <p:sp>
        <p:nvSpPr>
          <p:cNvPr id="23" name="Text Placeholder 55">
            <a:extLst>
              <a:ext uri="{FF2B5EF4-FFF2-40B4-BE49-F238E27FC236}">
                <a16:creationId xmlns:a16="http://schemas.microsoft.com/office/drawing/2014/main" id="{544D8A63-CEE8-4881-90BE-FB3DAB8CCED1}"/>
              </a:ext>
            </a:extLst>
          </p:cNvPr>
          <p:cNvSpPr>
            <a:spLocks noGrp="1"/>
          </p:cNvSpPr>
          <p:nvPr>
            <p:ph type="body" sz="quarter" idx="22" hasCustomPrompt="1"/>
          </p:nvPr>
        </p:nvSpPr>
        <p:spPr>
          <a:xfrm>
            <a:off x="552308" y="3198484"/>
            <a:ext cx="3766156" cy="381188"/>
          </a:xfrm>
        </p:spPr>
        <p:txBody>
          <a:bodyPr lIns="0" rIns="0" anchor="ctr">
            <a:normAutofit/>
          </a:bodyPr>
          <a:lstStyle>
            <a:lvl1pPr algn="l">
              <a:lnSpc>
                <a:spcPct val="100000"/>
              </a:lnSpc>
              <a:spcAft>
                <a:spcPts val="0"/>
              </a:spcAft>
              <a:defRPr sz="1200" b="1" cap="none" baseline="0">
                <a:solidFill>
                  <a:schemeClr val="accent1"/>
                </a:solidFill>
              </a:defRPr>
            </a:lvl1pPr>
            <a:lvl2pPr algn="l">
              <a:lnSpc>
                <a:spcPct val="100000"/>
              </a:lnSpc>
              <a:spcAft>
                <a:spcPts val="0"/>
              </a:spcAft>
              <a:defRPr sz="1400">
                <a:solidFill>
                  <a:schemeClr val="tx1"/>
                </a:solidFill>
              </a:defRPr>
            </a:lvl2pPr>
            <a:lvl3pPr algn="l">
              <a:lnSpc>
                <a:spcPct val="100000"/>
              </a:lnSpc>
              <a:spcAft>
                <a:spcPts val="0"/>
              </a:spcAft>
              <a:defRPr>
                <a:solidFill>
                  <a:schemeClr val="tx1"/>
                </a:solidFill>
              </a:defRPr>
            </a:lvl3pPr>
            <a:lvl4pPr marL="0" indent="0" algn="l">
              <a:spcBef>
                <a:spcPts val="0"/>
              </a:spcBef>
              <a:spcAft>
                <a:spcPts val="0"/>
              </a:spcAft>
              <a:buNone/>
              <a:defRPr>
                <a:solidFill>
                  <a:schemeClr val="tx1"/>
                </a:solidFill>
              </a:defRPr>
            </a:lvl4pPr>
            <a:lvl5pPr marL="0" indent="0" algn="l">
              <a:spcBef>
                <a:spcPts val="0"/>
              </a:spcBef>
              <a:spcAft>
                <a:spcPts val="0"/>
              </a:spcAft>
              <a:buNone/>
              <a:defRPr sz="1400">
                <a:solidFill>
                  <a:schemeClr val="tx1"/>
                </a:solidFill>
              </a:defRPr>
            </a:lvl5pPr>
            <a:lvl6pPr marL="0" indent="0">
              <a:lnSpc>
                <a:spcPct val="100000"/>
              </a:lnSpc>
              <a:spcBef>
                <a:spcPts val="0"/>
              </a:spcBef>
              <a:buNone/>
              <a:defRPr sz="1400"/>
            </a:lvl6pPr>
            <a:lvl7pPr marL="0" indent="0">
              <a:lnSpc>
                <a:spcPct val="100000"/>
              </a:lnSpc>
              <a:spcBef>
                <a:spcPts val="0"/>
              </a:spcBef>
              <a:buNone/>
              <a:defRPr sz="1400"/>
            </a:lvl7pPr>
            <a:lvl8pPr marL="0" indent="0">
              <a:lnSpc>
                <a:spcPct val="100000"/>
              </a:lnSpc>
              <a:spcBef>
                <a:spcPts val="0"/>
              </a:spcBef>
              <a:buNone/>
              <a:defRPr sz="1400"/>
            </a:lvl8pPr>
            <a:lvl9pPr marL="0" indent="0">
              <a:lnSpc>
                <a:spcPct val="100000"/>
              </a:lnSpc>
              <a:spcBef>
                <a:spcPts val="0"/>
              </a:spcBef>
              <a:buNone/>
              <a:defRPr sz="1400"/>
            </a:lvl9pPr>
          </a:lstStyle>
          <a:p>
            <a:pPr lvl="0"/>
            <a:r>
              <a:rPr lang="en-GB"/>
              <a:t>Click to edit text</a:t>
            </a:r>
          </a:p>
        </p:txBody>
      </p:sp>
      <p:sp>
        <p:nvSpPr>
          <p:cNvPr id="24" name="Text Placeholder 2">
            <a:extLst>
              <a:ext uri="{FF2B5EF4-FFF2-40B4-BE49-F238E27FC236}">
                <a16:creationId xmlns:a16="http://schemas.microsoft.com/office/drawing/2014/main" id="{9951156A-AD8E-4760-84A9-590FB2CB3BCF}"/>
              </a:ext>
            </a:extLst>
          </p:cNvPr>
          <p:cNvSpPr>
            <a:spLocks noGrp="1"/>
          </p:cNvSpPr>
          <p:nvPr>
            <p:ph type="body" sz="quarter" idx="23"/>
          </p:nvPr>
        </p:nvSpPr>
        <p:spPr>
          <a:xfrm>
            <a:off x="552306" y="700614"/>
            <a:ext cx="3766157" cy="2193020"/>
          </a:xfrm>
        </p:spPr>
        <p:txBody>
          <a:bodyPr tIns="0" rIns="0" bIns="0" anchor="b"/>
          <a:lstStyle>
            <a:lvl1pPr marL="0" indent="0" algn="l">
              <a:spcAft>
                <a:spcPts val="0"/>
              </a:spcAft>
              <a:defRPr>
                <a:solidFill>
                  <a:schemeClr val="accent1"/>
                </a:solidFill>
              </a:defRPr>
            </a:lvl1pPr>
            <a:lvl2pPr algn="l">
              <a:spcAft>
                <a:spcPts val="0"/>
              </a:spcAft>
              <a:defRPr>
                <a:solidFill>
                  <a:schemeClr val="accent1"/>
                </a:solidFill>
              </a:defRPr>
            </a:lvl2pPr>
            <a:lvl3pPr algn="l">
              <a:spcAft>
                <a:spcPts val="0"/>
              </a:spcAft>
              <a:defRPr>
                <a:solidFill>
                  <a:schemeClr val="accent1"/>
                </a:solidFill>
              </a:defRPr>
            </a:lvl3pPr>
          </a:lstStyle>
          <a:p>
            <a:pPr lvl="0"/>
            <a:r>
              <a:rPr lang="en-GB"/>
              <a:t>Click to edit Master text styles</a:t>
            </a:r>
          </a:p>
          <a:p>
            <a:pPr lvl="1"/>
            <a:r>
              <a:rPr lang="en-GB"/>
              <a:t>Second level</a:t>
            </a:r>
          </a:p>
          <a:p>
            <a:pPr lvl="2"/>
            <a:r>
              <a:rPr lang="en-GB"/>
              <a:t>Third level</a:t>
            </a:r>
          </a:p>
        </p:txBody>
      </p:sp>
      <p:pic>
        <p:nvPicPr>
          <p:cNvPr id="9" name="Graphic 8">
            <a:extLst>
              <a:ext uri="{FF2B5EF4-FFF2-40B4-BE49-F238E27FC236}">
                <a16:creationId xmlns:a16="http://schemas.microsoft.com/office/drawing/2014/main" id="{53EA7DF7-6844-43FA-B044-D3D044C81D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47738" y="700614"/>
            <a:ext cx="791956" cy="699410"/>
          </a:xfrm>
          <a:prstGeom prst="rect">
            <a:avLst/>
          </a:prstGeom>
        </p:spPr>
      </p:pic>
      <p:sp>
        <p:nvSpPr>
          <p:cNvPr id="10" name="plcSlideNumber">
            <a:extLst>
              <a:ext uri="{FF2B5EF4-FFF2-40B4-BE49-F238E27FC236}">
                <a16:creationId xmlns:a16="http://schemas.microsoft.com/office/drawing/2014/main" id="{2509814B-0DDC-47C0-9461-236B4BB076E2}"/>
              </a:ext>
            </a:extLst>
          </p:cNvPr>
          <p:cNvSpPr>
            <a:spLocks noGrp="1"/>
          </p:cNvSpPr>
          <p:nvPr userDrawn="1"/>
        </p:nvSpPr>
        <p:spPr>
          <a:xfrm>
            <a:off x="5917165" y="6553347"/>
            <a:ext cx="357669" cy="211454"/>
          </a:xfrm>
          <a:prstGeom prst="rect">
            <a:avLst/>
          </a:prstGeom>
        </p:spPr>
        <p:txBody>
          <a:bodyPr vert="horz" lIns="0" tIns="51951" rIns="0" bIns="51951"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764D758-178E-4044-96D2-948E9A9D94EB}" type="slidenum">
              <a:rPr lang="en-GB" sz="800" smtClean="0">
                <a:solidFill>
                  <a:schemeClr val="bg1"/>
                </a:solidFill>
              </a:rPr>
              <a:pPr algn="ctr"/>
              <a:t>‹#›</a:t>
            </a:fld>
            <a:endParaRPr lang="en-GB" sz="800">
              <a:solidFill>
                <a:schemeClr val="bg1"/>
              </a:solidFill>
            </a:endParaRPr>
          </a:p>
        </p:txBody>
      </p:sp>
      <p:sp>
        <p:nvSpPr>
          <p:cNvPr id="11" name="txtFooter">
            <a:extLst>
              <a:ext uri="{FF2B5EF4-FFF2-40B4-BE49-F238E27FC236}">
                <a16:creationId xmlns:a16="http://schemas.microsoft.com/office/drawing/2014/main" id="{77C9EA77-97C0-4938-9ADE-1C628E222738}"/>
              </a:ext>
            </a:extLst>
          </p:cNvPr>
          <p:cNvSpPr txBox="1"/>
          <p:nvPr userDrawn="1"/>
        </p:nvSpPr>
        <p:spPr>
          <a:xfrm>
            <a:off x="557070" y="6551376"/>
            <a:ext cx="1259672" cy="215394"/>
          </a:xfrm>
          <a:prstGeom prst="rect">
            <a:avLst/>
          </a:prstGeom>
          <a:noFill/>
        </p:spPr>
        <p:txBody>
          <a:bodyPr wrap="square" lIns="0" rIns="0" rtlCol="0">
            <a:spAutoFit/>
          </a:bodyPr>
          <a:lstStyle/>
          <a:p>
            <a:pPr marL="0" marR="0" lvl="0" indent="0" algn="l" defTabSz="1038995" rtl="0" eaLnBrk="1" fontAlgn="auto" latinLnBrk="0" hangingPunct="1">
              <a:lnSpc>
                <a:spcPct val="100000"/>
              </a:lnSpc>
              <a:spcBef>
                <a:spcPts val="0"/>
              </a:spcBef>
              <a:spcAft>
                <a:spcPts val="0"/>
              </a:spcAft>
              <a:buClrTx/>
              <a:buSzTx/>
              <a:buFontTx/>
              <a:buNone/>
              <a:tabLst/>
              <a:defRPr/>
            </a:pPr>
            <a:r>
              <a:rPr lang="en-GB" sz="800">
                <a:solidFill>
                  <a:schemeClr val="bg1"/>
                </a:solidFill>
              </a:rPr>
              <a:t>© PA Knowledge Limited  |     </a:t>
            </a:r>
            <a:endParaRPr lang="en-GB" sz="1799"/>
          </a:p>
        </p:txBody>
      </p:sp>
      <p:sp>
        <p:nvSpPr>
          <p:cNvPr id="12" name="Rectangle 11" descr="{&quot;templafy&quot;:{&quot;id&quot;:&quot;a062d7ac-6e35-4038-b83d-30dd7eebae7c&quot;}}">
            <a:extLst>
              <a:ext uri="{FF2B5EF4-FFF2-40B4-BE49-F238E27FC236}">
                <a16:creationId xmlns:a16="http://schemas.microsoft.com/office/drawing/2014/main" id="{093F4C7E-BD8C-4CF1-84CD-0543921C4E96}"/>
              </a:ext>
            </a:extLst>
          </p:cNvPr>
          <p:cNvSpPr/>
          <p:nvPr userDrawn="1"/>
        </p:nvSpPr>
        <p:spPr>
          <a:xfrm>
            <a:off x="1806813" y="6552073"/>
            <a:ext cx="4110355" cy="2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spAutoFit/>
          </a:bodyPr>
          <a:lstStyle/>
          <a:p>
            <a:pPr algn="l"/>
            <a:r>
              <a:rPr lang="en-GB" sz="800">
                <a:solidFill>
                  <a:schemeClr val="bg1"/>
                </a:solidFill>
              </a:rPr>
              <a:t> Confidential between PA and Greater Cambridge Shared Planning Service</a:t>
            </a:r>
          </a:p>
        </p:txBody>
      </p:sp>
    </p:spTree>
    <p:extLst>
      <p:ext uri="{BB962C8B-B14F-4D97-AF65-F5344CB8AC3E}">
        <p14:creationId xmlns:p14="http://schemas.microsoft.com/office/powerpoint/2010/main" val="241181600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Profiles - One Profile">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D2CD2C4-CBA4-4A38-B597-133D9D97BF7F}"/>
              </a:ext>
            </a:extLst>
          </p:cNvPr>
          <p:cNvSpPr/>
          <p:nvPr userDrawn="1"/>
        </p:nvSpPr>
        <p:spPr>
          <a:xfrm>
            <a:off x="7103802" y="0"/>
            <a:ext cx="5088200" cy="6858000"/>
          </a:xfrm>
          <a:custGeom>
            <a:avLst/>
            <a:gdLst>
              <a:gd name="connsiteX0" fmla="*/ 89804 w 5089525"/>
              <a:gd name="connsiteY0" fmla="*/ 0 h 6859588"/>
              <a:gd name="connsiteX1" fmla="*/ 5089525 w 5089525"/>
              <a:gd name="connsiteY1" fmla="*/ 0 h 6859588"/>
              <a:gd name="connsiteX2" fmla="*/ 5089525 w 5089525"/>
              <a:gd name="connsiteY2" fmla="*/ 6859588 h 6859588"/>
              <a:gd name="connsiteX3" fmla="*/ 89804 w 5089525"/>
              <a:gd name="connsiteY3" fmla="*/ 6859588 h 6859588"/>
              <a:gd name="connsiteX4" fmla="*/ 0 w 5089525"/>
              <a:gd name="connsiteY4" fmla="*/ 6769784 h 6859588"/>
              <a:gd name="connsiteX5" fmla="*/ 0 w 5089525"/>
              <a:gd name="connsiteY5" fmla="*/ 89804 h 6859588"/>
              <a:gd name="connsiteX6" fmla="*/ 89804 w 5089525"/>
              <a:gd name="connsiteY6" fmla="*/ 0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9525" h="6859588">
                <a:moveTo>
                  <a:pt x="89804" y="0"/>
                </a:moveTo>
                <a:lnTo>
                  <a:pt x="5089525" y="0"/>
                </a:lnTo>
                <a:lnTo>
                  <a:pt x="5089525" y="6859588"/>
                </a:lnTo>
                <a:lnTo>
                  <a:pt x="89804" y="6859588"/>
                </a:lnTo>
                <a:cubicBezTo>
                  <a:pt x="40207" y="6859588"/>
                  <a:pt x="0" y="6819381"/>
                  <a:pt x="0" y="6769784"/>
                </a:cubicBezTo>
                <a:lnTo>
                  <a:pt x="0" y="89804"/>
                </a:lnTo>
                <a:cubicBezTo>
                  <a:pt x="0" y="40207"/>
                  <a:pt x="40207" y="0"/>
                  <a:pt x="8980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a:p>
        </p:txBody>
      </p:sp>
      <p:sp>
        <p:nvSpPr>
          <p:cNvPr id="13" name="Content Placeholder 2">
            <a:extLst>
              <a:ext uri="{FF2B5EF4-FFF2-40B4-BE49-F238E27FC236}">
                <a16:creationId xmlns:a16="http://schemas.microsoft.com/office/drawing/2014/main" id="{D8788A95-A374-4690-B6FE-DCC823436A46}"/>
              </a:ext>
            </a:extLst>
          </p:cNvPr>
          <p:cNvSpPr>
            <a:spLocks noGrp="1"/>
          </p:cNvSpPr>
          <p:nvPr>
            <p:ph idx="1"/>
          </p:nvPr>
        </p:nvSpPr>
        <p:spPr>
          <a:xfrm>
            <a:off x="2425069" y="1629986"/>
            <a:ext cx="4318875" cy="4534437"/>
          </a:xfrm>
        </p:spPr>
        <p:txBody>
          <a:bodyPr rIns="0">
            <a:noAutofit/>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Picture Placeholder 14">
            <a:extLst>
              <a:ext uri="{FF2B5EF4-FFF2-40B4-BE49-F238E27FC236}">
                <a16:creationId xmlns:a16="http://schemas.microsoft.com/office/drawing/2014/main" id="{A2B9F47C-EF60-45DE-A234-D7903AF19AC6}"/>
              </a:ext>
            </a:extLst>
          </p:cNvPr>
          <p:cNvSpPr>
            <a:spLocks noGrp="1"/>
          </p:cNvSpPr>
          <p:nvPr>
            <p:ph type="pic" sz="quarter" idx="15"/>
          </p:nvPr>
        </p:nvSpPr>
        <p:spPr>
          <a:xfrm>
            <a:off x="552306" y="693578"/>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18" name="Text Placeholder 7">
            <a:extLst>
              <a:ext uri="{FF2B5EF4-FFF2-40B4-BE49-F238E27FC236}">
                <a16:creationId xmlns:a16="http://schemas.microsoft.com/office/drawing/2014/main" id="{E69EB36B-7DC5-4D1F-B087-048EA4D1F104}"/>
              </a:ext>
            </a:extLst>
          </p:cNvPr>
          <p:cNvSpPr>
            <a:spLocks noGrp="1"/>
          </p:cNvSpPr>
          <p:nvPr>
            <p:ph type="body" sz="quarter" idx="13" hasCustomPrompt="1"/>
          </p:nvPr>
        </p:nvSpPr>
        <p:spPr>
          <a:xfrm>
            <a:off x="2427608" y="696753"/>
            <a:ext cx="4316336"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tx1"/>
                </a:solidFill>
              </a:defRPr>
            </a:lvl1pPr>
            <a:lvl2pPr>
              <a:lnSpc>
                <a:spcPct val="100000"/>
              </a:lnSpc>
              <a:spcBef>
                <a:spcPts val="0"/>
              </a:spcBef>
              <a:spcAft>
                <a:spcPts val="300"/>
              </a:spcAft>
              <a:defRPr sz="1699" b="0" cap="none" spc="0" baseline="0">
                <a:solidFill>
                  <a:schemeClr val="accent4"/>
                </a:solidFill>
              </a:defRPr>
            </a:lvl2pPr>
          </a:lstStyle>
          <a:p>
            <a:pPr lvl="0"/>
            <a:r>
              <a:rPr lang="en-GB"/>
              <a:t>Click to edit title </a:t>
            </a:r>
          </a:p>
          <a:p>
            <a:pPr lvl="1"/>
            <a:r>
              <a:rPr lang="en-GB"/>
              <a:t>Second level</a:t>
            </a:r>
          </a:p>
        </p:txBody>
      </p:sp>
      <p:cxnSp>
        <p:nvCxnSpPr>
          <p:cNvPr id="17" name="Straight Connector 16">
            <a:extLst>
              <a:ext uri="{FF2B5EF4-FFF2-40B4-BE49-F238E27FC236}">
                <a16:creationId xmlns:a16="http://schemas.microsoft.com/office/drawing/2014/main" id="{6C68EB18-3156-4369-A60E-B4A2D49A5780}"/>
              </a:ext>
            </a:extLst>
          </p:cNvPr>
          <p:cNvCxnSpPr>
            <a:cxnSpLocks/>
          </p:cNvCxnSpPr>
          <p:nvPr userDrawn="1"/>
        </p:nvCxnSpPr>
        <p:spPr>
          <a:xfrm>
            <a:off x="2425068"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14E7A2D9-65ED-48B1-AF78-2EA38842DC2B}"/>
              </a:ext>
            </a:extLst>
          </p:cNvPr>
          <p:cNvSpPr>
            <a:spLocks noGrp="1"/>
          </p:cNvSpPr>
          <p:nvPr>
            <p:ph idx="11"/>
          </p:nvPr>
        </p:nvSpPr>
        <p:spPr>
          <a:xfrm>
            <a:off x="7337671" y="737700"/>
            <a:ext cx="4302023" cy="5431294"/>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baseline="0">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Tree>
    <p:extLst>
      <p:ext uri="{BB962C8B-B14F-4D97-AF65-F5344CB8AC3E}">
        <p14:creationId xmlns:p14="http://schemas.microsoft.com/office/powerpoint/2010/main" val="942160532"/>
      </p:ext>
    </p:extLst>
  </p:cSld>
  <p:clrMapOvr>
    <a:masterClrMapping/>
  </p:clrMapOvr>
  <p:transition>
    <p:fade/>
  </p:transition>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Profiles - One Profile - Dark">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8788A95-A374-4690-B6FE-DCC823436A46}"/>
              </a:ext>
            </a:extLst>
          </p:cNvPr>
          <p:cNvSpPr>
            <a:spLocks noGrp="1"/>
          </p:cNvSpPr>
          <p:nvPr>
            <p:ph idx="1"/>
          </p:nvPr>
        </p:nvSpPr>
        <p:spPr>
          <a:xfrm>
            <a:off x="2425069" y="1629986"/>
            <a:ext cx="4318875" cy="4534437"/>
          </a:xfrm>
        </p:spPr>
        <p:txBody>
          <a:bodyPr r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Picture Placeholder 14">
            <a:extLst>
              <a:ext uri="{FF2B5EF4-FFF2-40B4-BE49-F238E27FC236}">
                <a16:creationId xmlns:a16="http://schemas.microsoft.com/office/drawing/2014/main" id="{A2B9F47C-EF60-45DE-A234-D7903AF19AC6}"/>
              </a:ext>
            </a:extLst>
          </p:cNvPr>
          <p:cNvSpPr>
            <a:spLocks noGrp="1"/>
          </p:cNvSpPr>
          <p:nvPr>
            <p:ph type="pic" sz="quarter" idx="15"/>
          </p:nvPr>
        </p:nvSpPr>
        <p:spPr>
          <a:xfrm>
            <a:off x="552306" y="693578"/>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18" name="Text Placeholder 7">
            <a:extLst>
              <a:ext uri="{FF2B5EF4-FFF2-40B4-BE49-F238E27FC236}">
                <a16:creationId xmlns:a16="http://schemas.microsoft.com/office/drawing/2014/main" id="{E69EB36B-7DC5-4D1F-B087-048EA4D1F104}"/>
              </a:ext>
            </a:extLst>
          </p:cNvPr>
          <p:cNvSpPr>
            <a:spLocks noGrp="1"/>
          </p:cNvSpPr>
          <p:nvPr>
            <p:ph type="body" sz="quarter" idx="13" hasCustomPrompt="1"/>
          </p:nvPr>
        </p:nvSpPr>
        <p:spPr>
          <a:xfrm>
            <a:off x="2427608" y="696753"/>
            <a:ext cx="4316336"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en-GB"/>
              <a:t>Click to edit title </a:t>
            </a:r>
          </a:p>
          <a:p>
            <a:pPr lvl="1"/>
            <a:r>
              <a:rPr lang="en-GB"/>
              <a:t>Second level</a:t>
            </a:r>
          </a:p>
        </p:txBody>
      </p:sp>
      <p:cxnSp>
        <p:nvCxnSpPr>
          <p:cNvPr id="17" name="Straight Connector 16">
            <a:extLst>
              <a:ext uri="{FF2B5EF4-FFF2-40B4-BE49-F238E27FC236}">
                <a16:creationId xmlns:a16="http://schemas.microsoft.com/office/drawing/2014/main" id="{6C68EB18-3156-4369-A60E-B4A2D49A5780}"/>
              </a:ext>
            </a:extLst>
          </p:cNvPr>
          <p:cNvCxnSpPr>
            <a:cxnSpLocks/>
          </p:cNvCxnSpPr>
          <p:nvPr userDrawn="1"/>
        </p:nvCxnSpPr>
        <p:spPr>
          <a:xfrm>
            <a:off x="2425068"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EFB1271C-DFBA-4380-9266-A9E65DA46AD5}"/>
              </a:ext>
            </a:extLst>
          </p:cNvPr>
          <p:cNvSpPr>
            <a:spLocks noGrp="1"/>
          </p:cNvSpPr>
          <p:nvPr>
            <p:ph idx="11"/>
          </p:nvPr>
        </p:nvSpPr>
        <p:spPr>
          <a:xfrm>
            <a:off x="7337671" y="737700"/>
            <a:ext cx="4302023" cy="5431294"/>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baseline="0">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Tree>
    <p:extLst>
      <p:ext uri="{BB962C8B-B14F-4D97-AF65-F5344CB8AC3E}">
        <p14:creationId xmlns:p14="http://schemas.microsoft.com/office/powerpoint/2010/main" val="3316134625"/>
      </p:ext>
    </p:extLst>
  </p:cSld>
  <p:clrMapOvr>
    <a:masterClrMapping/>
  </p:clrMapOvr>
  <p:transition>
    <p:fade/>
  </p:transition>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Profiles - Two Profiles">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FFFD768-DC79-4EC3-A7B9-9A67F6799615}"/>
              </a:ext>
            </a:extLst>
          </p:cNvPr>
          <p:cNvSpPr>
            <a:spLocks noGrp="1"/>
          </p:cNvSpPr>
          <p:nvPr>
            <p:ph idx="1"/>
          </p:nvPr>
        </p:nvSpPr>
        <p:spPr>
          <a:xfrm>
            <a:off x="2425069" y="1629986"/>
            <a:ext cx="3455101" cy="4534437"/>
          </a:xfrm>
        </p:spPr>
        <p:txBody>
          <a:bodyPr rIns="0">
            <a:noAutofit/>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14">
            <a:extLst>
              <a:ext uri="{FF2B5EF4-FFF2-40B4-BE49-F238E27FC236}">
                <a16:creationId xmlns:a16="http://schemas.microsoft.com/office/drawing/2014/main" id="{CBD22EAF-3F7F-445F-9FCF-D3E18E624184}"/>
              </a:ext>
            </a:extLst>
          </p:cNvPr>
          <p:cNvSpPr>
            <a:spLocks noGrp="1"/>
          </p:cNvSpPr>
          <p:nvPr>
            <p:ph type="pic" sz="quarter" idx="15"/>
          </p:nvPr>
        </p:nvSpPr>
        <p:spPr>
          <a:xfrm>
            <a:off x="552306" y="693578"/>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15" name="Text Placeholder 7">
            <a:extLst>
              <a:ext uri="{FF2B5EF4-FFF2-40B4-BE49-F238E27FC236}">
                <a16:creationId xmlns:a16="http://schemas.microsoft.com/office/drawing/2014/main" id="{9F5541FC-FA31-4787-BB4A-811EFA1B0DCD}"/>
              </a:ext>
            </a:extLst>
          </p:cNvPr>
          <p:cNvSpPr>
            <a:spLocks noGrp="1"/>
          </p:cNvSpPr>
          <p:nvPr>
            <p:ph type="body" sz="quarter" idx="13" hasCustomPrompt="1"/>
          </p:nvPr>
        </p:nvSpPr>
        <p:spPr>
          <a:xfrm>
            <a:off x="2427608" y="696753"/>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en-GB"/>
              <a:t>Click to edit title </a:t>
            </a:r>
          </a:p>
          <a:p>
            <a:pPr lvl="1"/>
            <a:r>
              <a:rPr lang="en-GB"/>
              <a:t>Second level</a:t>
            </a:r>
          </a:p>
        </p:txBody>
      </p:sp>
      <p:cxnSp>
        <p:nvCxnSpPr>
          <p:cNvPr id="16" name="Straight Connector 15">
            <a:extLst>
              <a:ext uri="{FF2B5EF4-FFF2-40B4-BE49-F238E27FC236}">
                <a16:creationId xmlns:a16="http://schemas.microsoft.com/office/drawing/2014/main" id="{24D3174D-34D8-4357-9D78-1BD6AE909494}"/>
              </a:ext>
            </a:extLst>
          </p:cNvPr>
          <p:cNvCxnSpPr>
            <a:cxnSpLocks/>
          </p:cNvCxnSpPr>
          <p:nvPr userDrawn="1"/>
        </p:nvCxnSpPr>
        <p:spPr>
          <a:xfrm>
            <a:off x="2425068"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9DE5AC3-2622-43C8-A15A-B03CB82F9E0F}"/>
              </a:ext>
            </a:extLst>
          </p:cNvPr>
          <p:cNvSpPr>
            <a:spLocks noGrp="1"/>
          </p:cNvSpPr>
          <p:nvPr>
            <p:ph idx="16"/>
          </p:nvPr>
        </p:nvSpPr>
        <p:spPr>
          <a:xfrm>
            <a:off x="8042107" y="1629986"/>
            <a:ext cx="3455101" cy="4534437"/>
          </a:xfrm>
        </p:spPr>
        <p:txBody>
          <a:bodyPr rIns="0">
            <a:noAutofit/>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0" name="Picture Placeholder 14">
            <a:extLst>
              <a:ext uri="{FF2B5EF4-FFF2-40B4-BE49-F238E27FC236}">
                <a16:creationId xmlns:a16="http://schemas.microsoft.com/office/drawing/2014/main" id="{24B0C9EB-C647-4C3A-AE4F-3968CBC6A010}"/>
              </a:ext>
            </a:extLst>
          </p:cNvPr>
          <p:cNvSpPr>
            <a:spLocks noGrp="1"/>
          </p:cNvSpPr>
          <p:nvPr>
            <p:ph type="pic" sz="quarter" idx="17"/>
          </p:nvPr>
        </p:nvSpPr>
        <p:spPr>
          <a:xfrm>
            <a:off x="6169344" y="693578"/>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22" name="Text Placeholder 7">
            <a:extLst>
              <a:ext uri="{FF2B5EF4-FFF2-40B4-BE49-F238E27FC236}">
                <a16:creationId xmlns:a16="http://schemas.microsoft.com/office/drawing/2014/main" id="{BDE548DD-43B0-4AF6-B57F-91DE54E3789B}"/>
              </a:ext>
            </a:extLst>
          </p:cNvPr>
          <p:cNvSpPr>
            <a:spLocks noGrp="1"/>
          </p:cNvSpPr>
          <p:nvPr>
            <p:ph type="body" sz="quarter" idx="18" hasCustomPrompt="1"/>
          </p:nvPr>
        </p:nvSpPr>
        <p:spPr>
          <a:xfrm>
            <a:off x="8044646" y="696753"/>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en-GB"/>
              <a:t>Click to edit title </a:t>
            </a:r>
          </a:p>
          <a:p>
            <a:pPr lvl="1"/>
            <a:r>
              <a:rPr lang="en-GB"/>
              <a:t>Second level</a:t>
            </a:r>
          </a:p>
        </p:txBody>
      </p:sp>
      <p:cxnSp>
        <p:nvCxnSpPr>
          <p:cNvPr id="27" name="Straight Connector 26">
            <a:extLst>
              <a:ext uri="{FF2B5EF4-FFF2-40B4-BE49-F238E27FC236}">
                <a16:creationId xmlns:a16="http://schemas.microsoft.com/office/drawing/2014/main" id="{42144227-E658-4B0E-A01D-01443608F0D6}"/>
              </a:ext>
            </a:extLst>
          </p:cNvPr>
          <p:cNvCxnSpPr>
            <a:cxnSpLocks/>
          </p:cNvCxnSpPr>
          <p:nvPr userDrawn="1"/>
        </p:nvCxnSpPr>
        <p:spPr>
          <a:xfrm>
            <a:off x="8042107"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122284"/>
      </p:ext>
    </p:extLst>
  </p:cSld>
  <p:clrMapOvr>
    <a:masterClrMapping/>
  </p:clrMapOvr>
  <p:transition>
    <p:fade/>
  </p:transition>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Profiles - Two Profiles - Dark">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FFFD768-DC79-4EC3-A7B9-9A67F6799615}"/>
              </a:ext>
            </a:extLst>
          </p:cNvPr>
          <p:cNvSpPr>
            <a:spLocks noGrp="1"/>
          </p:cNvSpPr>
          <p:nvPr>
            <p:ph idx="1"/>
          </p:nvPr>
        </p:nvSpPr>
        <p:spPr>
          <a:xfrm>
            <a:off x="2425069" y="1629986"/>
            <a:ext cx="3455101" cy="4534437"/>
          </a:xfrm>
        </p:spPr>
        <p:txBody>
          <a:bodyPr r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14">
            <a:extLst>
              <a:ext uri="{FF2B5EF4-FFF2-40B4-BE49-F238E27FC236}">
                <a16:creationId xmlns:a16="http://schemas.microsoft.com/office/drawing/2014/main" id="{CBD22EAF-3F7F-445F-9FCF-D3E18E624184}"/>
              </a:ext>
            </a:extLst>
          </p:cNvPr>
          <p:cNvSpPr>
            <a:spLocks noGrp="1"/>
          </p:cNvSpPr>
          <p:nvPr>
            <p:ph type="pic" sz="quarter" idx="15"/>
          </p:nvPr>
        </p:nvSpPr>
        <p:spPr>
          <a:xfrm>
            <a:off x="552306" y="693578"/>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15" name="Text Placeholder 7">
            <a:extLst>
              <a:ext uri="{FF2B5EF4-FFF2-40B4-BE49-F238E27FC236}">
                <a16:creationId xmlns:a16="http://schemas.microsoft.com/office/drawing/2014/main" id="{9F5541FC-FA31-4787-BB4A-811EFA1B0DCD}"/>
              </a:ext>
            </a:extLst>
          </p:cNvPr>
          <p:cNvSpPr>
            <a:spLocks noGrp="1"/>
          </p:cNvSpPr>
          <p:nvPr>
            <p:ph type="body" sz="quarter" idx="13" hasCustomPrompt="1"/>
          </p:nvPr>
        </p:nvSpPr>
        <p:spPr>
          <a:xfrm>
            <a:off x="2427608" y="696753"/>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en-GB"/>
              <a:t>Click to edit title </a:t>
            </a:r>
          </a:p>
          <a:p>
            <a:pPr lvl="1"/>
            <a:r>
              <a:rPr lang="en-GB"/>
              <a:t>Second level</a:t>
            </a:r>
          </a:p>
        </p:txBody>
      </p:sp>
      <p:cxnSp>
        <p:nvCxnSpPr>
          <p:cNvPr id="16" name="Straight Connector 15">
            <a:extLst>
              <a:ext uri="{FF2B5EF4-FFF2-40B4-BE49-F238E27FC236}">
                <a16:creationId xmlns:a16="http://schemas.microsoft.com/office/drawing/2014/main" id="{24D3174D-34D8-4357-9D78-1BD6AE909494}"/>
              </a:ext>
            </a:extLst>
          </p:cNvPr>
          <p:cNvCxnSpPr>
            <a:cxnSpLocks/>
          </p:cNvCxnSpPr>
          <p:nvPr userDrawn="1"/>
        </p:nvCxnSpPr>
        <p:spPr>
          <a:xfrm>
            <a:off x="2425068"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9DE5AC3-2622-43C8-A15A-B03CB82F9E0F}"/>
              </a:ext>
            </a:extLst>
          </p:cNvPr>
          <p:cNvSpPr>
            <a:spLocks noGrp="1"/>
          </p:cNvSpPr>
          <p:nvPr>
            <p:ph idx="16"/>
          </p:nvPr>
        </p:nvSpPr>
        <p:spPr>
          <a:xfrm>
            <a:off x="8042107" y="1629986"/>
            <a:ext cx="3455101" cy="4534437"/>
          </a:xfrm>
        </p:spPr>
        <p:txBody>
          <a:bodyPr r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0" name="Picture Placeholder 14">
            <a:extLst>
              <a:ext uri="{FF2B5EF4-FFF2-40B4-BE49-F238E27FC236}">
                <a16:creationId xmlns:a16="http://schemas.microsoft.com/office/drawing/2014/main" id="{24B0C9EB-C647-4C3A-AE4F-3968CBC6A010}"/>
              </a:ext>
            </a:extLst>
          </p:cNvPr>
          <p:cNvSpPr>
            <a:spLocks noGrp="1"/>
          </p:cNvSpPr>
          <p:nvPr>
            <p:ph type="pic" sz="quarter" idx="17"/>
          </p:nvPr>
        </p:nvSpPr>
        <p:spPr>
          <a:xfrm>
            <a:off x="6169344" y="693578"/>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22" name="Text Placeholder 7">
            <a:extLst>
              <a:ext uri="{FF2B5EF4-FFF2-40B4-BE49-F238E27FC236}">
                <a16:creationId xmlns:a16="http://schemas.microsoft.com/office/drawing/2014/main" id="{BDE548DD-43B0-4AF6-B57F-91DE54E3789B}"/>
              </a:ext>
            </a:extLst>
          </p:cNvPr>
          <p:cNvSpPr>
            <a:spLocks noGrp="1"/>
          </p:cNvSpPr>
          <p:nvPr>
            <p:ph type="body" sz="quarter" idx="18" hasCustomPrompt="1"/>
          </p:nvPr>
        </p:nvSpPr>
        <p:spPr>
          <a:xfrm>
            <a:off x="8044646" y="696753"/>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en-GB"/>
              <a:t>Click to edit title </a:t>
            </a:r>
          </a:p>
          <a:p>
            <a:pPr lvl="1"/>
            <a:r>
              <a:rPr lang="en-GB"/>
              <a:t>Second level</a:t>
            </a:r>
          </a:p>
        </p:txBody>
      </p:sp>
      <p:cxnSp>
        <p:nvCxnSpPr>
          <p:cNvPr id="27" name="Straight Connector 26">
            <a:extLst>
              <a:ext uri="{FF2B5EF4-FFF2-40B4-BE49-F238E27FC236}">
                <a16:creationId xmlns:a16="http://schemas.microsoft.com/office/drawing/2014/main" id="{42144227-E658-4B0E-A01D-01443608F0D6}"/>
              </a:ext>
            </a:extLst>
          </p:cNvPr>
          <p:cNvCxnSpPr>
            <a:cxnSpLocks/>
          </p:cNvCxnSpPr>
          <p:nvPr userDrawn="1"/>
        </p:nvCxnSpPr>
        <p:spPr>
          <a:xfrm>
            <a:off x="8042107"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712313"/>
      </p:ext>
    </p:extLst>
  </p:cSld>
  <p:clrMapOvr>
    <a:masterClrMapping/>
  </p:clrMapOvr>
  <p:transition>
    <p:fade/>
  </p:transition>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Profiles - Four Profiles">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CBC5AE41-5438-4FD3-9740-463599D0FEC6}"/>
              </a:ext>
            </a:extLst>
          </p:cNvPr>
          <p:cNvSpPr>
            <a:spLocks noGrp="1"/>
          </p:cNvSpPr>
          <p:nvPr>
            <p:ph idx="1"/>
          </p:nvPr>
        </p:nvSpPr>
        <p:spPr>
          <a:xfrm>
            <a:off x="2425069" y="1629987"/>
            <a:ext cx="3455101" cy="1726800"/>
          </a:xfrm>
        </p:spPr>
        <p:txBody>
          <a:bodyPr rIns="0">
            <a:noAutofit/>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4" name="Picture Placeholder 14">
            <a:extLst>
              <a:ext uri="{FF2B5EF4-FFF2-40B4-BE49-F238E27FC236}">
                <a16:creationId xmlns:a16="http://schemas.microsoft.com/office/drawing/2014/main" id="{B3B60367-D03F-4045-BA7A-04DDDB58D547}"/>
              </a:ext>
            </a:extLst>
          </p:cNvPr>
          <p:cNvSpPr>
            <a:spLocks noGrp="1"/>
          </p:cNvSpPr>
          <p:nvPr>
            <p:ph type="pic" sz="quarter" idx="15"/>
          </p:nvPr>
        </p:nvSpPr>
        <p:spPr>
          <a:xfrm>
            <a:off x="552306" y="693578"/>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25" name="Text Placeholder 7">
            <a:extLst>
              <a:ext uri="{FF2B5EF4-FFF2-40B4-BE49-F238E27FC236}">
                <a16:creationId xmlns:a16="http://schemas.microsoft.com/office/drawing/2014/main" id="{2F8556F8-850D-48D8-9FBF-EA96E2925A12}"/>
              </a:ext>
            </a:extLst>
          </p:cNvPr>
          <p:cNvSpPr>
            <a:spLocks noGrp="1"/>
          </p:cNvSpPr>
          <p:nvPr>
            <p:ph type="body" sz="quarter" idx="13" hasCustomPrompt="1"/>
          </p:nvPr>
        </p:nvSpPr>
        <p:spPr>
          <a:xfrm>
            <a:off x="2427608" y="696753"/>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en-GB"/>
              <a:t>Click to edit title </a:t>
            </a:r>
          </a:p>
          <a:p>
            <a:pPr lvl="1"/>
            <a:r>
              <a:rPr lang="en-GB"/>
              <a:t>Second level</a:t>
            </a:r>
          </a:p>
        </p:txBody>
      </p:sp>
      <p:cxnSp>
        <p:nvCxnSpPr>
          <p:cNvPr id="26" name="Straight Connector 25">
            <a:extLst>
              <a:ext uri="{FF2B5EF4-FFF2-40B4-BE49-F238E27FC236}">
                <a16:creationId xmlns:a16="http://schemas.microsoft.com/office/drawing/2014/main" id="{171AE972-AE08-4D30-A4A2-C94057F8F0A5}"/>
              </a:ext>
            </a:extLst>
          </p:cNvPr>
          <p:cNvCxnSpPr>
            <a:cxnSpLocks/>
          </p:cNvCxnSpPr>
          <p:nvPr userDrawn="1"/>
        </p:nvCxnSpPr>
        <p:spPr>
          <a:xfrm>
            <a:off x="2425068"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A7D3A890-5944-4C6A-ADE7-1919E8A87971}"/>
              </a:ext>
            </a:extLst>
          </p:cNvPr>
          <p:cNvSpPr>
            <a:spLocks noGrp="1"/>
          </p:cNvSpPr>
          <p:nvPr>
            <p:ph idx="16"/>
          </p:nvPr>
        </p:nvSpPr>
        <p:spPr>
          <a:xfrm>
            <a:off x="8040182" y="1629987"/>
            <a:ext cx="3455101" cy="1726800"/>
          </a:xfrm>
        </p:spPr>
        <p:txBody>
          <a:bodyPr rIns="0">
            <a:noAutofit/>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8" name="Picture Placeholder 14">
            <a:extLst>
              <a:ext uri="{FF2B5EF4-FFF2-40B4-BE49-F238E27FC236}">
                <a16:creationId xmlns:a16="http://schemas.microsoft.com/office/drawing/2014/main" id="{6245B2C4-EBFE-4544-9DFB-4953F4DD119F}"/>
              </a:ext>
            </a:extLst>
          </p:cNvPr>
          <p:cNvSpPr>
            <a:spLocks noGrp="1"/>
          </p:cNvSpPr>
          <p:nvPr>
            <p:ph type="pic" sz="quarter" idx="17"/>
          </p:nvPr>
        </p:nvSpPr>
        <p:spPr>
          <a:xfrm>
            <a:off x="6167419" y="693578"/>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29" name="Text Placeholder 7">
            <a:extLst>
              <a:ext uri="{FF2B5EF4-FFF2-40B4-BE49-F238E27FC236}">
                <a16:creationId xmlns:a16="http://schemas.microsoft.com/office/drawing/2014/main" id="{E3BFAAA9-5C01-43DF-B797-73F076F5D6A2}"/>
              </a:ext>
            </a:extLst>
          </p:cNvPr>
          <p:cNvSpPr>
            <a:spLocks noGrp="1"/>
          </p:cNvSpPr>
          <p:nvPr>
            <p:ph type="body" sz="quarter" idx="18" hasCustomPrompt="1"/>
          </p:nvPr>
        </p:nvSpPr>
        <p:spPr>
          <a:xfrm>
            <a:off x="8042721" y="696753"/>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en-GB"/>
              <a:t>Click to edit title </a:t>
            </a:r>
          </a:p>
          <a:p>
            <a:pPr lvl="1"/>
            <a:r>
              <a:rPr lang="en-GB"/>
              <a:t>Second level</a:t>
            </a:r>
          </a:p>
        </p:txBody>
      </p:sp>
      <p:cxnSp>
        <p:nvCxnSpPr>
          <p:cNvPr id="30" name="Straight Connector 29">
            <a:extLst>
              <a:ext uri="{FF2B5EF4-FFF2-40B4-BE49-F238E27FC236}">
                <a16:creationId xmlns:a16="http://schemas.microsoft.com/office/drawing/2014/main" id="{984B0C49-E788-4FE2-8B60-5E9E2618235C}"/>
              </a:ext>
            </a:extLst>
          </p:cNvPr>
          <p:cNvCxnSpPr>
            <a:cxnSpLocks/>
          </p:cNvCxnSpPr>
          <p:nvPr userDrawn="1"/>
        </p:nvCxnSpPr>
        <p:spPr>
          <a:xfrm>
            <a:off x="8040181"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31" name="Content Placeholder 2">
            <a:extLst>
              <a:ext uri="{FF2B5EF4-FFF2-40B4-BE49-F238E27FC236}">
                <a16:creationId xmlns:a16="http://schemas.microsoft.com/office/drawing/2014/main" id="{61061E83-BD01-4C7E-A134-3A004A0BA921}"/>
              </a:ext>
            </a:extLst>
          </p:cNvPr>
          <p:cNvSpPr>
            <a:spLocks noGrp="1"/>
          </p:cNvSpPr>
          <p:nvPr>
            <p:ph idx="19"/>
          </p:nvPr>
        </p:nvSpPr>
        <p:spPr>
          <a:xfrm>
            <a:off x="2425069" y="4448259"/>
            <a:ext cx="3455101" cy="1726800"/>
          </a:xfrm>
        </p:spPr>
        <p:txBody>
          <a:bodyPr rIns="0">
            <a:noAutofit/>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2" name="Picture Placeholder 14">
            <a:extLst>
              <a:ext uri="{FF2B5EF4-FFF2-40B4-BE49-F238E27FC236}">
                <a16:creationId xmlns:a16="http://schemas.microsoft.com/office/drawing/2014/main" id="{6BA7A345-7BEF-4FD4-8D5F-59AEC0C10516}"/>
              </a:ext>
            </a:extLst>
          </p:cNvPr>
          <p:cNvSpPr>
            <a:spLocks noGrp="1"/>
          </p:cNvSpPr>
          <p:nvPr>
            <p:ph type="pic" sz="quarter" idx="20"/>
          </p:nvPr>
        </p:nvSpPr>
        <p:spPr>
          <a:xfrm>
            <a:off x="552306" y="3511850"/>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33" name="Text Placeholder 7">
            <a:extLst>
              <a:ext uri="{FF2B5EF4-FFF2-40B4-BE49-F238E27FC236}">
                <a16:creationId xmlns:a16="http://schemas.microsoft.com/office/drawing/2014/main" id="{B95665D2-55F0-47B2-8EC5-FA26CFFD7ED7}"/>
              </a:ext>
            </a:extLst>
          </p:cNvPr>
          <p:cNvSpPr>
            <a:spLocks noGrp="1"/>
          </p:cNvSpPr>
          <p:nvPr>
            <p:ph type="body" sz="quarter" idx="21" hasCustomPrompt="1"/>
          </p:nvPr>
        </p:nvSpPr>
        <p:spPr>
          <a:xfrm>
            <a:off x="2427608" y="3515025"/>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en-GB"/>
              <a:t>Click to edit title </a:t>
            </a:r>
          </a:p>
          <a:p>
            <a:pPr lvl="1"/>
            <a:r>
              <a:rPr lang="en-GB"/>
              <a:t>Second level</a:t>
            </a:r>
          </a:p>
        </p:txBody>
      </p:sp>
      <p:cxnSp>
        <p:nvCxnSpPr>
          <p:cNvPr id="34" name="Straight Connector 33">
            <a:extLst>
              <a:ext uri="{FF2B5EF4-FFF2-40B4-BE49-F238E27FC236}">
                <a16:creationId xmlns:a16="http://schemas.microsoft.com/office/drawing/2014/main" id="{7C988DE4-1B79-497C-AEE1-548C23437828}"/>
              </a:ext>
            </a:extLst>
          </p:cNvPr>
          <p:cNvCxnSpPr>
            <a:cxnSpLocks/>
          </p:cNvCxnSpPr>
          <p:nvPr userDrawn="1"/>
        </p:nvCxnSpPr>
        <p:spPr>
          <a:xfrm>
            <a:off x="2425068" y="4293195"/>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3D317D79-906C-4DDD-8A95-57ADE50BAFC9}"/>
              </a:ext>
            </a:extLst>
          </p:cNvPr>
          <p:cNvSpPr>
            <a:spLocks noGrp="1"/>
          </p:cNvSpPr>
          <p:nvPr>
            <p:ph idx="22"/>
          </p:nvPr>
        </p:nvSpPr>
        <p:spPr>
          <a:xfrm>
            <a:off x="8040182" y="4448259"/>
            <a:ext cx="3455101" cy="1726800"/>
          </a:xfrm>
        </p:spPr>
        <p:txBody>
          <a:bodyPr rIns="0">
            <a:noAutofit/>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6" name="Picture Placeholder 14">
            <a:extLst>
              <a:ext uri="{FF2B5EF4-FFF2-40B4-BE49-F238E27FC236}">
                <a16:creationId xmlns:a16="http://schemas.microsoft.com/office/drawing/2014/main" id="{615EBBA1-48B5-48C8-BF67-FFE323601E85}"/>
              </a:ext>
            </a:extLst>
          </p:cNvPr>
          <p:cNvSpPr>
            <a:spLocks noGrp="1"/>
          </p:cNvSpPr>
          <p:nvPr>
            <p:ph type="pic" sz="quarter" idx="23"/>
          </p:nvPr>
        </p:nvSpPr>
        <p:spPr>
          <a:xfrm>
            <a:off x="6167419" y="3511850"/>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37" name="Text Placeholder 7">
            <a:extLst>
              <a:ext uri="{FF2B5EF4-FFF2-40B4-BE49-F238E27FC236}">
                <a16:creationId xmlns:a16="http://schemas.microsoft.com/office/drawing/2014/main" id="{3DE6C8BB-1E53-42AB-9235-F11000837E3C}"/>
              </a:ext>
            </a:extLst>
          </p:cNvPr>
          <p:cNvSpPr>
            <a:spLocks noGrp="1"/>
          </p:cNvSpPr>
          <p:nvPr>
            <p:ph type="body" sz="quarter" idx="24" hasCustomPrompt="1"/>
          </p:nvPr>
        </p:nvSpPr>
        <p:spPr>
          <a:xfrm>
            <a:off x="8042721" y="3515025"/>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en-GB"/>
              <a:t>Click to edit title </a:t>
            </a:r>
          </a:p>
          <a:p>
            <a:pPr lvl="1"/>
            <a:r>
              <a:rPr lang="en-GB"/>
              <a:t>Second level</a:t>
            </a:r>
          </a:p>
        </p:txBody>
      </p:sp>
      <p:cxnSp>
        <p:nvCxnSpPr>
          <p:cNvPr id="38" name="Straight Connector 37">
            <a:extLst>
              <a:ext uri="{FF2B5EF4-FFF2-40B4-BE49-F238E27FC236}">
                <a16:creationId xmlns:a16="http://schemas.microsoft.com/office/drawing/2014/main" id="{2AE03B15-C704-43A4-BE42-62D09237DDEE}"/>
              </a:ext>
            </a:extLst>
          </p:cNvPr>
          <p:cNvCxnSpPr>
            <a:cxnSpLocks/>
          </p:cNvCxnSpPr>
          <p:nvPr userDrawn="1"/>
        </p:nvCxnSpPr>
        <p:spPr>
          <a:xfrm>
            <a:off x="8040181" y="4293195"/>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805962"/>
      </p:ext>
    </p:extLst>
  </p:cSld>
  <p:clrMapOvr>
    <a:masterClrMapping/>
  </p:clrMapOvr>
  <p:transition>
    <p:fade/>
  </p:transition>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Profiles - Four Profiles - Dark">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CBC5AE41-5438-4FD3-9740-463599D0FEC6}"/>
              </a:ext>
            </a:extLst>
          </p:cNvPr>
          <p:cNvSpPr>
            <a:spLocks noGrp="1"/>
          </p:cNvSpPr>
          <p:nvPr>
            <p:ph idx="1"/>
          </p:nvPr>
        </p:nvSpPr>
        <p:spPr>
          <a:xfrm>
            <a:off x="2425069" y="1629987"/>
            <a:ext cx="3455101" cy="1726800"/>
          </a:xfrm>
        </p:spPr>
        <p:txBody>
          <a:bodyPr r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4" name="Picture Placeholder 14">
            <a:extLst>
              <a:ext uri="{FF2B5EF4-FFF2-40B4-BE49-F238E27FC236}">
                <a16:creationId xmlns:a16="http://schemas.microsoft.com/office/drawing/2014/main" id="{B3B60367-D03F-4045-BA7A-04DDDB58D547}"/>
              </a:ext>
            </a:extLst>
          </p:cNvPr>
          <p:cNvSpPr>
            <a:spLocks noGrp="1"/>
          </p:cNvSpPr>
          <p:nvPr>
            <p:ph type="pic" sz="quarter" idx="15"/>
          </p:nvPr>
        </p:nvSpPr>
        <p:spPr>
          <a:xfrm>
            <a:off x="552306" y="693578"/>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25" name="Text Placeholder 7">
            <a:extLst>
              <a:ext uri="{FF2B5EF4-FFF2-40B4-BE49-F238E27FC236}">
                <a16:creationId xmlns:a16="http://schemas.microsoft.com/office/drawing/2014/main" id="{2F8556F8-850D-48D8-9FBF-EA96E2925A12}"/>
              </a:ext>
            </a:extLst>
          </p:cNvPr>
          <p:cNvSpPr>
            <a:spLocks noGrp="1"/>
          </p:cNvSpPr>
          <p:nvPr>
            <p:ph type="body" sz="quarter" idx="13" hasCustomPrompt="1"/>
          </p:nvPr>
        </p:nvSpPr>
        <p:spPr>
          <a:xfrm>
            <a:off x="2427608" y="696753"/>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en-GB"/>
              <a:t>Click to edit title </a:t>
            </a:r>
          </a:p>
          <a:p>
            <a:pPr lvl="1"/>
            <a:r>
              <a:rPr lang="en-GB"/>
              <a:t>Second level</a:t>
            </a:r>
          </a:p>
        </p:txBody>
      </p:sp>
      <p:cxnSp>
        <p:nvCxnSpPr>
          <p:cNvPr id="26" name="Straight Connector 25">
            <a:extLst>
              <a:ext uri="{FF2B5EF4-FFF2-40B4-BE49-F238E27FC236}">
                <a16:creationId xmlns:a16="http://schemas.microsoft.com/office/drawing/2014/main" id="{171AE972-AE08-4D30-A4A2-C94057F8F0A5}"/>
              </a:ext>
            </a:extLst>
          </p:cNvPr>
          <p:cNvCxnSpPr>
            <a:cxnSpLocks/>
          </p:cNvCxnSpPr>
          <p:nvPr userDrawn="1"/>
        </p:nvCxnSpPr>
        <p:spPr>
          <a:xfrm>
            <a:off x="2425068"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A7D3A890-5944-4C6A-ADE7-1919E8A87971}"/>
              </a:ext>
            </a:extLst>
          </p:cNvPr>
          <p:cNvSpPr>
            <a:spLocks noGrp="1"/>
          </p:cNvSpPr>
          <p:nvPr>
            <p:ph idx="16"/>
          </p:nvPr>
        </p:nvSpPr>
        <p:spPr>
          <a:xfrm>
            <a:off x="8040182" y="1629987"/>
            <a:ext cx="3455101" cy="1726800"/>
          </a:xfrm>
        </p:spPr>
        <p:txBody>
          <a:bodyPr r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8" name="Picture Placeholder 14">
            <a:extLst>
              <a:ext uri="{FF2B5EF4-FFF2-40B4-BE49-F238E27FC236}">
                <a16:creationId xmlns:a16="http://schemas.microsoft.com/office/drawing/2014/main" id="{6245B2C4-EBFE-4544-9DFB-4953F4DD119F}"/>
              </a:ext>
            </a:extLst>
          </p:cNvPr>
          <p:cNvSpPr>
            <a:spLocks noGrp="1"/>
          </p:cNvSpPr>
          <p:nvPr>
            <p:ph type="pic" sz="quarter" idx="17"/>
          </p:nvPr>
        </p:nvSpPr>
        <p:spPr>
          <a:xfrm>
            <a:off x="6167419" y="693578"/>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29" name="Text Placeholder 7">
            <a:extLst>
              <a:ext uri="{FF2B5EF4-FFF2-40B4-BE49-F238E27FC236}">
                <a16:creationId xmlns:a16="http://schemas.microsoft.com/office/drawing/2014/main" id="{E3BFAAA9-5C01-43DF-B797-73F076F5D6A2}"/>
              </a:ext>
            </a:extLst>
          </p:cNvPr>
          <p:cNvSpPr>
            <a:spLocks noGrp="1"/>
          </p:cNvSpPr>
          <p:nvPr>
            <p:ph type="body" sz="quarter" idx="18" hasCustomPrompt="1"/>
          </p:nvPr>
        </p:nvSpPr>
        <p:spPr>
          <a:xfrm>
            <a:off x="8042721" y="696753"/>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en-GB"/>
              <a:t>Click to edit title </a:t>
            </a:r>
          </a:p>
          <a:p>
            <a:pPr lvl="1"/>
            <a:r>
              <a:rPr lang="en-GB"/>
              <a:t>Second level</a:t>
            </a:r>
          </a:p>
        </p:txBody>
      </p:sp>
      <p:cxnSp>
        <p:nvCxnSpPr>
          <p:cNvPr id="30" name="Straight Connector 29">
            <a:extLst>
              <a:ext uri="{FF2B5EF4-FFF2-40B4-BE49-F238E27FC236}">
                <a16:creationId xmlns:a16="http://schemas.microsoft.com/office/drawing/2014/main" id="{984B0C49-E788-4FE2-8B60-5E9E2618235C}"/>
              </a:ext>
            </a:extLst>
          </p:cNvPr>
          <p:cNvCxnSpPr>
            <a:cxnSpLocks/>
          </p:cNvCxnSpPr>
          <p:nvPr userDrawn="1"/>
        </p:nvCxnSpPr>
        <p:spPr>
          <a:xfrm>
            <a:off x="8040181"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31" name="Content Placeholder 2">
            <a:extLst>
              <a:ext uri="{FF2B5EF4-FFF2-40B4-BE49-F238E27FC236}">
                <a16:creationId xmlns:a16="http://schemas.microsoft.com/office/drawing/2014/main" id="{61061E83-BD01-4C7E-A134-3A004A0BA921}"/>
              </a:ext>
            </a:extLst>
          </p:cNvPr>
          <p:cNvSpPr>
            <a:spLocks noGrp="1"/>
          </p:cNvSpPr>
          <p:nvPr>
            <p:ph idx="19"/>
          </p:nvPr>
        </p:nvSpPr>
        <p:spPr>
          <a:xfrm>
            <a:off x="2425069" y="4448259"/>
            <a:ext cx="3455101" cy="1726800"/>
          </a:xfrm>
        </p:spPr>
        <p:txBody>
          <a:bodyPr r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2" name="Picture Placeholder 14">
            <a:extLst>
              <a:ext uri="{FF2B5EF4-FFF2-40B4-BE49-F238E27FC236}">
                <a16:creationId xmlns:a16="http://schemas.microsoft.com/office/drawing/2014/main" id="{6BA7A345-7BEF-4FD4-8D5F-59AEC0C10516}"/>
              </a:ext>
            </a:extLst>
          </p:cNvPr>
          <p:cNvSpPr>
            <a:spLocks noGrp="1"/>
          </p:cNvSpPr>
          <p:nvPr>
            <p:ph type="pic" sz="quarter" idx="20"/>
          </p:nvPr>
        </p:nvSpPr>
        <p:spPr>
          <a:xfrm>
            <a:off x="552306" y="3511850"/>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33" name="Text Placeholder 7">
            <a:extLst>
              <a:ext uri="{FF2B5EF4-FFF2-40B4-BE49-F238E27FC236}">
                <a16:creationId xmlns:a16="http://schemas.microsoft.com/office/drawing/2014/main" id="{B95665D2-55F0-47B2-8EC5-FA26CFFD7ED7}"/>
              </a:ext>
            </a:extLst>
          </p:cNvPr>
          <p:cNvSpPr>
            <a:spLocks noGrp="1"/>
          </p:cNvSpPr>
          <p:nvPr>
            <p:ph type="body" sz="quarter" idx="21" hasCustomPrompt="1"/>
          </p:nvPr>
        </p:nvSpPr>
        <p:spPr>
          <a:xfrm>
            <a:off x="2427608" y="3515025"/>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en-GB"/>
              <a:t>Click to edit title </a:t>
            </a:r>
          </a:p>
          <a:p>
            <a:pPr lvl="1"/>
            <a:r>
              <a:rPr lang="en-GB"/>
              <a:t>Second level</a:t>
            </a:r>
          </a:p>
        </p:txBody>
      </p:sp>
      <p:cxnSp>
        <p:nvCxnSpPr>
          <p:cNvPr id="34" name="Straight Connector 33">
            <a:extLst>
              <a:ext uri="{FF2B5EF4-FFF2-40B4-BE49-F238E27FC236}">
                <a16:creationId xmlns:a16="http://schemas.microsoft.com/office/drawing/2014/main" id="{7C988DE4-1B79-497C-AEE1-548C23437828}"/>
              </a:ext>
            </a:extLst>
          </p:cNvPr>
          <p:cNvCxnSpPr>
            <a:cxnSpLocks/>
          </p:cNvCxnSpPr>
          <p:nvPr userDrawn="1"/>
        </p:nvCxnSpPr>
        <p:spPr>
          <a:xfrm>
            <a:off x="2425068" y="4293195"/>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3D317D79-906C-4DDD-8A95-57ADE50BAFC9}"/>
              </a:ext>
            </a:extLst>
          </p:cNvPr>
          <p:cNvSpPr>
            <a:spLocks noGrp="1"/>
          </p:cNvSpPr>
          <p:nvPr>
            <p:ph idx="22"/>
          </p:nvPr>
        </p:nvSpPr>
        <p:spPr>
          <a:xfrm>
            <a:off x="8040182" y="4448259"/>
            <a:ext cx="3455101" cy="1726800"/>
          </a:xfrm>
        </p:spPr>
        <p:txBody>
          <a:bodyPr r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6" name="Picture Placeholder 14">
            <a:extLst>
              <a:ext uri="{FF2B5EF4-FFF2-40B4-BE49-F238E27FC236}">
                <a16:creationId xmlns:a16="http://schemas.microsoft.com/office/drawing/2014/main" id="{615EBBA1-48B5-48C8-BF67-FFE323601E85}"/>
              </a:ext>
            </a:extLst>
          </p:cNvPr>
          <p:cNvSpPr>
            <a:spLocks noGrp="1"/>
          </p:cNvSpPr>
          <p:nvPr>
            <p:ph type="pic" sz="quarter" idx="23"/>
          </p:nvPr>
        </p:nvSpPr>
        <p:spPr>
          <a:xfrm>
            <a:off x="6167419" y="3511850"/>
            <a:ext cx="1583588" cy="1583633"/>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37" name="Text Placeholder 7">
            <a:extLst>
              <a:ext uri="{FF2B5EF4-FFF2-40B4-BE49-F238E27FC236}">
                <a16:creationId xmlns:a16="http://schemas.microsoft.com/office/drawing/2014/main" id="{3DE6C8BB-1E53-42AB-9235-F11000837E3C}"/>
              </a:ext>
            </a:extLst>
          </p:cNvPr>
          <p:cNvSpPr>
            <a:spLocks noGrp="1"/>
          </p:cNvSpPr>
          <p:nvPr>
            <p:ph type="body" sz="quarter" idx="24" hasCustomPrompt="1"/>
          </p:nvPr>
        </p:nvSpPr>
        <p:spPr>
          <a:xfrm>
            <a:off x="8042721" y="3515025"/>
            <a:ext cx="3455100" cy="623108"/>
          </a:xfrm>
          <a:prstGeom prst="rect">
            <a:avLst/>
          </a:prstGeom>
        </p:spPr>
        <p:txBody>
          <a:bodyPr tIns="0" bIns="0" anchor="t">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en-GB"/>
              <a:t>Click to edit title </a:t>
            </a:r>
          </a:p>
          <a:p>
            <a:pPr lvl="1"/>
            <a:r>
              <a:rPr lang="en-GB"/>
              <a:t>Second level</a:t>
            </a:r>
          </a:p>
        </p:txBody>
      </p:sp>
      <p:cxnSp>
        <p:nvCxnSpPr>
          <p:cNvPr id="38" name="Straight Connector 37">
            <a:extLst>
              <a:ext uri="{FF2B5EF4-FFF2-40B4-BE49-F238E27FC236}">
                <a16:creationId xmlns:a16="http://schemas.microsoft.com/office/drawing/2014/main" id="{2AE03B15-C704-43A4-BE42-62D09237DDEE}"/>
              </a:ext>
            </a:extLst>
          </p:cNvPr>
          <p:cNvCxnSpPr>
            <a:cxnSpLocks/>
          </p:cNvCxnSpPr>
          <p:nvPr userDrawn="1"/>
        </p:nvCxnSpPr>
        <p:spPr>
          <a:xfrm>
            <a:off x="8040181" y="4293195"/>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155455"/>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0FDB-6243-4B0C-9F92-6F5E55DED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EAD694-4B45-45EB-8449-8D7923D39A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4C950F7-008E-4676-B698-8A29F2E205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82FBFC-1B2B-4AC0-A78A-11E45E35D159}"/>
              </a:ext>
            </a:extLst>
          </p:cNvPr>
          <p:cNvSpPr>
            <a:spLocks noGrp="1"/>
          </p:cNvSpPr>
          <p:nvPr>
            <p:ph type="dt" sz="half" idx="10"/>
          </p:nvPr>
        </p:nvSpPr>
        <p:spPr/>
        <p:txBody>
          <a:bodyPr/>
          <a:lstStyle/>
          <a:p>
            <a:fld id="{9C62FEC0-9576-4608-8117-E459DC7C76B9}" type="datetimeFigureOut">
              <a:rPr lang="en-GB" smtClean="0"/>
              <a:t>11/12/2024</a:t>
            </a:fld>
            <a:endParaRPr lang="en-GB"/>
          </a:p>
        </p:txBody>
      </p:sp>
      <p:sp>
        <p:nvSpPr>
          <p:cNvPr id="6" name="Footer Placeholder 5">
            <a:extLst>
              <a:ext uri="{FF2B5EF4-FFF2-40B4-BE49-F238E27FC236}">
                <a16:creationId xmlns:a16="http://schemas.microsoft.com/office/drawing/2014/main" id="{3DB8A9FE-DDE8-4747-93F8-70DA7201AA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64911E-A5D4-40B0-BAB7-63BB8ED0ED12}"/>
              </a:ext>
            </a:extLst>
          </p:cNvPr>
          <p:cNvSpPr>
            <a:spLocks noGrp="1"/>
          </p:cNvSpPr>
          <p:nvPr>
            <p:ph type="sldNum" sz="quarter" idx="12"/>
          </p:nvPr>
        </p:nvSpPr>
        <p:spPr/>
        <p:txBody>
          <a:bodyPr/>
          <a:lstStyle/>
          <a:p>
            <a:fld id="{A56CD13F-9EAF-4CF9-AF20-C2ED181C158E}" type="slidenum">
              <a:rPr lang="en-GB" smtClean="0"/>
              <a:t>‹#›</a:t>
            </a:fld>
            <a:endParaRPr lang="en-GB"/>
          </a:p>
        </p:txBody>
      </p:sp>
    </p:spTree>
    <p:extLst>
      <p:ext uri="{BB962C8B-B14F-4D97-AF65-F5344CB8AC3E}">
        <p14:creationId xmlns:p14="http://schemas.microsoft.com/office/powerpoint/2010/main" val="12310546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Profiles - Six Name Profiles">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C683575C-C4B9-4E2F-9D9F-FEBDB331FA64}"/>
              </a:ext>
            </a:extLst>
          </p:cNvPr>
          <p:cNvSpPr>
            <a:spLocks noGrp="1"/>
          </p:cNvSpPr>
          <p:nvPr>
            <p:ph type="title"/>
          </p:nvPr>
        </p:nvSpPr>
        <p:spPr>
          <a:xfrm>
            <a:off x="554211" y="512645"/>
            <a:ext cx="11085483" cy="792282"/>
          </a:xfrm>
        </p:spPr>
        <p:txBody>
          <a:bodyPr/>
          <a:lstStyle/>
          <a:p>
            <a:r>
              <a:rPr lang="en-GB"/>
              <a:t>Click to edit Master title style</a:t>
            </a:r>
          </a:p>
        </p:txBody>
      </p:sp>
      <p:cxnSp>
        <p:nvCxnSpPr>
          <p:cNvPr id="32" name="Straight Connector 31">
            <a:extLst>
              <a:ext uri="{FF2B5EF4-FFF2-40B4-BE49-F238E27FC236}">
                <a16:creationId xmlns:a16="http://schemas.microsoft.com/office/drawing/2014/main" id="{489D076B-26A2-474D-925F-D4CF348D9272}"/>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33" name="Picture Placeholder 14">
            <a:extLst>
              <a:ext uri="{FF2B5EF4-FFF2-40B4-BE49-F238E27FC236}">
                <a16:creationId xmlns:a16="http://schemas.microsoft.com/office/drawing/2014/main" id="{74495213-3AF1-42BD-867D-D8579D54150F}"/>
              </a:ext>
            </a:extLst>
          </p:cNvPr>
          <p:cNvSpPr>
            <a:spLocks noGrp="1"/>
          </p:cNvSpPr>
          <p:nvPr>
            <p:ph type="pic" sz="quarter" idx="15"/>
          </p:nvPr>
        </p:nvSpPr>
        <p:spPr>
          <a:xfrm>
            <a:off x="552306" y="1644920"/>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34" name="Text Placeholder 7">
            <a:extLst>
              <a:ext uri="{FF2B5EF4-FFF2-40B4-BE49-F238E27FC236}">
                <a16:creationId xmlns:a16="http://schemas.microsoft.com/office/drawing/2014/main" id="{4F5530C5-3AA0-43DA-A346-E167D251F458}"/>
              </a:ext>
            </a:extLst>
          </p:cNvPr>
          <p:cNvSpPr>
            <a:spLocks noGrp="1"/>
          </p:cNvSpPr>
          <p:nvPr>
            <p:ph type="body" sz="quarter" idx="13" hasCustomPrompt="1"/>
          </p:nvPr>
        </p:nvSpPr>
        <p:spPr>
          <a:xfrm>
            <a:off x="2131257" y="2038402"/>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en-GB"/>
              <a:t>Click to edit text </a:t>
            </a:r>
          </a:p>
          <a:p>
            <a:pPr lvl="1"/>
            <a:r>
              <a:rPr lang="en-GB"/>
              <a:t>Second level</a:t>
            </a:r>
          </a:p>
        </p:txBody>
      </p:sp>
      <p:sp>
        <p:nvSpPr>
          <p:cNvPr id="37" name="Picture Placeholder 14">
            <a:extLst>
              <a:ext uri="{FF2B5EF4-FFF2-40B4-BE49-F238E27FC236}">
                <a16:creationId xmlns:a16="http://schemas.microsoft.com/office/drawing/2014/main" id="{6CBE9017-C530-4B6C-A061-200A955633D3}"/>
              </a:ext>
            </a:extLst>
          </p:cNvPr>
          <p:cNvSpPr>
            <a:spLocks noGrp="1"/>
          </p:cNvSpPr>
          <p:nvPr>
            <p:ph type="pic" sz="quarter" idx="16"/>
          </p:nvPr>
        </p:nvSpPr>
        <p:spPr>
          <a:xfrm>
            <a:off x="552306" y="3201177"/>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38" name="Text Placeholder 7">
            <a:extLst>
              <a:ext uri="{FF2B5EF4-FFF2-40B4-BE49-F238E27FC236}">
                <a16:creationId xmlns:a16="http://schemas.microsoft.com/office/drawing/2014/main" id="{34D60246-2F54-434D-BCEC-61BDCB970F08}"/>
              </a:ext>
            </a:extLst>
          </p:cNvPr>
          <p:cNvSpPr>
            <a:spLocks noGrp="1"/>
          </p:cNvSpPr>
          <p:nvPr>
            <p:ph type="body" sz="quarter" idx="17" hasCustomPrompt="1"/>
          </p:nvPr>
        </p:nvSpPr>
        <p:spPr>
          <a:xfrm>
            <a:off x="2131257" y="3593118"/>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en-GB"/>
              <a:t>Click to edit text </a:t>
            </a:r>
          </a:p>
          <a:p>
            <a:pPr lvl="1"/>
            <a:r>
              <a:rPr lang="en-GB"/>
              <a:t>Second level</a:t>
            </a:r>
          </a:p>
        </p:txBody>
      </p:sp>
      <p:sp>
        <p:nvSpPr>
          <p:cNvPr id="39" name="Picture Placeholder 14">
            <a:extLst>
              <a:ext uri="{FF2B5EF4-FFF2-40B4-BE49-F238E27FC236}">
                <a16:creationId xmlns:a16="http://schemas.microsoft.com/office/drawing/2014/main" id="{A7107C72-2EDB-4ECA-8454-D356EC4F45C5}"/>
              </a:ext>
            </a:extLst>
          </p:cNvPr>
          <p:cNvSpPr>
            <a:spLocks noGrp="1"/>
          </p:cNvSpPr>
          <p:nvPr>
            <p:ph type="pic" sz="quarter" idx="18"/>
          </p:nvPr>
        </p:nvSpPr>
        <p:spPr>
          <a:xfrm>
            <a:off x="552306" y="4757432"/>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40" name="Text Placeholder 7">
            <a:extLst>
              <a:ext uri="{FF2B5EF4-FFF2-40B4-BE49-F238E27FC236}">
                <a16:creationId xmlns:a16="http://schemas.microsoft.com/office/drawing/2014/main" id="{B6EF5E86-92AE-4DF0-BB72-1ACABA04061B}"/>
              </a:ext>
            </a:extLst>
          </p:cNvPr>
          <p:cNvSpPr>
            <a:spLocks noGrp="1"/>
          </p:cNvSpPr>
          <p:nvPr>
            <p:ph type="body" sz="quarter" idx="19" hasCustomPrompt="1"/>
          </p:nvPr>
        </p:nvSpPr>
        <p:spPr>
          <a:xfrm>
            <a:off x="2131257" y="5149373"/>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en-GB"/>
              <a:t>Click to edit text </a:t>
            </a:r>
          </a:p>
          <a:p>
            <a:pPr lvl="1"/>
            <a:r>
              <a:rPr lang="en-GB"/>
              <a:t>Second level</a:t>
            </a:r>
          </a:p>
        </p:txBody>
      </p:sp>
      <p:sp>
        <p:nvSpPr>
          <p:cNvPr id="41" name="Picture Placeholder 14">
            <a:extLst>
              <a:ext uri="{FF2B5EF4-FFF2-40B4-BE49-F238E27FC236}">
                <a16:creationId xmlns:a16="http://schemas.microsoft.com/office/drawing/2014/main" id="{6470DC53-31A1-4886-96DD-24E8DB5DD9C4}"/>
              </a:ext>
            </a:extLst>
          </p:cNvPr>
          <p:cNvSpPr>
            <a:spLocks noGrp="1"/>
          </p:cNvSpPr>
          <p:nvPr>
            <p:ph type="pic" sz="quarter" idx="20"/>
          </p:nvPr>
        </p:nvSpPr>
        <p:spPr>
          <a:xfrm>
            <a:off x="6167420" y="1644920"/>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42" name="Text Placeholder 7">
            <a:extLst>
              <a:ext uri="{FF2B5EF4-FFF2-40B4-BE49-F238E27FC236}">
                <a16:creationId xmlns:a16="http://schemas.microsoft.com/office/drawing/2014/main" id="{AD8B2916-BAAC-4A71-97D3-1324495398E1}"/>
              </a:ext>
            </a:extLst>
          </p:cNvPr>
          <p:cNvSpPr>
            <a:spLocks noGrp="1"/>
          </p:cNvSpPr>
          <p:nvPr>
            <p:ph type="body" sz="quarter" idx="21" hasCustomPrompt="1"/>
          </p:nvPr>
        </p:nvSpPr>
        <p:spPr>
          <a:xfrm>
            <a:off x="7746371" y="2038402"/>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en-GB"/>
              <a:t>Click to edit text </a:t>
            </a:r>
          </a:p>
          <a:p>
            <a:pPr lvl="1"/>
            <a:r>
              <a:rPr lang="en-GB"/>
              <a:t>Second level</a:t>
            </a:r>
          </a:p>
        </p:txBody>
      </p:sp>
      <p:sp>
        <p:nvSpPr>
          <p:cNvPr id="43" name="Picture Placeholder 14">
            <a:extLst>
              <a:ext uri="{FF2B5EF4-FFF2-40B4-BE49-F238E27FC236}">
                <a16:creationId xmlns:a16="http://schemas.microsoft.com/office/drawing/2014/main" id="{CE347703-514B-459B-A699-56915BD151AF}"/>
              </a:ext>
            </a:extLst>
          </p:cNvPr>
          <p:cNvSpPr>
            <a:spLocks noGrp="1"/>
          </p:cNvSpPr>
          <p:nvPr>
            <p:ph type="pic" sz="quarter" idx="22"/>
          </p:nvPr>
        </p:nvSpPr>
        <p:spPr>
          <a:xfrm>
            <a:off x="6167420" y="3201177"/>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44" name="Text Placeholder 7">
            <a:extLst>
              <a:ext uri="{FF2B5EF4-FFF2-40B4-BE49-F238E27FC236}">
                <a16:creationId xmlns:a16="http://schemas.microsoft.com/office/drawing/2014/main" id="{87ED199E-E1CB-43A8-BB2F-E9906D67BA30}"/>
              </a:ext>
            </a:extLst>
          </p:cNvPr>
          <p:cNvSpPr>
            <a:spLocks noGrp="1"/>
          </p:cNvSpPr>
          <p:nvPr>
            <p:ph type="body" sz="quarter" idx="23" hasCustomPrompt="1"/>
          </p:nvPr>
        </p:nvSpPr>
        <p:spPr>
          <a:xfrm>
            <a:off x="7746371" y="3593118"/>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en-GB"/>
              <a:t>Click to edit text </a:t>
            </a:r>
          </a:p>
          <a:p>
            <a:pPr lvl="1"/>
            <a:r>
              <a:rPr lang="en-GB"/>
              <a:t>Second level</a:t>
            </a:r>
          </a:p>
        </p:txBody>
      </p:sp>
      <p:sp>
        <p:nvSpPr>
          <p:cNvPr id="45" name="Picture Placeholder 14">
            <a:extLst>
              <a:ext uri="{FF2B5EF4-FFF2-40B4-BE49-F238E27FC236}">
                <a16:creationId xmlns:a16="http://schemas.microsoft.com/office/drawing/2014/main" id="{064781D7-E620-4CDA-8D0D-4A4971B11A42}"/>
              </a:ext>
            </a:extLst>
          </p:cNvPr>
          <p:cNvSpPr>
            <a:spLocks noGrp="1"/>
          </p:cNvSpPr>
          <p:nvPr>
            <p:ph type="pic" sz="quarter" idx="24"/>
          </p:nvPr>
        </p:nvSpPr>
        <p:spPr>
          <a:xfrm>
            <a:off x="6167420" y="4757432"/>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46" name="Text Placeholder 7">
            <a:extLst>
              <a:ext uri="{FF2B5EF4-FFF2-40B4-BE49-F238E27FC236}">
                <a16:creationId xmlns:a16="http://schemas.microsoft.com/office/drawing/2014/main" id="{57EF6C9F-85E3-40FB-9407-9352A5EED4CB}"/>
              </a:ext>
            </a:extLst>
          </p:cNvPr>
          <p:cNvSpPr>
            <a:spLocks noGrp="1"/>
          </p:cNvSpPr>
          <p:nvPr>
            <p:ph type="body" sz="quarter" idx="25" hasCustomPrompt="1"/>
          </p:nvPr>
        </p:nvSpPr>
        <p:spPr>
          <a:xfrm>
            <a:off x="7746371" y="5149373"/>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en-GB"/>
              <a:t>Click to edit text </a:t>
            </a:r>
          </a:p>
          <a:p>
            <a:pPr lvl="1"/>
            <a:r>
              <a:rPr lang="en-GB"/>
              <a:t>Second level</a:t>
            </a:r>
          </a:p>
        </p:txBody>
      </p:sp>
    </p:spTree>
    <p:extLst>
      <p:ext uri="{BB962C8B-B14F-4D97-AF65-F5344CB8AC3E}">
        <p14:creationId xmlns:p14="http://schemas.microsoft.com/office/powerpoint/2010/main" val="2788331598"/>
      </p:ext>
    </p:extLst>
  </p:cSld>
  <p:clrMapOvr>
    <a:masterClrMapping/>
  </p:clrMapOvr>
  <p:transition>
    <p:fade/>
  </p:transition>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Profiles - Six Name Profiles - Dark">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C683575C-C4B9-4E2F-9D9F-FEBDB331FA64}"/>
              </a:ext>
            </a:extLst>
          </p:cNvPr>
          <p:cNvSpPr>
            <a:spLocks noGrp="1"/>
          </p:cNvSpPr>
          <p:nvPr>
            <p:ph type="title"/>
          </p:nvPr>
        </p:nvSpPr>
        <p:spPr>
          <a:xfrm>
            <a:off x="554211" y="512645"/>
            <a:ext cx="11085483" cy="792282"/>
          </a:xfrm>
        </p:spPr>
        <p:txBody>
          <a:bodyPr/>
          <a:lstStyle>
            <a:lvl1pPr>
              <a:defRPr>
                <a:solidFill>
                  <a:schemeClr val="bg1"/>
                </a:solidFill>
              </a:defRPr>
            </a:lvl1pPr>
          </a:lstStyle>
          <a:p>
            <a:r>
              <a:rPr lang="en-GB"/>
              <a:t>Click to edit Master title style</a:t>
            </a:r>
          </a:p>
        </p:txBody>
      </p:sp>
      <p:cxnSp>
        <p:nvCxnSpPr>
          <p:cNvPr id="32" name="Straight Connector 31">
            <a:extLst>
              <a:ext uri="{FF2B5EF4-FFF2-40B4-BE49-F238E27FC236}">
                <a16:creationId xmlns:a16="http://schemas.microsoft.com/office/drawing/2014/main" id="{489D076B-26A2-474D-925F-D4CF348D9272}"/>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33" name="Picture Placeholder 14">
            <a:extLst>
              <a:ext uri="{FF2B5EF4-FFF2-40B4-BE49-F238E27FC236}">
                <a16:creationId xmlns:a16="http://schemas.microsoft.com/office/drawing/2014/main" id="{74495213-3AF1-42BD-867D-D8579D54150F}"/>
              </a:ext>
            </a:extLst>
          </p:cNvPr>
          <p:cNvSpPr>
            <a:spLocks noGrp="1"/>
          </p:cNvSpPr>
          <p:nvPr>
            <p:ph type="pic" sz="quarter" idx="15"/>
          </p:nvPr>
        </p:nvSpPr>
        <p:spPr>
          <a:xfrm>
            <a:off x="552306" y="1644920"/>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34" name="Text Placeholder 7">
            <a:extLst>
              <a:ext uri="{FF2B5EF4-FFF2-40B4-BE49-F238E27FC236}">
                <a16:creationId xmlns:a16="http://schemas.microsoft.com/office/drawing/2014/main" id="{4F5530C5-3AA0-43DA-A346-E167D251F458}"/>
              </a:ext>
            </a:extLst>
          </p:cNvPr>
          <p:cNvSpPr>
            <a:spLocks noGrp="1"/>
          </p:cNvSpPr>
          <p:nvPr>
            <p:ph type="body" sz="quarter" idx="13" hasCustomPrompt="1"/>
          </p:nvPr>
        </p:nvSpPr>
        <p:spPr>
          <a:xfrm>
            <a:off x="2131257" y="2038402"/>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en-GB"/>
              <a:t>Click to edit text </a:t>
            </a:r>
          </a:p>
          <a:p>
            <a:pPr lvl="1"/>
            <a:r>
              <a:rPr lang="en-GB"/>
              <a:t>Second level</a:t>
            </a:r>
          </a:p>
        </p:txBody>
      </p:sp>
      <p:sp>
        <p:nvSpPr>
          <p:cNvPr id="37" name="Picture Placeholder 14">
            <a:extLst>
              <a:ext uri="{FF2B5EF4-FFF2-40B4-BE49-F238E27FC236}">
                <a16:creationId xmlns:a16="http://schemas.microsoft.com/office/drawing/2014/main" id="{6CBE9017-C530-4B6C-A061-200A955633D3}"/>
              </a:ext>
            </a:extLst>
          </p:cNvPr>
          <p:cNvSpPr>
            <a:spLocks noGrp="1"/>
          </p:cNvSpPr>
          <p:nvPr>
            <p:ph type="pic" sz="quarter" idx="16"/>
          </p:nvPr>
        </p:nvSpPr>
        <p:spPr>
          <a:xfrm>
            <a:off x="552306" y="3201177"/>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38" name="Text Placeholder 7">
            <a:extLst>
              <a:ext uri="{FF2B5EF4-FFF2-40B4-BE49-F238E27FC236}">
                <a16:creationId xmlns:a16="http://schemas.microsoft.com/office/drawing/2014/main" id="{34D60246-2F54-434D-BCEC-61BDCB970F08}"/>
              </a:ext>
            </a:extLst>
          </p:cNvPr>
          <p:cNvSpPr>
            <a:spLocks noGrp="1"/>
          </p:cNvSpPr>
          <p:nvPr>
            <p:ph type="body" sz="quarter" idx="17" hasCustomPrompt="1"/>
          </p:nvPr>
        </p:nvSpPr>
        <p:spPr>
          <a:xfrm>
            <a:off x="2131257" y="3593118"/>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en-GB"/>
              <a:t>Click to edit text </a:t>
            </a:r>
          </a:p>
          <a:p>
            <a:pPr lvl="1"/>
            <a:r>
              <a:rPr lang="en-GB"/>
              <a:t>Second level</a:t>
            </a:r>
          </a:p>
        </p:txBody>
      </p:sp>
      <p:sp>
        <p:nvSpPr>
          <p:cNvPr id="39" name="Picture Placeholder 14">
            <a:extLst>
              <a:ext uri="{FF2B5EF4-FFF2-40B4-BE49-F238E27FC236}">
                <a16:creationId xmlns:a16="http://schemas.microsoft.com/office/drawing/2014/main" id="{A7107C72-2EDB-4ECA-8454-D356EC4F45C5}"/>
              </a:ext>
            </a:extLst>
          </p:cNvPr>
          <p:cNvSpPr>
            <a:spLocks noGrp="1"/>
          </p:cNvSpPr>
          <p:nvPr>
            <p:ph type="pic" sz="quarter" idx="18"/>
          </p:nvPr>
        </p:nvSpPr>
        <p:spPr>
          <a:xfrm>
            <a:off x="552306" y="4757432"/>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40" name="Text Placeholder 7">
            <a:extLst>
              <a:ext uri="{FF2B5EF4-FFF2-40B4-BE49-F238E27FC236}">
                <a16:creationId xmlns:a16="http://schemas.microsoft.com/office/drawing/2014/main" id="{B6EF5E86-92AE-4DF0-BB72-1ACABA04061B}"/>
              </a:ext>
            </a:extLst>
          </p:cNvPr>
          <p:cNvSpPr>
            <a:spLocks noGrp="1"/>
          </p:cNvSpPr>
          <p:nvPr>
            <p:ph type="body" sz="quarter" idx="19" hasCustomPrompt="1"/>
          </p:nvPr>
        </p:nvSpPr>
        <p:spPr>
          <a:xfrm>
            <a:off x="2131257" y="5149373"/>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en-GB"/>
              <a:t>Click to edit text </a:t>
            </a:r>
          </a:p>
          <a:p>
            <a:pPr lvl="1"/>
            <a:r>
              <a:rPr lang="en-GB"/>
              <a:t>Second level</a:t>
            </a:r>
          </a:p>
        </p:txBody>
      </p:sp>
      <p:sp>
        <p:nvSpPr>
          <p:cNvPr id="41" name="Picture Placeholder 14">
            <a:extLst>
              <a:ext uri="{FF2B5EF4-FFF2-40B4-BE49-F238E27FC236}">
                <a16:creationId xmlns:a16="http://schemas.microsoft.com/office/drawing/2014/main" id="{6470DC53-31A1-4886-96DD-24E8DB5DD9C4}"/>
              </a:ext>
            </a:extLst>
          </p:cNvPr>
          <p:cNvSpPr>
            <a:spLocks noGrp="1"/>
          </p:cNvSpPr>
          <p:nvPr>
            <p:ph type="pic" sz="quarter" idx="20"/>
          </p:nvPr>
        </p:nvSpPr>
        <p:spPr>
          <a:xfrm>
            <a:off x="6167420" y="1644920"/>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42" name="Text Placeholder 7">
            <a:extLst>
              <a:ext uri="{FF2B5EF4-FFF2-40B4-BE49-F238E27FC236}">
                <a16:creationId xmlns:a16="http://schemas.microsoft.com/office/drawing/2014/main" id="{AD8B2916-BAAC-4A71-97D3-1324495398E1}"/>
              </a:ext>
            </a:extLst>
          </p:cNvPr>
          <p:cNvSpPr>
            <a:spLocks noGrp="1"/>
          </p:cNvSpPr>
          <p:nvPr>
            <p:ph type="body" sz="quarter" idx="21" hasCustomPrompt="1"/>
          </p:nvPr>
        </p:nvSpPr>
        <p:spPr>
          <a:xfrm>
            <a:off x="7746371" y="2038402"/>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en-GB"/>
              <a:t>Click to edit text </a:t>
            </a:r>
          </a:p>
          <a:p>
            <a:pPr lvl="1"/>
            <a:r>
              <a:rPr lang="en-GB"/>
              <a:t>Second level</a:t>
            </a:r>
          </a:p>
        </p:txBody>
      </p:sp>
      <p:sp>
        <p:nvSpPr>
          <p:cNvPr id="43" name="Picture Placeholder 14">
            <a:extLst>
              <a:ext uri="{FF2B5EF4-FFF2-40B4-BE49-F238E27FC236}">
                <a16:creationId xmlns:a16="http://schemas.microsoft.com/office/drawing/2014/main" id="{CE347703-514B-459B-A699-56915BD151AF}"/>
              </a:ext>
            </a:extLst>
          </p:cNvPr>
          <p:cNvSpPr>
            <a:spLocks noGrp="1"/>
          </p:cNvSpPr>
          <p:nvPr>
            <p:ph type="pic" sz="quarter" idx="22"/>
          </p:nvPr>
        </p:nvSpPr>
        <p:spPr>
          <a:xfrm>
            <a:off x="6167420" y="3201177"/>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44" name="Text Placeholder 7">
            <a:extLst>
              <a:ext uri="{FF2B5EF4-FFF2-40B4-BE49-F238E27FC236}">
                <a16:creationId xmlns:a16="http://schemas.microsoft.com/office/drawing/2014/main" id="{87ED199E-E1CB-43A8-BB2F-E9906D67BA30}"/>
              </a:ext>
            </a:extLst>
          </p:cNvPr>
          <p:cNvSpPr>
            <a:spLocks noGrp="1"/>
          </p:cNvSpPr>
          <p:nvPr>
            <p:ph type="body" sz="quarter" idx="23" hasCustomPrompt="1"/>
          </p:nvPr>
        </p:nvSpPr>
        <p:spPr>
          <a:xfrm>
            <a:off x="7746371" y="3593118"/>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en-GB"/>
              <a:t>Click to edit text </a:t>
            </a:r>
          </a:p>
          <a:p>
            <a:pPr lvl="1"/>
            <a:r>
              <a:rPr lang="en-GB"/>
              <a:t>Second level</a:t>
            </a:r>
          </a:p>
        </p:txBody>
      </p:sp>
      <p:sp>
        <p:nvSpPr>
          <p:cNvPr id="45" name="Picture Placeholder 14">
            <a:extLst>
              <a:ext uri="{FF2B5EF4-FFF2-40B4-BE49-F238E27FC236}">
                <a16:creationId xmlns:a16="http://schemas.microsoft.com/office/drawing/2014/main" id="{064781D7-E620-4CDA-8D0D-4A4971B11A42}"/>
              </a:ext>
            </a:extLst>
          </p:cNvPr>
          <p:cNvSpPr>
            <a:spLocks noGrp="1"/>
          </p:cNvSpPr>
          <p:nvPr>
            <p:ph type="pic" sz="quarter" idx="24"/>
          </p:nvPr>
        </p:nvSpPr>
        <p:spPr>
          <a:xfrm>
            <a:off x="6167420" y="4757432"/>
            <a:ext cx="1406950" cy="1406990"/>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46" name="Text Placeholder 7">
            <a:extLst>
              <a:ext uri="{FF2B5EF4-FFF2-40B4-BE49-F238E27FC236}">
                <a16:creationId xmlns:a16="http://schemas.microsoft.com/office/drawing/2014/main" id="{57EF6C9F-85E3-40FB-9407-9352A5EED4CB}"/>
              </a:ext>
            </a:extLst>
          </p:cNvPr>
          <p:cNvSpPr>
            <a:spLocks noGrp="1"/>
          </p:cNvSpPr>
          <p:nvPr>
            <p:ph type="body" sz="quarter" idx="25" hasCustomPrompt="1"/>
          </p:nvPr>
        </p:nvSpPr>
        <p:spPr>
          <a:xfrm>
            <a:off x="7746371" y="5149373"/>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en-GB"/>
              <a:t>Click to edit text </a:t>
            </a:r>
          </a:p>
          <a:p>
            <a:pPr lvl="1"/>
            <a:r>
              <a:rPr lang="en-GB"/>
              <a:t>Second level</a:t>
            </a:r>
          </a:p>
        </p:txBody>
      </p:sp>
    </p:spTree>
    <p:extLst>
      <p:ext uri="{BB962C8B-B14F-4D97-AF65-F5344CB8AC3E}">
        <p14:creationId xmlns:p14="http://schemas.microsoft.com/office/powerpoint/2010/main" val="3346978916"/>
      </p:ext>
    </p:extLst>
  </p:cSld>
  <p:clrMapOvr>
    <a:masterClrMapping/>
  </p:clrMapOvr>
  <p:transition>
    <p:fade/>
  </p:transition>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Profiles - Eight Name Profiles">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B600BB97-C2E3-4E66-95D4-0298C359B6A5}"/>
              </a:ext>
            </a:extLst>
          </p:cNvPr>
          <p:cNvSpPr>
            <a:spLocks noGrp="1"/>
          </p:cNvSpPr>
          <p:nvPr>
            <p:ph type="title"/>
          </p:nvPr>
        </p:nvSpPr>
        <p:spPr>
          <a:xfrm>
            <a:off x="554211" y="512645"/>
            <a:ext cx="11085483" cy="792282"/>
          </a:xfrm>
        </p:spPr>
        <p:txBody>
          <a:bodyPr/>
          <a:lstStyle/>
          <a:p>
            <a:r>
              <a:rPr lang="en-GB"/>
              <a:t>Click to edit Master title style</a:t>
            </a:r>
          </a:p>
        </p:txBody>
      </p:sp>
      <p:cxnSp>
        <p:nvCxnSpPr>
          <p:cNvPr id="39" name="Straight Connector 38">
            <a:extLst>
              <a:ext uri="{FF2B5EF4-FFF2-40B4-BE49-F238E27FC236}">
                <a16:creationId xmlns:a16="http://schemas.microsoft.com/office/drawing/2014/main" id="{D6DB83E4-E72D-4A5B-B643-83A6589A5AB4}"/>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40" name="Picture Placeholder 14">
            <a:extLst>
              <a:ext uri="{FF2B5EF4-FFF2-40B4-BE49-F238E27FC236}">
                <a16:creationId xmlns:a16="http://schemas.microsoft.com/office/drawing/2014/main" id="{9D15D003-E1BD-4E78-9CE6-1EB83EEF0DF4}"/>
              </a:ext>
            </a:extLst>
          </p:cNvPr>
          <p:cNvSpPr>
            <a:spLocks noGrp="1"/>
          </p:cNvSpPr>
          <p:nvPr>
            <p:ph type="pic" sz="quarter" idx="15"/>
          </p:nvPr>
        </p:nvSpPr>
        <p:spPr>
          <a:xfrm>
            <a:off x="552306" y="1644920"/>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41" name="Text Placeholder 7">
            <a:extLst>
              <a:ext uri="{FF2B5EF4-FFF2-40B4-BE49-F238E27FC236}">
                <a16:creationId xmlns:a16="http://schemas.microsoft.com/office/drawing/2014/main" id="{D31CFFDF-803A-4295-A1F7-0711B416F0CF}"/>
              </a:ext>
            </a:extLst>
          </p:cNvPr>
          <p:cNvSpPr>
            <a:spLocks noGrp="1"/>
          </p:cNvSpPr>
          <p:nvPr>
            <p:ph type="body" sz="quarter" idx="13" hasCustomPrompt="1"/>
          </p:nvPr>
        </p:nvSpPr>
        <p:spPr>
          <a:xfrm>
            <a:off x="1809369" y="1837249"/>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en-GB"/>
              <a:t>Click to edit text </a:t>
            </a:r>
          </a:p>
          <a:p>
            <a:pPr lvl="1"/>
            <a:r>
              <a:rPr lang="en-GB"/>
              <a:t>Second level</a:t>
            </a:r>
          </a:p>
        </p:txBody>
      </p:sp>
      <p:sp>
        <p:nvSpPr>
          <p:cNvPr id="57" name="Picture Placeholder 14">
            <a:extLst>
              <a:ext uri="{FF2B5EF4-FFF2-40B4-BE49-F238E27FC236}">
                <a16:creationId xmlns:a16="http://schemas.microsoft.com/office/drawing/2014/main" id="{EB0C49C5-4742-40C1-9D0F-85237002793E}"/>
              </a:ext>
            </a:extLst>
          </p:cNvPr>
          <p:cNvSpPr>
            <a:spLocks noGrp="1"/>
          </p:cNvSpPr>
          <p:nvPr>
            <p:ph type="pic" sz="quarter" idx="16"/>
          </p:nvPr>
        </p:nvSpPr>
        <p:spPr>
          <a:xfrm>
            <a:off x="552306" y="2815499"/>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58" name="Picture Placeholder 14">
            <a:extLst>
              <a:ext uri="{FF2B5EF4-FFF2-40B4-BE49-F238E27FC236}">
                <a16:creationId xmlns:a16="http://schemas.microsoft.com/office/drawing/2014/main" id="{C1830070-A506-4604-9EFD-E8DD509E8BC3}"/>
              </a:ext>
            </a:extLst>
          </p:cNvPr>
          <p:cNvSpPr>
            <a:spLocks noGrp="1"/>
          </p:cNvSpPr>
          <p:nvPr>
            <p:ph type="pic" sz="quarter" idx="17"/>
          </p:nvPr>
        </p:nvSpPr>
        <p:spPr>
          <a:xfrm>
            <a:off x="552306" y="3986078"/>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59" name="Picture Placeholder 14">
            <a:extLst>
              <a:ext uri="{FF2B5EF4-FFF2-40B4-BE49-F238E27FC236}">
                <a16:creationId xmlns:a16="http://schemas.microsoft.com/office/drawing/2014/main" id="{BE584E3E-2BBB-438F-BB7F-F21AF4D744A8}"/>
              </a:ext>
            </a:extLst>
          </p:cNvPr>
          <p:cNvSpPr>
            <a:spLocks noGrp="1"/>
          </p:cNvSpPr>
          <p:nvPr>
            <p:ph type="pic" sz="quarter" idx="18"/>
          </p:nvPr>
        </p:nvSpPr>
        <p:spPr>
          <a:xfrm>
            <a:off x="552306" y="5156656"/>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65" name="Text Placeholder 7">
            <a:extLst>
              <a:ext uri="{FF2B5EF4-FFF2-40B4-BE49-F238E27FC236}">
                <a16:creationId xmlns:a16="http://schemas.microsoft.com/office/drawing/2014/main" id="{31F65786-1174-48B7-B643-CBF347172DA3}"/>
              </a:ext>
            </a:extLst>
          </p:cNvPr>
          <p:cNvSpPr>
            <a:spLocks noGrp="1"/>
          </p:cNvSpPr>
          <p:nvPr>
            <p:ph type="body" sz="quarter" idx="19" hasCustomPrompt="1"/>
          </p:nvPr>
        </p:nvSpPr>
        <p:spPr>
          <a:xfrm>
            <a:off x="1809369" y="3007828"/>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en-GB"/>
              <a:t>Click to edit text </a:t>
            </a:r>
          </a:p>
          <a:p>
            <a:pPr lvl="1"/>
            <a:r>
              <a:rPr lang="en-GB"/>
              <a:t>Second level</a:t>
            </a:r>
          </a:p>
        </p:txBody>
      </p:sp>
      <p:sp>
        <p:nvSpPr>
          <p:cNvPr id="67" name="Text Placeholder 7">
            <a:extLst>
              <a:ext uri="{FF2B5EF4-FFF2-40B4-BE49-F238E27FC236}">
                <a16:creationId xmlns:a16="http://schemas.microsoft.com/office/drawing/2014/main" id="{0BCFF047-2BE3-47B9-9151-A03E098CC432}"/>
              </a:ext>
            </a:extLst>
          </p:cNvPr>
          <p:cNvSpPr>
            <a:spLocks noGrp="1"/>
          </p:cNvSpPr>
          <p:nvPr>
            <p:ph type="body" sz="quarter" idx="20" hasCustomPrompt="1"/>
          </p:nvPr>
        </p:nvSpPr>
        <p:spPr>
          <a:xfrm>
            <a:off x="1809369" y="4178407"/>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en-GB"/>
              <a:t>Click to edit text </a:t>
            </a:r>
          </a:p>
          <a:p>
            <a:pPr lvl="1"/>
            <a:r>
              <a:rPr lang="en-GB"/>
              <a:t>Second level</a:t>
            </a:r>
          </a:p>
        </p:txBody>
      </p:sp>
      <p:sp>
        <p:nvSpPr>
          <p:cNvPr id="86" name="Text Placeholder 7">
            <a:extLst>
              <a:ext uri="{FF2B5EF4-FFF2-40B4-BE49-F238E27FC236}">
                <a16:creationId xmlns:a16="http://schemas.microsoft.com/office/drawing/2014/main" id="{DD2A57D3-EB15-4893-92A9-F58BA3202649}"/>
              </a:ext>
            </a:extLst>
          </p:cNvPr>
          <p:cNvSpPr>
            <a:spLocks noGrp="1"/>
          </p:cNvSpPr>
          <p:nvPr>
            <p:ph type="body" sz="quarter" idx="21" hasCustomPrompt="1"/>
          </p:nvPr>
        </p:nvSpPr>
        <p:spPr>
          <a:xfrm>
            <a:off x="1809369" y="5348985"/>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en-GB"/>
              <a:t>Click to edit text </a:t>
            </a:r>
          </a:p>
          <a:p>
            <a:pPr lvl="1"/>
            <a:r>
              <a:rPr lang="en-GB"/>
              <a:t>Second level</a:t>
            </a:r>
          </a:p>
        </p:txBody>
      </p:sp>
      <p:sp>
        <p:nvSpPr>
          <p:cNvPr id="87" name="Picture Placeholder 14">
            <a:extLst>
              <a:ext uri="{FF2B5EF4-FFF2-40B4-BE49-F238E27FC236}">
                <a16:creationId xmlns:a16="http://schemas.microsoft.com/office/drawing/2014/main" id="{23C4F3EE-BFF0-4E40-96E4-FE2B7DE80710}"/>
              </a:ext>
            </a:extLst>
          </p:cNvPr>
          <p:cNvSpPr>
            <a:spLocks noGrp="1"/>
          </p:cNvSpPr>
          <p:nvPr>
            <p:ph type="pic" sz="quarter" idx="22"/>
          </p:nvPr>
        </p:nvSpPr>
        <p:spPr>
          <a:xfrm>
            <a:off x="6167419" y="1644920"/>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88" name="Text Placeholder 7">
            <a:extLst>
              <a:ext uri="{FF2B5EF4-FFF2-40B4-BE49-F238E27FC236}">
                <a16:creationId xmlns:a16="http://schemas.microsoft.com/office/drawing/2014/main" id="{E54A773E-4FDE-4966-8075-C547FC0FCED7}"/>
              </a:ext>
            </a:extLst>
          </p:cNvPr>
          <p:cNvSpPr>
            <a:spLocks noGrp="1"/>
          </p:cNvSpPr>
          <p:nvPr>
            <p:ph type="body" sz="quarter" idx="23" hasCustomPrompt="1"/>
          </p:nvPr>
        </p:nvSpPr>
        <p:spPr>
          <a:xfrm>
            <a:off x="7424481" y="1837249"/>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en-GB"/>
              <a:t>Click to edit text </a:t>
            </a:r>
          </a:p>
          <a:p>
            <a:pPr lvl="1"/>
            <a:r>
              <a:rPr lang="en-GB"/>
              <a:t>Second level</a:t>
            </a:r>
          </a:p>
        </p:txBody>
      </p:sp>
      <p:sp>
        <p:nvSpPr>
          <p:cNvPr id="89" name="Picture Placeholder 14">
            <a:extLst>
              <a:ext uri="{FF2B5EF4-FFF2-40B4-BE49-F238E27FC236}">
                <a16:creationId xmlns:a16="http://schemas.microsoft.com/office/drawing/2014/main" id="{E890FD61-4C0A-4DE2-A179-529E52584449}"/>
              </a:ext>
            </a:extLst>
          </p:cNvPr>
          <p:cNvSpPr>
            <a:spLocks noGrp="1"/>
          </p:cNvSpPr>
          <p:nvPr>
            <p:ph type="pic" sz="quarter" idx="24"/>
          </p:nvPr>
        </p:nvSpPr>
        <p:spPr>
          <a:xfrm>
            <a:off x="6167419" y="2815499"/>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90" name="Picture Placeholder 14">
            <a:extLst>
              <a:ext uri="{FF2B5EF4-FFF2-40B4-BE49-F238E27FC236}">
                <a16:creationId xmlns:a16="http://schemas.microsoft.com/office/drawing/2014/main" id="{ED82CCD2-C351-4F86-8C79-592752F52494}"/>
              </a:ext>
            </a:extLst>
          </p:cNvPr>
          <p:cNvSpPr>
            <a:spLocks noGrp="1"/>
          </p:cNvSpPr>
          <p:nvPr>
            <p:ph type="pic" sz="quarter" idx="25"/>
          </p:nvPr>
        </p:nvSpPr>
        <p:spPr>
          <a:xfrm>
            <a:off x="6167419" y="3986078"/>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91" name="Picture Placeholder 14">
            <a:extLst>
              <a:ext uri="{FF2B5EF4-FFF2-40B4-BE49-F238E27FC236}">
                <a16:creationId xmlns:a16="http://schemas.microsoft.com/office/drawing/2014/main" id="{2204C394-2E55-41AF-8506-CDFA29AD4ACC}"/>
              </a:ext>
            </a:extLst>
          </p:cNvPr>
          <p:cNvSpPr>
            <a:spLocks noGrp="1"/>
          </p:cNvSpPr>
          <p:nvPr>
            <p:ph type="pic" sz="quarter" idx="26"/>
          </p:nvPr>
        </p:nvSpPr>
        <p:spPr>
          <a:xfrm>
            <a:off x="6167419" y="5156656"/>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92" name="Text Placeholder 7">
            <a:extLst>
              <a:ext uri="{FF2B5EF4-FFF2-40B4-BE49-F238E27FC236}">
                <a16:creationId xmlns:a16="http://schemas.microsoft.com/office/drawing/2014/main" id="{97AD3BC9-FC4F-4204-800F-C8F6F96646AA}"/>
              </a:ext>
            </a:extLst>
          </p:cNvPr>
          <p:cNvSpPr>
            <a:spLocks noGrp="1"/>
          </p:cNvSpPr>
          <p:nvPr>
            <p:ph type="body" sz="quarter" idx="27" hasCustomPrompt="1"/>
          </p:nvPr>
        </p:nvSpPr>
        <p:spPr>
          <a:xfrm>
            <a:off x="7424481" y="3007828"/>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en-GB"/>
              <a:t>Click to edit text </a:t>
            </a:r>
          </a:p>
          <a:p>
            <a:pPr lvl="1"/>
            <a:r>
              <a:rPr lang="en-GB"/>
              <a:t>Second level</a:t>
            </a:r>
          </a:p>
        </p:txBody>
      </p:sp>
      <p:sp>
        <p:nvSpPr>
          <p:cNvPr id="93" name="Text Placeholder 7">
            <a:extLst>
              <a:ext uri="{FF2B5EF4-FFF2-40B4-BE49-F238E27FC236}">
                <a16:creationId xmlns:a16="http://schemas.microsoft.com/office/drawing/2014/main" id="{3C07D480-0F9C-4D0D-8A64-0D29768C78C9}"/>
              </a:ext>
            </a:extLst>
          </p:cNvPr>
          <p:cNvSpPr>
            <a:spLocks noGrp="1"/>
          </p:cNvSpPr>
          <p:nvPr>
            <p:ph type="body" sz="quarter" idx="28" hasCustomPrompt="1"/>
          </p:nvPr>
        </p:nvSpPr>
        <p:spPr>
          <a:xfrm>
            <a:off x="7424481" y="4178407"/>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en-GB"/>
              <a:t>Click to edit text </a:t>
            </a:r>
          </a:p>
          <a:p>
            <a:pPr lvl="1"/>
            <a:r>
              <a:rPr lang="en-GB"/>
              <a:t>Second level</a:t>
            </a:r>
          </a:p>
        </p:txBody>
      </p:sp>
      <p:sp>
        <p:nvSpPr>
          <p:cNvPr id="94" name="Text Placeholder 7">
            <a:extLst>
              <a:ext uri="{FF2B5EF4-FFF2-40B4-BE49-F238E27FC236}">
                <a16:creationId xmlns:a16="http://schemas.microsoft.com/office/drawing/2014/main" id="{A9A5EA2F-086C-4316-ADEB-00F9E85FC8CB}"/>
              </a:ext>
            </a:extLst>
          </p:cNvPr>
          <p:cNvSpPr>
            <a:spLocks noGrp="1"/>
          </p:cNvSpPr>
          <p:nvPr>
            <p:ph type="body" sz="quarter" idx="29" hasCustomPrompt="1"/>
          </p:nvPr>
        </p:nvSpPr>
        <p:spPr>
          <a:xfrm>
            <a:off x="7424481" y="5348985"/>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accent1"/>
                </a:solidFill>
              </a:defRPr>
            </a:lvl1pPr>
            <a:lvl2pPr>
              <a:lnSpc>
                <a:spcPct val="100000"/>
              </a:lnSpc>
              <a:spcBef>
                <a:spcPts val="0"/>
              </a:spcBef>
              <a:spcAft>
                <a:spcPts val="300"/>
              </a:spcAft>
              <a:defRPr sz="1699" b="0" cap="none" spc="0" baseline="0">
                <a:solidFill>
                  <a:schemeClr val="accent4"/>
                </a:solidFill>
              </a:defRPr>
            </a:lvl2pPr>
          </a:lstStyle>
          <a:p>
            <a:pPr lvl="0"/>
            <a:r>
              <a:rPr lang="en-GB"/>
              <a:t>Click to edit text </a:t>
            </a:r>
          </a:p>
          <a:p>
            <a:pPr lvl="1"/>
            <a:r>
              <a:rPr lang="en-GB"/>
              <a:t>Second level</a:t>
            </a:r>
          </a:p>
        </p:txBody>
      </p:sp>
    </p:spTree>
    <p:extLst>
      <p:ext uri="{BB962C8B-B14F-4D97-AF65-F5344CB8AC3E}">
        <p14:creationId xmlns:p14="http://schemas.microsoft.com/office/powerpoint/2010/main" val="3698561404"/>
      </p:ext>
    </p:extLst>
  </p:cSld>
  <p:clrMapOvr>
    <a:masterClrMapping/>
  </p:clrMapOvr>
  <p:transition>
    <p:fade/>
  </p:transition>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Profiles - Eight Name Profiles - Dark">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B600BB97-C2E3-4E66-95D4-0298C359B6A5}"/>
              </a:ext>
            </a:extLst>
          </p:cNvPr>
          <p:cNvSpPr>
            <a:spLocks noGrp="1"/>
          </p:cNvSpPr>
          <p:nvPr>
            <p:ph type="title"/>
          </p:nvPr>
        </p:nvSpPr>
        <p:spPr>
          <a:xfrm>
            <a:off x="554211" y="512645"/>
            <a:ext cx="11085483" cy="792282"/>
          </a:xfrm>
        </p:spPr>
        <p:txBody>
          <a:bodyPr/>
          <a:lstStyle>
            <a:lvl1pPr>
              <a:defRPr>
                <a:solidFill>
                  <a:schemeClr val="bg1"/>
                </a:solidFill>
              </a:defRPr>
            </a:lvl1pPr>
          </a:lstStyle>
          <a:p>
            <a:r>
              <a:rPr lang="en-GB"/>
              <a:t>Click to edit Master title style</a:t>
            </a:r>
          </a:p>
        </p:txBody>
      </p:sp>
      <p:cxnSp>
        <p:nvCxnSpPr>
          <p:cNvPr id="39" name="Straight Connector 38">
            <a:extLst>
              <a:ext uri="{FF2B5EF4-FFF2-40B4-BE49-F238E27FC236}">
                <a16:creationId xmlns:a16="http://schemas.microsoft.com/office/drawing/2014/main" id="{D6DB83E4-E72D-4A5B-B643-83A6589A5AB4}"/>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40" name="Picture Placeholder 14">
            <a:extLst>
              <a:ext uri="{FF2B5EF4-FFF2-40B4-BE49-F238E27FC236}">
                <a16:creationId xmlns:a16="http://schemas.microsoft.com/office/drawing/2014/main" id="{9D15D003-E1BD-4E78-9CE6-1EB83EEF0DF4}"/>
              </a:ext>
            </a:extLst>
          </p:cNvPr>
          <p:cNvSpPr>
            <a:spLocks noGrp="1"/>
          </p:cNvSpPr>
          <p:nvPr>
            <p:ph type="pic" sz="quarter" idx="15"/>
          </p:nvPr>
        </p:nvSpPr>
        <p:spPr>
          <a:xfrm>
            <a:off x="552306" y="1644920"/>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41" name="Text Placeholder 7">
            <a:extLst>
              <a:ext uri="{FF2B5EF4-FFF2-40B4-BE49-F238E27FC236}">
                <a16:creationId xmlns:a16="http://schemas.microsoft.com/office/drawing/2014/main" id="{D31CFFDF-803A-4295-A1F7-0711B416F0CF}"/>
              </a:ext>
            </a:extLst>
          </p:cNvPr>
          <p:cNvSpPr>
            <a:spLocks noGrp="1"/>
          </p:cNvSpPr>
          <p:nvPr>
            <p:ph type="body" sz="quarter" idx="13" hasCustomPrompt="1"/>
          </p:nvPr>
        </p:nvSpPr>
        <p:spPr>
          <a:xfrm>
            <a:off x="1809369" y="1837249"/>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en-GB"/>
              <a:t>Click to edit text </a:t>
            </a:r>
          </a:p>
          <a:p>
            <a:pPr lvl="1"/>
            <a:r>
              <a:rPr lang="en-GB"/>
              <a:t>Second level</a:t>
            </a:r>
          </a:p>
        </p:txBody>
      </p:sp>
      <p:sp>
        <p:nvSpPr>
          <p:cNvPr id="57" name="Picture Placeholder 14">
            <a:extLst>
              <a:ext uri="{FF2B5EF4-FFF2-40B4-BE49-F238E27FC236}">
                <a16:creationId xmlns:a16="http://schemas.microsoft.com/office/drawing/2014/main" id="{EB0C49C5-4742-40C1-9D0F-85237002793E}"/>
              </a:ext>
            </a:extLst>
          </p:cNvPr>
          <p:cNvSpPr>
            <a:spLocks noGrp="1"/>
          </p:cNvSpPr>
          <p:nvPr>
            <p:ph type="pic" sz="quarter" idx="16"/>
          </p:nvPr>
        </p:nvSpPr>
        <p:spPr>
          <a:xfrm>
            <a:off x="552306" y="2815499"/>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58" name="Picture Placeholder 14">
            <a:extLst>
              <a:ext uri="{FF2B5EF4-FFF2-40B4-BE49-F238E27FC236}">
                <a16:creationId xmlns:a16="http://schemas.microsoft.com/office/drawing/2014/main" id="{C1830070-A506-4604-9EFD-E8DD509E8BC3}"/>
              </a:ext>
            </a:extLst>
          </p:cNvPr>
          <p:cNvSpPr>
            <a:spLocks noGrp="1"/>
          </p:cNvSpPr>
          <p:nvPr>
            <p:ph type="pic" sz="quarter" idx="17"/>
          </p:nvPr>
        </p:nvSpPr>
        <p:spPr>
          <a:xfrm>
            <a:off x="552306" y="3986078"/>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59" name="Picture Placeholder 14">
            <a:extLst>
              <a:ext uri="{FF2B5EF4-FFF2-40B4-BE49-F238E27FC236}">
                <a16:creationId xmlns:a16="http://schemas.microsoft.com/office/drawing/2014/main" id="{BE584E3E-2BBB-438F-BB7F-F21AF4D744A8}"/>
              </a:ext>
            </a:extLst>
          </p:cNvPr>
          <p:cNvSpPr>
            <a:spLocks noGrp="1"/>
          </p:cNvSpPr>
          <p:nvPr>
            <p:ph type="pic" sz="quarter" idx="18"/>
          </p:nvPr>
        </p:nvSpPr>
        <p:spPr>
          <a:xfrm>
            <a:off x="552306" y="5156656"/>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65" name="Text Placeholder 7">
            <a:extLst>
              <a:ext uri="{FF2B5EF4-FFF2-40B4-BE49-F238E27FC236}">
                <a16:creationId xmlns:a16="http://schemas.microsoft.com/office/drawing/2014/main" id="{31F65786-1174-48B7-B643-CBF347172DA3}"/>
              </a:ext>
            </a:extLst>
          </p:cNvPr>
          <p:cNvSpPr>
            <a:spLocks noGrp="1"/>
          </p:cNvSpPr>
          <p:nvPr>
            <p:ph type="body" sz="quarter" idx="19" hasCustomPrompt="1"/>
          </p:nvPr>
        </p:nvSpPr>
        <p:spPr>
          <a:xfrm>
            <a:off x="1809369" y="3007828"/>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en-GB"/>
              <a:t>Click to edit text </a:t>
            </a:r>
          </a:p>
          <a:p>
            <a:pPr lvl="1"/>
            <a:r>
              <a:rPr lang="en-GB"/>
              <a:t>Second level</a:t>
            </a:r>
          </a:p>
        </p:txBody>
      </p:sp>
      <p:sp>
        <p:nvSpPr>
          <p:cNvPr id="67" name="Text Placeholder 7">
            <a:extLst>
              <a:ext uri="{FF2B5EF4-FFF2-40B4-BE49-F238E27FC236}">
                <a16:creationId xmlns:a16="http://schemas.microsoft.com/office/drawing/2014/main" id="{0BCFF047-2BE3-47B9-9151-A03E098CC432}"/>
              </a:ext>
            </a:extLst>
          </p:cNvPr>
          <p:cNvSpPr>
            <a:spLocks noGrp="1"/>
          </p:cNvSpPr>
          <p:nvPr>
            <p:ph type="body" sz="quarter" idx="20" hasCustomPrompt="1"/>
          </p:nvPr>
        </p:nvSpPr>
        <p:spPr>
          <a:xfrm>
            <a:off x="1809369" y="4178407"/>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en-GB"/>
              <a:t>Click to edit text </a:t>
            </a:r>
          </a:p>
          <a:p>
            <a:pPr lvl="1"/>
            <a:r>
              <a:rPr lang="en-GB"/>
              <a:t>Second level</a:t>
            </a:r>
          </a:p>
        </p:txBody>
      </p:sp>
      <p:sp>
        <p:nvSpPr>
          <p:cNvPr id="86" name="Text Placeholder 7">
            <a:extLst>
              <a:ext uri="{FF2B5EF4-FFF2-40B4-BE49-F238E27FC236}">
                <a16:creationId xmlns:a16="http://schemas.microsoft.com/office/drawing/2014/main" id="{DD2A57D3-EB15-4893-92A9-F58BA3202649}"/>
              </a:ext>
            </a:extLst>
          </p:cNvPr>
          <p:cNvSpPr>
            <a:spLocks noGrp="1"/>
          </p:cNvSpPr>
          <p:nvPr>
            <p:ph type="body" sz="quarter" idx="21" hasCustomPrompt="1"/>
          </p:nvPr>
        </p:nvSpPr>
        <p:spPr>
          <a:xfrm>
            <a:off x="1809369" y="5348985"/>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en-GB"/>
              <a:t>Click to edit text </a:t>
            </a:r>
          </a:p>
          <a:p>
            <a:pPr lvl="1"/>
            <a:r>
              <a:rPr lang="en-GB"/>
              <a:t>Second level</a:t>
            </a:r>
          </a:p>
        </p:txBody>
      </p:sp>
      <p:sp>
        <p:nvSpPr>
          <p:cNvPr id="87" name="Picture Placeholder 14">
            <a:extLst>
              <a:ext uri="{FF2B5EF4-FFF2-40B4-BE49-F238E27FC236}">
                <a16:creationId xmlns:a16="http://schemas.microsoft.com/office/drawing/2014/main" id="{23C4F3EE-BFF0-4E40-96E4-FE2B7DE80710}"/>
              </a:ext>
            </a:extLst>
          </p:cNvPr>
          <p:cNvSpPr>
            <a:spLocks noGrp="1"/>
          </p:cNvSpPr>
          <p:nvPr>
            <p:ph type="pic" sz="quarter" idx="22"/>
          </p:nvPr>
        </p:nvSpPr>
        <p:spPr>
          <a:xfrm>
            <a:off x="6167419" y="1644920"/>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88" name="Text Placeholder 7">
            <a:extLst>
              <a:ext uri="{FF2B5EF4-FFF2-40B4-BE49-F238E27FC236}">
                <a16:creationId xmlns:a16="http://schemas.microsoft.com/office/drawing/2014/main" id="{E54A773E-4FDE-4966-8075-C547FC0FCED7}"/>
              </a:ext>
            </a:extLst>
          </p:cNvPr>
          <p:cNvSpPr>
            <a:spLocks noGrp="1"/>
          </p:cNvSpPr>
          <p:nvPr>
            <p:ph type="body" sz="quarter" idx="23" hasCustomPrompt="1"/>
          </p:nvPr>
        </p:nvSpPr>
        <p:spPr>
          <a:xfrm>
            <a:off x="7424481" y="1837249"/>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en-GB"/>
              <a:t>Click to edit text </a:t>
            </a:r>
          </a:p>
          <a:p>
            <a:pPr lvl="1"/>
            <a:r>
              <a:rPr lang="en-GB"/>
              <a:t>Second level</a:t>
            </a:r>
          </a:p>
        </p:txBody>
      </p:sp>
      <p:sp>
        <p:nvSpPr>
          <p:cNvPr id="89" name="Picture Placeholder 14">
            <a:extLst>
              <a:ext uri="{FF2B5EF4-FFF2-40B4-BE49-F238E27FC236}">
                <a16:creationId xmlns:a16="http://schemas.microsoft.com/office/drawing/2014/main" id="{E890FD61-4C0A-4DE2-A179-529E52584449}"/>
              </a:ext>
            </a:extLst>
          </p:cNvPr>
          <p:cNvSpPr>
            <a:spLocks noGrp="1"/>
          </p:cNvSpPr>
          <p:nvPr>
            <p:ph type="pic" sz="quarter" idx="24"/>
          </p:nvPr>
        </p:nvSpPr>
        <p:spPr>
          <a:xfrm>
            <a:off x="6167419" y="2815499"/>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90" name="Picture Placeholder 14">
            <a:extLst>
              <a:ext uri="{FF2B5EF4-FFF2-40B4-BE49-F238E27FC236}">
                <a16:creationId xmlns:a16="http://schemas.microsoft.com/office/drawing/2014/main" id="{ED82CCD2-C351-4F86-8C79-592752F52494}"/>
              </a:ext>
            </a:extLst>
          </p:cNvPr>
          <p:cNvSpPr>
            <a:spLocks noGrp="1"/>
          </p:cNvSpPr>
          <p:nvPr>
            <p:ph type="pic" sz="quarter" idx="25"/>
          </p:nvPr>
        </p:nvSpPr>
        <p:spPr>
          <a:xfrm>
            <a:off x="6167419" y="3986078"/>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91" name="Picture Placeholder 14">
            <a:extLst>
              <a:ext uri="{FF2B5EF4-FFF2-40B4-BE49-F238E27FC236}">
                <a16:creationId xmlns:a16="http://schemas.microsoft.com/office/drawing/2014/main" id="{2204C394-2E55-41AF-8506-CDFA29AD4ACC}"/>
              </a:ext>
            </a:extLst>
          </p:cNvPr>
          <p:cNvSpPr>
            <a:spLocks noGrp="1"/>
          </p:cNvSpPr>
          <p:nvPr>
            <p:ph type="pic" sz="quarter" idx="26"/>
          </p:nvPr>
        </p:nvSpPr>
        <p:spPr>
          <a:xfrm>
            <a:off x="6167419" y="5156656"/>
            <a:ext cx="1007738" cy="1007767"/>
          </a:xfrm>
          <a:prstGeom prst="roundRect">
            <a:avLst>
              <a:gd name="adj" fmla="val 5413"/>
            </a:avLst>
          </a:prstGeom>
          <a:solidFill>
            <a:schemeClr val="accent6"/>
          </a:solidFill>
          <a:ln w="19050">
            <a:noFill/>
          </a:ln>
        </p:spPr>
        <p:txBody>
          <a:bodyPr lIns="36000" tIns="36000" rIns="36000" bIns="36000" anchor="ctr"/>
          <a:lstStyle>
            <a:lvl1pPr algn="ctr">
              <a:defRPr>
                <a:solidFill>
                  <a:schemeClr val="bg1"/>
                </a:solidFill>
              </a:defRPr>
            </a:lvl1pPr>
          </a:lstStyle>
          <a:p>
            <a:endParaRPr lang="en-GB"/>
          </a:p>
        </p:txBody>
      </p:sp>
      <p:sp>
        <p:nvSpPr>
          <p:cNvPr id="92" name="Text Placeholder 7">
            <a:extLst>
              <a:ext uri="{FF2B5EF4-FFF2-40B4-BE49-F238E27FC236}">
                <a16:creationId xmlns:a16="http://schemas.microsoft.com/office/drawing/2014/main" id="{97AD3BC9-FC4F-4204-800F-C8F6F96646AA}"/>
              </a:ext>
            </a:extLst>
          </p:cNvPr>
          <p:cNvSpPr>
            <a:spLocks noGrp="1"/>
          </p:cNvSpPr>
          <p:nvPr>
            <p:ph type="body" sz="quarter" idx="27" hasCustomPrompt="1"/>
          </p:nvPr>
        </p:nvSpPr>
        <p:spPr>
          <a:xfrm>
            <a:off x="7424481" y="3007828"/>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en-GB"/>
              <a:t>Click to edit text </a:t>
            </a:r>
          </a:p>
          <a:p>
            <a:pPr lvl="1"/>
            <a:r>
              <a:rPr lang="en-GB"/>
              <a:t>Second level</a:t>
            </a:r>
          </a:p>
        </p:txBody>
      </p:sp>
      <p:sp>
        <p:nvSpPr>
          <p:cNvPr id="93" name="Text Placeholder 7">
            <a:extLst>
              <a:ext uri="{FF2B5EF4-FFF2-40B4-BE49-F238E27FC236}">
                <a16:creationId xmlns:a16="http://schemas.microsoft.com/office/drawing/2014/main" id="{3C07D480-0F9C-4D0D-8A64-0D29768C78C9}"/>
              </a:ext>
            </a:extLst>
          </p:cNvPr>
          <p:cNvSpPr>
            <a:spLocks noGrp="1"/>
          </p:cNvSpPr>
          <p:nvPr>
            <p:ph type="body" sz="quarter" idx="28" hasCustomPrompt="1"/>
          </p:nvPr>
        </p:nvSpPr>
        <p:spPr>
          <a:xfrm>
            <a:off x="7424481" y="4178407"/>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en-GB"/>
              <a:t>Click to edit text </a:t>
            </a:r>
          </a:p>
          <a:p>
            <a:pPr lvl="1"/>
            <a:r>
              <a:rPr lang="en-GB"/>
              <a:t>Second level</a:t>
            </a:r>
          </a:p>
        </p:txBody>
      </p:sp>
      <p:sp>
        <p:nvSpPr>
          <p:cNvPr id="94" name="Text Placeholder 7">
            <a:extLst>
              <a:ext uri="{FF2B5EF4-FFF2-40B4-BE49-F238E27FC236}">
                <a16:creationId xmlns:a16="http://schemas.microsoft.com/office/drawing/2014/main" id="{A9A5EA2F-086C-4316-ADEB-00F9E85FC8CB}"/>
              </a:ext>
            </a:extLst>
          </p:cNvPr>
          <p:cNvSpPr>
            <a:spLocks noGrp="1"/>
          </p:cNvSpPr>
          <p:nvPr>
            <p:ph type="body" sz="quarter" idx="29" hasCustomPrompt="1"/>
          </p:nvPr>
        </p:nvSpPr>
        <p:spPr>
          <a:xfrm>
            <a:off x="7424481" y="5348985"/>
            <a:ext cx="3860313" cy="623108"/>
          </a:xfrm>
          <a:prstGeom prst="rect">
            <a:avLst/>
          </a:prstGeom>
        </p:spPr>
        <p:txBody>
          <a:bodyPr tIns="0" bIns="0" anchor="ctr">
            <a:noAutofit/>
          </a:bodyPr>
          <a:lstStyle>
            <a:lvl1pPr>
              <a:lnSpc>
                <a:spcPct val="100000"/>
              </a:lnSpc>
              <a:spcBef>
                <a:spcPts val="0"/>
              </a:spcBef>
              <a:spcAft>
                <a:spcPts val="300"/>
              </a:spcAft>
              <a:defRPr sz="2199" b="0" cap="none" spc="0" baseline="0">
                <a:solidFill>
                  <a:schemeClr val="bg1"/>
                </a:solidFill>
              </a:defRPr>
            </a:lvl1pPr>
            <a:lvl2pPr>
              <a:lnSpc>
                <a:spcPct val="100000"/>
              </a:lnSpc>
              <a:spcBef>
                <a:spcPts val="0"/>
              </a:spcBef>
              <a:spcAft>
                <a:spcPts val="300"/>
              </a:spcAft>
              <a:defRPr sz="1699" b="0" cap="none" spc="0" baseline="0">
                <a:solidFill>
                  <a:schemeClr val="bg1"/>
                </a:solidFill>
              </a:defRPr>
            </a:lvl2pPr>
          </a:lstStyle>
          <a:p>
            <a:pPr lvl="0"/>
            <a:r>
              <a:rPr lang="en-GB"/>
              <a:t>Click to edit text </a:t>
            </a:r>
          </a:p>
          <a:p>
            <a:pPr lvl="1"/>
            <a:r>
              <a:rPr lang="en-GB"/>
              <a:t>Second level</a:t>
            </a:r>
          </a:p>
        </p:txBody>
      </p:sp>
    </p:spTree>
    <p:extLst>
      <p:ext uri="{BB962C8B-B14F-4D97-AF65-F5344CB8AC3E}">
        <p14:creationId xmlns:p14="http://schemas.microsoft.com/office/powerpoint/2010/main" val="1299563595"/>
      </p:ext>
    </p:extLst>
  </p:cSld>
  <p:clrMapOvr>
    <a:masterClrMapping/>
  </p:clrMapOvr>
  <p:transition>
    <p:fade/>
  </p:transition>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Profiles - Three Short Profiles">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52CF6D8C-4AA7-4BB7-8D73-99ED35A57263}"/>
              </a:ext>
            </a:extLst>
          </p:cNvPr>
          <p:cNvSpPr>
            <a:spLocks noGrp="1"/>
          </p:cNvSpPr>
          <p:nvPr>
            <p:ph type="pic" sz="quarter" idx="15"/>
          </p:nvPr>
        </p:nvSpPr>
        <p:spPr>
          <a:xfrm>
            <a:off x="552307"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en-GB"/>
          </a:p>
        </p:txBody>
      </p:sp>
      <p:sp>
        <p:nvSpPr>
          <p:cNvPr id="22" name="Text Placeholder 4">
            <a:extLst>
              <a:ext uri="{FF2B5EF4-FFF2-40B4-BE49-F238E27FC236}">
                <a16:creationId xmlns:a16="http://schemas.microsoft.com/office/drawing/2014/main" id="{6EC1A3BF-0F2D-4B6D-BDF5-FF7669CE38AC}"/>
              </a:ext>
            </a:extLst>
          </p:cNvPr>
          <p:cNvSpPr>
            <a:spLocks noGrp="1"/>
          </p:cNvSpPr>
          <p:nvPr>
            <p:ph type="body" sz="quarter" idx="33"/>
          </p:nvPr>
        </p:nvSpPr>
        <p:spPr>
          <a:xfrm>
            <a:off x="552307" y="4437623"/>
            <a:ext cx="2664719" cy="1726799"/>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Title 1">
            <a:extLst>
              <a:ext uri="{FF2B5EF4-FFF2-40B4-BE49-F238E27FC236}">
                <a16:creationId xmlns:a16="http://schemas.microsoft.com/office/drawing/2014/main" id="{BA4EA9B1-514F-42B2-941C-FA9F7A847A66}"/>
              </a:ext>
            </a:extLst>
          </p:cNvPr>
          <p:cNvSpPr>
            <a:spLocks noGrp="1"/>
          </p:cNvSpPr>
          <p:nvPr>
            <p:ph type="title"/>
          </p:nvPr>
        </p:nvSpPr>
        <p:spPr>
          <a:xfrm>
            <a:off x="554211" y="512645"/>
            <a:ext cx="11085483" cy="792282"/>
          </a:xfrm>
        </p:spPr>
        <p:txBody>
          <a:bodyPr/>
          <a:lstStyle/>
          <a:p>
            <a:r>
              <a:rPr lang="en-GB"/>
              <a:t>Click to edit Master title style</a:t>
            </a:r>
          </a:p>
        </p:txBody>
      </p:sp>
      <p:cxnSp>
        <p:nvCxnSpPr>
          <p:cNvPr id="20" name="Straight Connector 19">
            <a:extLst>
              <a:ext uri="{FF2B5EF4-FFF2-40B4-BE49-F238E27FC236}">
                <a16:creationId xmlns:a16="http://schemas.microsoft.com/office/drawing/2014/main" id="{A79F3F4D-85C7-40E3-B2C0-9A7DB6AE30DF}"/>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AC287A1C-0CB1-4A32-A2A1-8C11535F42E5}"/>
              </a:ext>
            </a:extLst>
          </p:cNvPr>
          <p:cNvSpPr>
            <a:spLocks noGrp="1"/>
          </p:cNvSpPr>
          <p:nvPr>
            <p:ph type="pic" sz="quarter" idx="34"/>
          </p:nvPr>
        </p:nvSpPr>
        <p:spPr>
          <a:xfrm>
            <a:off x="4294657"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en-GB"/>
          </a:p>
        </p:txBody>
      </p:sp>
      <p:sp>
        <p:nvSpPr>
          <p:cNvPr id="33" name="Text Placeholder 4">
            <a:extLst>
              <a:ext uri="{FF2B5EF4-FFF2-40B4-BE49-F238E27FC236}">
                <a16:creationId xmlns:a16="http://schemas.microsoft.com/office/drawing/2014/main" id="{6EACC9BB-4078-4A59-B341-C5CC7545AEE4}"/>
              </a:ext>
            </a:extLst>
          </p:cNvPr>
          <p:cNvSpPr>
            <a:spLocks noGrp="1"/>
          </p:cNvSpPr>
          <p:nvPr>
            <p:ph type="body" sz="quarter" idx="35"/>
          </p:nvPr>
        </p:nvSpPr>
        <p:spPr>
          <a:xfrm>
            <a:off x="4294657" y="4437623"/>
            <a:ext cx="2664719" cy="1726799"/>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4" name="Picture Placeholder 3">
            <a:extLst>
              <a:ext uri="{FF2B5EF4-FFF2-40B4-BE49-F238E27FC236}">
                <a16:creationId xmlns:a16="http://schemas.microsoft.com/office/drawing/2014/main" id="{DB74DC24-6212-47F4-B442-E2CE67E1EEFF}"/>
              </a:ext>
            </a:extLst>
          </p:cNvPr>
          <p:cNvSpPr>
            <a:spLocks noGrp="1"/>
          </p:cNvSpPr>
          <p:nvPr>
            <p:ph type="pic" sz="quarter" idx="36"/>
          </p:nvPr>
        </p:nvSpPr>
        <p:spPr>
          <a:xfrm>
            <a:off x="8037008"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en-GB"/>
          </a:p>
        </p:txBody>
      </p:sp>
      <p:sp>
        <p:nvSpPr>
          <p:cNvPr id="35" name="Text Placeholder 4">
            <a:extLst>
              <a:ext uri="{FF2B5EF4-FFF2-40B4-BE49-F238E27FC236}">
                <a16:creationId xmlns:a16="http://schemas.microsoft.com/office/drawing/2014/main" id="{2D4739AF-41CF-4A54-8668-EC236387772F}"/>
              </a:ext>
            </a:extLst>
          </p:cNvPr>
          <p:cNvSpPr>
            <a:spLocks noGrp="1"/>
          </p:cNvSpPr>
          <p:nvPr>
            <p:ph type="body" sz="quarter" idx="37"/>
          </p:nvPr>
        </p:nvSpPr>
        <p:spPr>
          <a:xfrm>
            <a:off x="8037008" y="4437623"/>
            <a:ext cx="2664719" cy="1726799"/>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181651268"/>
      </p:ext>
    </p:extLst>
  </p:cSld>
  <p:clrMapOvr>
    <a:masterClrMapping/>
  </p:clrMapOvr>
  <p:transition>
    <p:fade/>
  </p:transition>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Profiles - Three Short Profiles - Dark">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52CF6D8C-4AA7-4BB7-8D73-99ED35A57263}"/>
              </a:ext>
            </a:extLst>
          </p:cNvPr>
          <p:cNvSpPr>
            <a:spLocks noGrp="1"/>
          </p:cNvSpPr>
          <p:nvPr>
            <p:ph type="pic" sz="quarter" idx="15"/>
          </p:nvPr>
        </p:nvSpPr>
        <p:spPr>
          <a:xfrm>
            <a:off x="552307"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en-GB"/>
          </a:p>
        </p:txBody>
      </p:sp>
      <p:sp>
        <p:nvSpPr>
          <p:cNvPr id="22" name="Text Placeholder 4">
            <a:extLst>
              <a:ext uri="{FF2B5EF4-FFF2-40B4-BE49-F238E27FC236}">
                <a16:creationId xmlns:a16="http://schemas.microsoft.com/office/drawing/2014/main" id="{6EC1A3BF-0F2D-4B6D-BDF5-FF7669CE38AC}"/>
              </a:ext>
            </a:extLst>
          </p:cNvPr>
          <p:cNvSpPr>
            <a:spLocks noGrp="1"/>
          </p:cNvSpPr>
          <p:nvPr>
            <p:ph type="body" sz="quarter" idx="33"/>
          </p:nvPr>
        </p:nvSpPr>
        <p:spPr>
          <a:xfrm>
            <a:off x="552307" y="4437623"/>
            <a:ext cx="2664719" cy="172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Title 1">
            <a:extLst>
              <a:ext uri="{FF2B5EF4-FFF2-40B4-BE49-F238E27FC236}">
                <a16:creationId xmlns:a16="http://schemas.microsoft.com/office/drawing/2014/main" id="{BA4EA9B1-514F-42B2-941C-FA9F7A847A66}"/>
              </a:ext>
            </a:extLst>
          </p:cNvPr>
          <p:cNvSpPr>
            <a:spLocks noGrp="1"/>
          </p:cNvSpPr>
          <p:nvPr>
            <p:ph type="title"/>
          </p:nvPr>
        </p:nvSpPr>
        <p:spPr>
          <a:xfrm>
            <a:off x="554211" y="512645"/>
            <a:ext cx="11085483" cy="792282"/>
          </a:xfrm>
        </p:spPr>
        <p:txBody>
          <a:bodyPr/>
          <a:lstStyle>
            <a:lvl1pPr>
              <a:defRPr>
                <a:solidFill>
                  <a:schemeClr val="bg1"/>
                </a:solidFill>
              </a:defRPr>
            </a:lvl1pPr>
          </a:lstStyle>
          <a:p>
            <a:r>
              <a:rPr lang="en-GB"/>
              <a:t>Click to edit Master title style</a:t>
            </a:r>
          </a:p>
        </p:txBody>
      </p:sp>
      <p:cxnSp>
        <p:nvCxnSpPr>
          <p:cNvPr id="20" name="Straight Connector 19">
            <a:extLst>
              <a:ext uri="{FF2B5EF4-FFF2-40B4-BE49-F238E27FC236}">
                <a16:creationId xmlns:a16="http://schemas.microsoft.com/office/drawing/2014/main" id="{A79F3F4D-85C7-40E3-B2C0-9A7DB6AE30DF}"/>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AC287A1C-0CB1-4A32-A2A1-8C11535F42E5}"/>
              </a:ext>
            </a:extLst>
          </p:cNvPr>
          <p:cNvSpPr>
            <a:spLocks noGrp="1"/>
          </p:cNvSpPr>
          <p:nvPr>
            <p:ph type="pic" sz="quarter" idx="34"/>
          </p:nvPr>
        </p:nvSpPr>
        <p:spPr>
          <a:xfrm>
            <a:off x="4294657"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en-GB"/>
          </a:p>
        </p:txBody>
      </p:sp>
      <p:sp>
        <p:nvSpPr>
          <p:cNvPr id="33" name="Text Placeholder 4">
            <a:extLst>
              <a:ext uri="{FF2B5EF4-FFF2-40B4-BE49-F238E27FC236}">
                <a16:creationId xmlns:a16="http://schemas.microsoft.com/office/drawing/2014/main" id="{6EACC9BB-4078-4A59-B341-C5CC7545AEE4}"/>
              </a:ext>
            </a:extLst>
          </p:cNvPr>
          <p:cNvSpPr>
            <a:spLocks noGrp="1"/>
          </p:cNvSpPr>
          <p:nvPr>
            <p:ph type="body" sz="quarter" idx="35"/>
          </p:nvPr>
        </p:nvSpPr>
        <p:spPr>
          <a:xfrm>
            <a:off x="4294657" y="4437623"/>
            <a:ext cx="2664719" cy="172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4" name="Picture Placeholder 3">
            <a:extLst>
              <a:ext uri="{FF2B5EF4-FFF2-40B4-BE49-F238E27FC236}">
                <a16:creationId xmlns:a16="http://schemas.microsoft.com/office/drawing/2014/main" id="{DB74DC24-6212-47F4-B442-E2CE67E1EEFF}"/>
              </a:ext>
            </a:extLst>
          </p:cNvPr>
          <p:cNvSpPr>
            <a:spLocks noGrp="1"/>
          </p:cNvSpPr>
          <p:nvPr>
            <p:ph type="pic" sz="quarter" idx="36"/>
          </p:nvPr>
        </p:nvSpPr>
        <p:spPr>
          <a:xfrm>
            <a:off x="8037008"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en-GB"/>
          </a:p>
        </p:txBody>
      </p:sp>
      <p:sp>
        <p:nvSpPr>
          <p:cNvPr id="35" name="Text Placeholder 4">
            <a:extLst>
              <a:ext uri="{FF2B5EF4-FFF2-40B4-BE49-F238E27FC236}">
                <a16:creationId xmlns:a16="http://schemas.microsoft.com/office/drawing/2014/main" id="{2D4739AF-41CF-4A54-8668-EC236387772F}"/>
              </a:ext>
            </a:extLst>
          </p:cNvPr>
          <p:cNvSpPr>
            <a:spLocks noGrp="1"/>
          </p:cNvSpPr>
          <p:nvPr>
            <p:ph type="body" sz="quarter" idx="37"/>
          </p:nvPr>
        </p:nvSpPr>
        <p:spPr>
          <a:xfrm>
            <a:off x="8037008" y="4437623"/>
            <a:ext cx="2664719" cy="172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052857659"/>
      </p:ext>
    </p:extLst>
  </p:cSld>
  <p:clrMapOvr>
    <a:masterClrMapping/>
  </p:clrMapOvr>
  <p:transition>
    <p:fade/>
  </p:transition>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Profiles - Four Short Profiles">
    <p:spTree>
      <p:nvGrpSpPr>
        <p:cNvPr id="1" name=""/>
        <p:cNvGrpSpPr/>
        <p:nvPr/>
      </p:nvGrpSpPr>
      <p:grpSpPr>
        <a:xfrm>
          <a:off x="0" y="0"/>
          <a:ext cx="0" cy="0"/>
          <a:chOff x="0" y="0"/>
          <a:chExt cx="0" cy="0"/>
        </a:xfrm>
      </p:grpSpPr>
      <p:sp>
        <p:nvSpPr>
          <p:cNvPr id="20" name="Picture Placeholder 3">
            <a:extLst>
              <a:ext uri="{FF2B5EF4-FFF2-40B4-BE49-F238E27FC236}">
                <a16:creationId xmlns:a16="http://schemas.microsoft.com/office/drawing/2014/main" id="{332ABE18-3D80-4926-BB11-13D021EE7743}"/>
              </a:ext>
            </a:extLst>
          </p:cNvPr>
          <p:cNvSpPr>
            <a:spLocks noGrp="1"/>
          </p:cNvSpPr>
          <p:nvPr>
            <p:ph type="pic" sz="quarter" idx="15"/>
          </p:nvPr>
        </p:nvSpPr>
        <p:spPr>
          <a:xfrm>
            <a:off x="552307"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en-GB"/>
          </a:p>
        </p:txBody>
      </p:sp>
      <p:sp>
        <p:nvSpPr>
          <p:cNvPr id="25" name="Text Placeholder 4">
            <a:extLst>
              <a:ext uri="{FF2B5EF4-FFF2-40B4-BE49-F238E27FC236}">
                <a16:creationId xmlns:a16="http://schemas.microsoft.com/office/drawing/2014/main" id="{6A1FA9C9-EB7D-402A-86DC-A45343F4E792}"/>
              </a:ext>
            </a:extLst>
          </p:cNvPr>
          <p:cNvSpPr>
            <a:spLocks noGrp="1"/>
          </p:cNvSpPr>
          <p:nvPr>
            <p:ph type="body" sz="quarter" idx="33"/>
          </p:nvPr>
        </p:nvSpPr>
        <p:spPr>
          <a:xfrm>
            <a:off x="552306" y="4437623"/>
            <a:ext cx="2591325" cy="1726799"/>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6" name="Title 1">
            <a:extLst>
              <a:ext uri="{FF2B5EF4-FFF2-40B4-BE49-F238E27FC236}">
                <a16:creationId xmlns:a16="http://schemas.microsoft.com/office/drawing/2014/main" id="{9F1BD1FE-1EBA-4A08-90B5-0F3A95506E59}"/>
              </a:ext>
            </a:extLst>
          </p:cNvPr>
          <p:cNvSpPr>
            <a:spLocks noGrp="1"/>
          </p:cNvSpPr>
          <p:nvPr>
            <p:ph type="title"/>
          </p:nvPr>
        </p:nvSpPr>
        <p:spPr>
          <a:xfrm>
            <a:off x="554211" y="512645"/>
            <a:ext cx="11085483" cy="792282"/>
          </a:xfrm>
        </p:spPr>
        <p:txBody>
          <a:bodyPr/>
          <a:lstStyle/>
          <a:p>
            <a:r>
              <a:rPr lang="en-GB"/>
              <a:t>Click to edit Master title style</a:t>
            </a:r>
          </a:p>
        </p:txBody>
      </p:sp>
      <p:cxnSp>
        <p:nvCxnSpPr>
          <p:cNvPr id="27" name="Straight Connector 26">
            <a:extLst>
              <a:ext uri="{FF2B5EF4-FFF2-40B4-BE49-F238E27FC236}">
                <a16:creationId xmlns:a16="http://schemas.microsoft.com/office/drawing/2014/main" id="{D7A34E6A-7F55-4DFD-968E-71DB0FA0E523}"/>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8" name="Picture Placeholder 3">
            <a:extLst>
              <a:ext uri="{FF2B5EF4-FFF2-40B4-BE49-F238E27FC236}">
                <a16:creationId xmlns:a16="http://schemas.microsoft.com/office/drawing/2014/main" id="{B11D4925-C268-4204-ABF0-D18B4647D633}"/>
              </a:ext>
            </a:extLst>
          </p:cNvPr>
          <p:cNvSpPr>
            <a:spLocks noGrp="1"/>
          </p:cNvSpPr>
          <p:nvPr>
            <p:ph type="pic" sz="quarter" idx="34"/>
          </p:nvPr>
        </p:nvSpPr>
        <p:spPr>
          <a:xfrm>
            <a:off x="3359863"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en-GB"/>
          </a:p>
        </p:txBody>
      </p:sp>
      <p:sp>
        <p:nvSpPr>
          <p:cNvPr id="36" name="Text Placeholder 4">
            <a:extLst>
              <a:ext uri="{FF2B5EF4-FFF2-40B4-BE49-F238E27FC236}">
                <a16:creationId xmlns:a16="http://schemas.microsoft.com/office/drawing/2014/main" id="{3F6F4FC8-6560-4B8B-A3A0-472C7097DF30}"/>
              </a:ext>
            </a:extLst>
          </p:cNvPr>
          <p:cNvSpPr>
            <a:spLocks noGrp="1"/>
          </p:cNvSpPr>
          <p:nvPr>
            <p:ph type="body" sz="quarter" idx="35"/>
          </p:nvPr>
        </p:nvSpPr>
        <p:spPr>
          <a:xfrm>
            <a:off x="3359862" y="4437623"/>
            <a:ext cx="2591325" cy="1726799"/>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7" name="Picture Placeholder 3">
            <a:extLst>
              <a:ext uri="{FF2B5EF4-FFF2-40B4-BE49-F238E27FC236}">
                <a16:creationId xmlns:a16="http://schemas.microsoft.com/office/drawing/2014/main" id="{08C63C87-DF84-45A0-B824-B4B20EF5B545}"/>
              </a:ext>
            </a:extLst>
          </p:cNvPr>
          <p:cNvSpPr>
            <a:spLocks noGrp="1"/>
          </p:cNvSpPr>
          <p:nvPr>
            <p:ph type="pic" sz="quarter" idx="36"/>
          </p:nvPr>
        </p:nvSpPr>
        <p:spPr>
          <a:xfrm>
            <a:off x="6167419"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en-GB"/>
          </a:p>
        </p:txBody>
      </p:sp>
      <p:sp>
        <p:nvSpPr>
          <p:cNvPr id="38" name="Text Placeholder 4">
            <a:extLst>
              <a:ext uri="{FF2B5EF4-FFF2-40B4-BE49-F238E27FC236}">
                <a16:creationId xmlns:a16="http://schemas.microsoft.com/office/drawing/2014/main" id="{4ED6EF5B-02C3-46D0-807D-23439A3021D4}"/>
              </a:ext>
            </a:extLst>
          </p:cNvPr>
          <p:cNvSpPr>
            <a:spLocks noGrp="1"/>
          </p:cNvSpPr>
          <p:nvPr>
            <p:ph type="body" sz="quarter" idx="37"/>
          </p:nvPr>
        </p:nvSpPr>
        <p:spPr>
          <a:xfrm>
            <a:off x="6167419" y="4437623"/>
            <a:ext cx="2591325" cy="1726799"/>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9" name="Picture Placeholder 3">
            <a:extLst>
              <a:ext uri="{FF2B5EF4-FFF2-40B4-BE49-F238E27FC236}">
                <a16:creationId xmlns:a16="http://schemas.microsoft.com/office/drawing/2014/main" id="{8C1C1D27-A4A4-4378-AD6A-6566FC21F260}"/>
              </a:ext>
            </a:extLst>
          </p:cNvPr>
          <p:cNvSpPr>
            <a:spLocks noGrp="1"/>
          </p:cNvSpPr>
          <p:nvPr>
            <p:ph type="pic" sz="quarter" idx="38"/>
          </p:nvPr>
        </p:nvSpPr>
        <p:spPr>
          <a:xfrm>
            <a:off x="8974975"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en-GB"/>
          </a:p>
        </p:txBody>
      </p:sp>
      <p:sp>
        <p:nvSpPr>
          <p:cNvPr id="40" name="Text Placeholder 4">
            <a:extLst>
              <a:ext uri="{FF2B5EF4-FFF2-40B4-BE49-F238E27FC236}">
                <a16:creationId xmlns:a16="http://schemas.microsoft.com/office/drawing/2014/main" id="{2C509099-C88E-4CFF-971D-BE420AE4AD46}"/>
              </a:ext>
            </a:extLst>
          </p:cNvPr>
          <p:cNvSpPr>
            <a:spLocks noGrp="1"/>
          </p:cNvSpPr>
          <p:nvPr>
            <p:ph type="body" sz="quarter" idx="39"/>
          </p:nvPr>
        </p:nvSpPr>
        <p:spPr>
          <a:xfrm>
            <a:off x="8974975" y="4437623"/>
            <a:ext cx="2591325" cy="1726799"/>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975630110"/>
      </p:ext>
    </p:extLst>
  </p:cSld>
  <p:clrMapOvr>
    <a:masterClrMapping/>
  </p:clrMapOvr>
  <p:transition>
    <p:fade/>
  </p:transition>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Profiles - Four Short Profiles - Dark">
    <p:spTree>
      <p:nvGrpSpPr>
        <p:cNvPr id="1" name=""/>
        <p:cNvGrpSpPr/>
        <p:nvPr/>
      </p:nvGrpSpPr>
      <p:grpSpPr>
        <a:xfrm>
          <a:off x="0" y="0"/>
          <a:ext cx="0" cy="0"/>
          <a:chOff x="0" y="0"/>
          <a:chExt cx="0" cy="0"/>
        </a:xfrm>
      </p:grpSpPr>
      <p:sp>
        <p:nvSpPr>
          <p:cNvPr id="20" name="Picture Placeholder 3">
            <a:extLst>
              <a:ext uri="{FF2B5EF4-FFF2-40B4-BE49-F238E27FC236}">
                <a16:creationId xmlns:a16="http://schemas.microsoft.com/office/drawing/2014/main" id="{332ABE18-3D80-4926-BB11-13D021EE7743}"/>
              </a:ext>
            </a:extLst>
          </p:cNvPr>
          <p:cNvSpPr>
            <a:spLocks noGrp="1"/>
          </p:cNvSpPr>
          <p:nvPr>
            <p:ph type="pic" sz="quarter" idx="15"/>
          </p:nvPr>
        </p:nvSpPr>
        <p:spPr>
          <a:xfrm>
            <a:off x="552307"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en-GB"/>
          </a:p>
        </p:txBody>
      </p:sp>
      <p:sp>
        <p:nvSpPr>
          <p:cNvPr id="25" name="Text Placeholder 4">
            <a:extLst>
              <a:ext uri="{FF2B5EF4-FFF2-40B4-BE49-F238E27FC236}">
                <a16:creationId xmlns:a16="http://schemas.microsoft.com/office/drawing/2014/main" id="{6A1FA9C9-EB7D-402A-86DC-A45343F4E792}"/>
              </a:ext>
            </a:extLst>
          </p:cNvPr>
          <p:cNvSpPr>
            <a:spLocks noGrp="1"/>
          </p:cNvSpPr>
          <p:nvPr>
            <p:ph type="body" sz="quarter" idx="33"/>
          </p:nvPr>
        </p:nvSpPr>
        <p:spPr>
          <a:xfrm>
            <a:off x="552306" y="4437623"/>
            <a:ext cx="2591325" cy="172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6" name="Title 1">
            <a:extLst>
              <a:ext uri="{FF2B5EF4-FFF2-40B4-BE49-F238E27FC236}">
                <a16:creationId xmlns:a16="http://schemas.microsoft.com/office/drawing/2014/main" id="{9F1BD1FE-1EBA-4A08-90B5-0F3A95506E59}"/>
              </a:ext>
            </a:extLst>
          </p:cNvPr>
          <p:cNvSpPr>
            <a:spLocks noGrp="1"/>
          </p:cNvSpPr>
          <p:nvPr>
            <p:ph type="title"/>
          </p:nvPr>
        </p:nvSpPr>
        <p:spPr>
          <a:xfrm>
            <a:off x="554211" y="512645"/>
            <a:ext cx="11085483" cy="792282"/>
          </a:xfrm>
        </p:spPr>
        <p:txBody>
          <a:bodyPr/>
          <a:lstStyle>
            <a:lvl1pPr>
              <a:defRPr>
                <a:solidFill>
                  <a:schemeClr val="bg1"/>
                </a:solidFill>
              </a:defRPr>
            </a:lvl1pPr>
          </a:lstStyle>
          <a:p>
            <a:r>
              <a:rPr lang="en-GB"/>
              <a:t>Click to edit Master title style</a:t>
            </a:r>
          </a:p>
        </p:txBody>
      </p:sp>
      <p:cxnSp>
        <p:nvCxnSpPr>
          <p:cNvPr id="27" name="Straight Connector 26">
            <a:extLst>
              <a:ext uri="{FF2B5EF4-FFF2-40B4-BE49-F238E27FC236}">
                <a16:creationId xmlns:a16="http://schemas.microsoft.com/office/drawing/2014/main" id="{D7A34E6A-7F55-4DFD-968E-71DB0FA0E523}"/>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8" name="Picture Placeholder 3">
            <a:extLst>
              <a:ext uri="{FF2B5EF4-FFF2-40B4-BE49-F238E27FC236}">
                <a16:creationId xmlns:a16="http://schemas.microsoft.com/office/drawing/2014/main" id="{B11D4925-C268-4204-ABF0-D18B4647D633}"/>
              </a:ext>
            </a:extLst>
          </p:cNvPr>
          <p:cNvSpPr>
            <a:spLocks noGrp="1"/>
          </p:cNvSpPr>
          <p:nvPr>
            <p:ph type="pic" sz="quarter" idx="34"/>
          </p:nvPr>
        </p:nvSpPr>
        <p:spPr>
          <a:xfrm>
            <a:off x="3359863"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en-GB"/>
          </a:p>
        </p:txBody>
      </p:sp>
      <p:sp>
        <p:nvSpPr>
          <p:cNvPr id="36" name="Text Placeholder 4">
            <a:extLst>
              <a:ext uri="{FF2B5EF4-FFF2-40B4-BE49-F238E27FC236}">
                <a16:creationId xmlns:a16="http://schemas.microsoft.com/office/drawing/2014/main" id="{3F6F4FC8-6560-4B8B-A3A0-472C7097DF30}"/>
              </a:ext>
            </a:extLst>
          </p:cNvPr>
          <p:cNvSpPr>
            <a:spLocks noGrp="1"/>
          </p:cNvSpPr>
          <p:nvPr>
            <p:ph type="body" sz="quarter" idx="35"/>
          </p:nvPr>
        </p:nvSpPr>
        <p:spPr>
          <a:xfrm>
            <a:off x="3359862" y="4437623"/>
            <a:ext cx="2591325" cy="172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7" name="Picture Placeholder 3">
            <a:extLst>
              <a:ext uri="{FF2B5EF4-FFF2-40B4-BE49-F238E27FC236}">
                <a16:creationId xmlns:a16="http://schemas.microsoft.com/office/drawing/2014/main" id="{08C63C87-DF84-45A0-B824-B4B20EF5B545}"/>
              </a:ext>
            </a:extLst>
          </p:cNvPr>
          <p:cNvSpPr>
            <a:spLocks noGrp="1"/>
          </p:cNvSpPr>
          <p:nvPr>
            <p:ph type="pic" sz="quarter" idx="36"/>
          </p:nvPr>
        </p:nvSpPr>
        <p:spPr>
          <a:xfrm>
            <a:off x="6167419"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en-GB"/>
          </a:p>
        </p:txBody>
      </p:sp>
      <p:sp>
        <p:nvSpPr>
          <p:cNvPr id="38" name="Text Placeholder 4">
            <a:extLst>
              <a:ext uri="{FF2B5EF4-FFF2-40B4-BE49-F238E27FC236}">
                <a16:creationId xmlns:a16="http://schemas.microsoft.com/office/drawing/2014/main" id="{4ED6EF5B-02C3-46D0-807D-23439A3021D4}"/>
              </a:ext>
            </a:extLst>
          </p:cNvPr>
          <p:cNvSpPr>
            <a:spLocks noGrp="1"/>
          </p:cNvSpPr>
          <p:nvPr>
            <p:ph type="body" sz="quarter" idx="37"/>
          </p:nvPr>
        </p:nvSpPr>
        <p:spPr>
          <a:xfrm>
            <a:off x="6167419" y="4437623"/>
            <a:ext cx="2591325" cy="172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9" name="Picture Placeholder 3">
            <a:extLst>
              <a:ext uri="{FF2B5EF4-FFF2-40B4-BE49-F238E27FC236}">
                <a16:creationId xmlns:a16="http://schemas.microsoft.com/office/drawing/2014/main" id="{8C1C1D27-A4A4-4378-AD6A-6566FC21F260}"/>
              </a:ext>
            </a:extLst>
          </p:cNvPr>
          <p:cNvSpPr>
            <a:spLocks noGrp="1"/>
          </p:cNvSpPr>
          <p:nvPr>
            <p:ph type="pic" sz="quarter" idx="38"/>
          </p:nvPr>
        </p:nvSpPr>
        <p:spPr>
          <a:xfrm>
            <a:off x="8974975" y="1629985"/>
            <a:ext cx="2664719" cy="2663196"/>
          </a:xfrm>
          <a:prstGeom prst="roundRect">
            <a:avLst>
              <a:gd name="adj" fmla="val 3539"/>
            </a:avLst>
          </a:prstGeom>
          <a:solidFill>
            <a:schemeClr val="accent6"/>
          </a:solidFill>
          <a:ln w="19050">
            <a:noFill/>
          </a:ln>
        </p:spPr>
        <p:txBody>
          <a:bodyPr vert="horz" lIns="36000" tIns="36000" rIns="36000" bIns="36000" rtlCol="0" anchor="ctr">
            <a:noAutofit/>
          </a:bodyPr>
          <a:lstStyle>
            <a:lvl1pPr>
              <a:defRPr lang="en-GB" dirty="0">
                <a:solidFill>
                  <a:schemeClr val="bg1"/>
                </a:solidFill>
              </a:defRPr>
            </a:lvl1pPr>
          </a:lstStyle>
          <a:p>
            <a:pPr lvl="0" algn="ctr"/>
            <a:endParaRPr lang="en-GB"/>
          </a:p>
        </p:txBody>
      </p:sp>
      <p:sp>
        <p:nvSpPr>
          <p:cNvPr id="40" name="Text Placeholder 4">
            <a:extLst>
              <a:ext uri="{FF2B5EF4-FFF2-40B4-BE49-F238E27FC236}">
                <a16:creationId xmlns:a16="http://schemas.microsoft.com/office/drawing/2014/main" id="{2C509099-C88E-4CFF-971D-BE420AE4AD46}"/>
              </a:ext>
            </a:extLst>
          </p:cNvPr>
          <p:cNvSpPr>
            <a:spLocks noGrp="1"/>
          </p:cNvSpPr>
          <p:nvPr>
            <p:ph type="body" sz="quarter" idx="39"/>
          </p:nvPr>
        </p:nvSpPr>
        <p:spPr>
          <a:xfrm>
            <a:off x="8974975" y="4437623"/>
            <a:ext cx="2591325" cy="172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51043052"/>
      </p:ext>
    </p:extLst>
  </p:cSld>
  <p:clrMapOvr>
    <a:masterClrMapping/>
  </p:clrMapOvr>
  <p:transition>
    <p:fade/>
  </p:transition>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Highlights of our work 2x1">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243D6C03-8337-4A95-BC8C-DEFBFC356F60}"/>
              </a:ext>
            </a:extLst>
          </p:cNvPr>
          <p:cNvSpPr/>
          <p:nvPr userDrawn="1"/>
        </p:nvSpPr>
        <p:spPr>
          <a:xfrm>
            <a:off x="554527" y="1644921"/>
            <a:ext cx="1870541" cy="4519502"/>
          </a:xfrm>
          <a:custGeom>
            <a:avLst/>
            <a:gdLst>
              <a:gd name="connsiteX0" fmla="*/ 98141 w 1871028"/>
              <a:gd name="connsiteY0" fmla="*/ 0 h 4520549"/>
              <a:gd name="connsiteX1" fmla="*/ 1871028 w 1871028"/>
              <a:gd name="connsiteY1" fmla="*/ 0 h 4520549"/>
              <a:gd name="connsiteX2" fmla="*/ 1871028 w 1871028"/>
              <a:gd name="connsiteY2" fmla="*/ 4520549 h 4520549"/>
              <a:gd name="connsiteX3" fmla="*/ 98141 w 1871028"/>
              <a:gd name="connsiteY3" fmla="*/ 4520549 h 4520549"/>
              <a:gd name="connsiteX4" fmla="*/ 0 w 1871028"/>
              <a:gd name="connsiteY4" fmla="*/ 4422408 h 4520549"/>
              <a:gd name="connsiteX5" fmla="*/ 0 w 1871028"/>
              <a:gd name="connsiteY5" fmla="*/ 98141 h 4520549"/>
              <a:gd name="connsiteX6" fmla="*/ 98141 w 1871028"/>
              <a:gd name="connsiteY6" fmla="*/ 0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028" h="4520549">
                <a:moveTo>
                  <a:pt x="98141" y="0"/>
                </a:moveTo>
                <a:lnTo>
                  <a:pt x="1871028" y="0"/>
                </a:lnTo>
                <a:lnTo>
                  <a:pt x="1871028" y="4520549"/>
                </a:lnTo>
                <a:lnTo>
                  <a:pt x="98141" y="4520549"/>
                </a:lnTo>
                <a:cubicBezTo>
                  <a:pt x="43939" y="4520549"/>
                  <a:pt x="0" y="4476610"/>
                  <a:pt x="0" y="4422408"/>
                </a:cubicBezTo>
                <a:lnTo>
                  <a:pt x="0" y="98141"/>
                </a:lnTo>
                <a:cubicBezTo>
                  <a:pt x="0" y="43939"/>
                  <a:pt x="43939" y="0"/>
                  <a:pt x="98141"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16" name="Picture Placeholder 15">
            <a:extLst>
              <a:ext uri="{FF2B5EF4-FFF2-40B4-BE49-F238E27FC236}">
                <a16:creationId xmlns:a16="http://schemas.microsoft.com/office/drawing/2014/main" id="{8886E69C-CBC9-4F08-875B-B7133DD06F53}"/>
              </a:ext>
            </a:extLst>
          </p:cNvPr>
          <p:cNvSpPr>
            <a:spLocks noGrp="1"/>
          </p:cNvSpPr>
          <p:nvPr>
            <p:ph type="pic" sz="quarter" idx="10" hasCustomPrompt="1"/>
          </p:nvPr>
        </p:nvSpPr>
        <p:spPr>
          <a:xfrm>
            <a:off x="2425068" y="1644921"/>
            <a:ext cx="3582908" cy="4519502"/>
          </a:xfrm>
          <a:custGeom>
            <a:avLst/>
            <a:gdLst>
              <a:gd name="connsiteX0" fmla="*/ 0 w 3583841"/>
              <a:gd name="connsiteY0" fmla="*/ 0 h 4520549"/>
              <a:gd name="connsiteX1" fmla="*/ 3485700 w 3583841"/>
              <a:gd name="connsiteY1" fmla="*/ 0 h 4520549"/>
              <a:gd name="connsiteX2" fmla="*/ 3583841 w 3583841"/>
              <a:gd name="connsiteY2" fmla="*/ 98141 h 4520549"/>
              <a:gd name="connsiteX3" fmla="*/ 3583841 w 3583841"/>
              <a:gd name="connsiteY3" fmla="*/ 4422408 h 4520549"/>
              <a:gd name="connsiteX4" fmla="*/ 3485700 w 3583841"/>
              <a:gd name="connsiteY4" fmla="*/ 4520549 h 4520549"/>
              <a:gd name="connsiteX5" fmla="*/ 0 w 3583841"/>
              <a:gd name="connsiteY5" fmla="*/ 4520549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3841" h="4520549">
                <a:moveTo>
                  <a:pt x="0" y="0"/>
                </a:moveTo>
                <a:lnTo>
                  <a:pt x="3485700" y="0"/>
                </a:lnTo>
                <a:cubicBezTo>
                  <a:pt x="3539902" y="0"/>
                  <a:pt x="3583841" y="43939"/>
                  <a:pt x="3583841" y="98141"/>
                </a:cubicBezTo>
                <a:lnTo>
                  <a:pt x="3583841" y="4422408"/>
                </a:lnTo>
                <a:cubicBezTo>
                  <a:pt x="3583841" y="4476610"/>
                  <a:pt x="3539902" y="4520549"/>
                  <a:pt x="3485700" y="4520549"/>
                </a:cubicBezTo>
                <a:lnTo>
                  <a:pt x="0" y="4520549"/>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10" name="Title 1">
            <a:extLst>
              <a:ext uri="{FF2B5EF4-FFF2-40B4-BE49-F238E27FC236}">
                <a16:creationId xmlns:a16="http://schemas.microsoft.com/office/drawing/2014/main" id="{7861C766-490F-4606-9855-FCC902853BFD}"/>
              </a:ext>
            </a:extLst>
          </p:cNvPr>
          <p:cNvSpPr>
            <a:spLocks noGrp="1"/>
          </p:cNvSpPr>
          <p:nvPr>
            <p:ph type="title"/>
          </p:nvPr>
        </p:nvSpPr>
        <p:spPr>
          <a:xfrm>
            <a:off x="554211" y="512645"/>
            <a:ext cx="11085483" cy="792282"/>
          </a:xfrm>
        </p:spPr>
        <p:txBody>
          <a:bodyPr/>
          <a:lstStyle/>
          <a:p>
            <a:r>
              <a:rPr lang="en-GB"/>
              <a:t>Click to edit Master title style</a:t>
            </a:r>
          </a:p>
        </p:txBody>
      </p:sp>
      <p:cxnSp>
        <p:nvCxnSpPr>
          <p:cNvPr id="11" name="Straight Connector 10">
            <a:extLst>
              <a:ext uri="{FF2B5EF4-FFF2-40B4-BE49-F238E27FC236}">
                <a16:creationId xmlns:a16="http://schemas.microsoft.com/office/drawing/2014/main" id="{809D6D6B-327A-422D-BB25-49622CC31376}"/>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0" name="Text Placeholder 48">
            <a:extLst>
              <a:ext uri="{FF2B5EF4-FFF2-40B4-BE49-F238E27FC236}">
                <a16:creationId xmlns:a16="http://schemas.microsoft.com/office/drawing/2014/main" id="{43586867-54B8-4D0E-BA43-81B058D9F048}"/>
              </a:ext>
            </a:extLst>
          </p:cNvPr>
          <p:cNvSpPr>
            <a:spLocks noGrp="1"/>
          </p:cNvSpPr>
          <p:nvPr>
            <p:ph type="body" sz="quarter" idx="11" hasCustomPrompt="1"/>
          </p:nvPr>
        </p:nvSpPr>
        <p:spPr>
          <a:xfrm>
            <a:off x="683401" y="1786293"/>
            <a:ext cx="1571533" cy="4236755"/>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
        <p:nvSpPr>
          <p:cNvPr id="21" name="Freeform: Shape 20">
            <a:extLst>
              <a:ext uri="{FF2B5EF4-FFF2-40B4-BE49-F238E27FC236}">
                <a16:creationId xmlns:a16="http://schemas.microsoft.com/office/drawing/2014/main" id="{B59E1525-9EAD-4196-82F7-69A0AECCFD09}"/>
              </a:ext>
            </a:extLst>
          </p:cNvPr>
          <p:cNvSpPr/>
          <p:nvPr userDrawn="1"/>
        </p:nvSpPr>
        <p:spPr>
          <a:xfrm>
            <a:off x="6186245" y="1644921"/>
            <a:ext cx="1870541" cy="4519502"/>
          </a:xfrm>
          <a:custGeom>
            <a:avLst/>
            <a:gdLst>
              <a:gd name="connsiteX0" fmla="*/ 98141 w 1871028"/>
              <a:gd name="connsiteY0" fmla="*/ 0 h 4520549"/>
              <a:gd name="connsiteX1" fmla="*/ 1871028 w 1871028"/>
              <a:gd name="connsiteY1" fmla="*/ 0 h 4520549"/>
              <a:gd name="connsiteX2" fmla="*/ 1871028 w 1871028"/>
              <a:gd name="connsiteY2" fmla="*/ 4520549 h 4520549"/>
              <a:gd name="connsiteX3" fmla="*/ 98141 w 1871028"/>
              <a:gd name="connsiteY3" fmla="*/ 4520549 h 4520549"/>
              <a:gd name="connsiteX4" fmla="*/ 0 w 1871028"/>
              <a:gd name="connsiteY4" fmla="*/ 4422408 h 4520549"/>
              <a:gd name="connsiteX5" fmla="*/ 0 w 1871028"/>
              <a:gd name="connsiteY5" fmla="*/ 98141 h 4520549"/>
              <a:gd name="connsiteX6" fmla="*/ 98141 w 1871028"/>
              <a:gd name="connsiteY6" fmla="*/ 0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028" h="4520549">
                <a:moveTo>
                  <a:pt x="98141" y="0"/>
                </a:moveTo>
                <a:lnTo>
                  <a:pt x="1871028" y="0"/>
                </a:lnTo>
                <a:lnTo>
                  <a:pt x="1871028" y="4520549"/>
                </a:lnTo>
                <a:lnTo>
                  <a:pt x="98141" y="4520549"/>
                </a:lnTo>
                <a:cubicBezTo>
                  <a:pt x="43939" y="4520549"/>
                  <a:pt x="0" y="4476610"/>
                  <a:pt x="0" y="4422408"/>
                </a:cubicBezTo>
                <a:lnTo>
                  <a:pt x="0" y="98141"/>
                </a:lnTo>
                <a:cubicBezTo>
                  <a:pt x="0" y="43939"/>
                  <a:pt x="43939" y="0"/>
                  <a:pt x="98141" y="0"/>
                </a:cubicBezTo>
                <a:close/>
              </a:path>
            </a:pathLst>
          </a:custGeom>
          <a:solidFill>
            <a:srgbClr val="E8ECF2"/>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22" name="Picture Placeholder 21">
            <a:extLst>
              <a:ext uri="{FF2B5EF4-FFF2-40B4-BE49-F238E27FC236}">
                <a16:creationId xmlns:a16="http://schemas.microsoft.com/office/drawing/2014/main" id="{08F8EB35-D961-4E7F-8719-34262DE00169}"/>
              </a:ext>
            </a:extLst>
          </p:cNvPr>
          <p:cNvSpPr>
            <a:spLocks noGrp="1"/>
          </p:cNvSpPr>
          <p:nvPr>
            <p:ph type="pic" sz="quarter" idx="12" hasCustomPrompt="1"/>
          </p:nvPr>
        </p:nvSpPr>
        <p:spPr>
          <a:xfrm>
            <a:off x="8056786" y="1644921"/>
            <a:ext cx="3582908" cy="4519502"/>
          </a:xfrm>
          <a:custGeom>
            <a:avLst/>
            <a:gdLst>
              <a:gd name="connsiteX0" fmla="*/ 0 w 3583841"/>
              <a:gd name="connsiteY0" fmla="*/ 0 h 4520549"/>
              <a:gd name="connsiteX1" fmla="*/ 3485700 w 3583841"/>
              <a:gd name="connsiteY1" fmla="*/ 0 h 4520549"/>
              <a:gd name="connsiteX2" fmla="*/ 3583841 w 3583841"/>
              <a:gd name="connsiteY2" fmla="*/ 98141 h 4520549"/>
              <a:gd name="connsiteX3" fmla="*/ 3583841 w 3583841"/>
              <a:gd name="connsiteY3" fmla="*/ 4422408 h 4520549"/>
              <a:gd name="connsiteX4" fmla="*/ 3485700 w 3583841"/>
              <a:gd name="connsiteY4" fmla="*/ 4520549 h 4520549"/>
              <a:gd name="connsiteX5" fmla="*/ 0 w 3583841"/>
              <a:gd name="connsiteY5" fmla="*/ 4520549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3841" h="4520549">
                <a:moveTo>
                  <a:pt x="0" y="0"/>
                </a:moveTo>
                <a:lnTo>
                  <a:pt x="3485700" y="0"/>
                </a:lnTo>
                <a:cubicBezTo>
                  <a:pt x="3539902" y="0"/>
                  <a:pt x="3583841" y="43939"/>
                  <a:pt x="3583841" y="98141"/>
                </a:cubicBezTo>
                <a:lnTo>
                  <a:pt x="3583841" y="4422408"/>
                </a:lnTo>
                <a:cubicBezTo>
                  <a:pt x="3583841" y="4476610"/>
                  <a:pt x="3539902" y="4520549"/>
                  <a:pt x="3485700" y="4520549"/>
                </a:cubicBezTo>
                <a:lnTo>
                  <a:pt x="0" y="4520549"/>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23" name="Text Placeholder 48">
            <a:extLst>
              <a:ext uri="{FF2B5EF4-FFF2-40B4-BE49-F238E27FC236}">
                <a16:creationId xmlns:a16="http://schemas.microsoft.com/office/drawing/2014/main" id="{1DA59E22-9F8A-40A4-B426-14003756B0F7}"/>
              </a:ext>
            </a:extLst>
          </p:cNvPr>
          <p:cNvSpPr>
            <a:spLocks noGrp="1"/>
          </p:cNvSpPr>
          <p:nvPr>
            <p:ph type="body" sz="quarter" idx="13" hasCustomPrompt="1"/>
          </p:nvPr>
        </p:nvSpPr>
        <p:spPr>
          <a:xfrm>
            <a:off x="6315119" y="1786293"/>
            <a:ext cx="1571533" cy="4236755"/>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rgbClr val="00172D"/>
                </a:solidFill>
              </a:defRPr>
            </a:lvl1pPr>
            <a:lvl2pPr>
              <a:spcBef>
                <a:spcPts val="600"/>
              </a:spcBef>
              <a:spcAft>
                <a:spcPts val="0"/>
              </a:spcAft>
              <a:defRPr lang="en-US" sz="1000" b="0" dirty="0">
                <a:solidFill>
                  <a:srgbClr val="00172D"/>
                </a:solidFill>
              </a:defRPr>
            </a:lvl2pPr>
          </a:lstStyle>
          <a:p>
            <a:pPr lvl="0">
              <a:spcAft>
                <a:spcPts val="0"/>
              </a:spcAft>
            </a:pPr>
            <a:r>
              <a:rPr lang="en-GB"/>
              <a:t>Name</a:t>
            </a:r>
          </a:p>
          <a:p>
            <a:pPr lvl="1">
              <a:spcAft>
                <a:spcPts val="0"/>
              </a:spcAft>
            </a:pPr>
            <a:r>
              <a:rPr lang="en-GB"/>
              <a:t>About</a:t>
            </a:r>
          </a:p>
        </p:txBody>
      </p:sp>
    </p:spTree>
    <p:extLst>
      <p:ext uri="{BB962C8B-B14F-4D97-AF65-F5344CB8AC3E}">
        <p14:creationId xmlns:p14="http://schemas.microsoft.com/office/powerpoint/2010/main" val="63826822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Highlights of our work 2x1 - Dark">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243D6C03-8337-4A95-BC8C-DEFBFC356F60}"/>
              </a:ext>
            </a:extLst>
          </p:cNvPr>
          <p:cNvSpPr/>
          <p:nvPr userDrawn="1"/>
        </p:nvSpPr>
        <p:spPr>
          <a:xfrm>
            <a:off x="554527" y="1644921"/>
            <a:ext cx="1870541" cy="4519502"/>
          </a:xfrm>
          <a:custGeom>
            <a:avLst/>
            <a:gdLst>
              <a:gd name="connsiteX0" fmla="*/ 98141 w 1871028"/>
              <a:gd name="connsiteY0" fmla="*/ 0 h 4520549"/>
              <a:gd name="connsiteX1" fmla="*/ 1871028 w 1871028"/>
              <a:gd name="connsiteY1" fmla="*/ 0 h 4520549"/>
              <a:gd name="connsiteX2" fmla="*/ 1871028 w 1871028"/>
              <a:gd name="connsiteY2" fmla="*/ 4520549 h 4520549"/>
              <a:gd name="connsiteX3" fmla="*/ 98141 w 1871028"/>
              <a:gd name="connsiteY3" fmla="*/ 4520549 h 4520549"/>
              <a:gd name="connsiteX4" fmla="*/ 0 w 1871028"/>
              <a:gd name="connsiteY4" fmla="*/ 4422408 h 4520549"/>
              <a:gd name="connsiteX5" fmla="*/ 0 w 1871028"/>
              <a:gd name="connsiteY5" fmla="*/ 98141 h 4520549"/>
              <a:gd name="connsiteX6" fmla="*/ 98141 w 1871028"/>
              <a:gd name="connsiteY6" fmla="*/ 0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028" h="4520549">
                <a:moveTo>
                  <a:pt x="98141" y="0"/>
                </a:moveTo>
                <a:lnTo>
                  <a:pt x="1871028" y="0"/>
                </a:lnTo>
                <a:lnTo>
                  <a:pt x="1871028" y="4520549"/>
                </a:lnTo>
                <a:lnTo>
                  <a:pt x="98141" y="4520549"/>
                </a:lnTo>
                <a:cubicBezTo>
                  <a:pt x="43939" y="4520549"/>
                  <a:pt x="0" y="4476610"/>
                  <a:pt x="0" y="4422408"/>
                </a:cubicBezTo>
                <a:lnTo>
                  <a:pt x="0" y="98141"/>
                </a:lnTo>
                <a:cubicBezTo>
                  <a:pt x="0" y="43939"/>
                  <a:pt x="43939" y="0"/>
                  <a:pt x="98141"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16" name="Picture Placeholder 15">
            <a:extLst>
              <a:ext uri="{FF2B5EF4-FFF2-40B4-BE49-F238E27FC236}">
                <a16:creationId xmlns:a16="http://schemas.microsoft.com/office/drawing/2014/main" id="{8886E69C-CBC9-4F08-875B-B7133DD06F53}"/>
              </a:ext>
            </a:extLst>
          </p:cNvPr>
          <p:cNvSpPr>
            <a:spLocks noGrp="1"/>
          </p:cNvSpPr>
          <p:nvPr>
            <p:ph type="pic" sz="quarter" idx="10" hasCustomPrompt="1"/>
          </p:nvPr>
        </p:nvSpPr>
        <p:spPr>
          <a:xfrm>
            <a:off x="2425068" y="1644921"/>
            <a:ext cx="3582908" cy="4519502"/>
          </a:xfrm>
          <a:custGeom>
            <a:avLst/>
            <a:gdLst>
              <a:gd name="connsiteX0" fmla="*/ 0 w 3583841"/>
              <a:gd name="connsiteY0" fmla="*/ 0 h 4520549"/>
              <a:gd name="connsiteX1" fmla="*/ 3485700 w 3583841"/>
              <a:gd name="connsiteY1" fmla="*/ 0 h 4520549"/>
              <a:gd name="connsiteX2" fmla="*/ 3583841 w 3583841"/>
              <a:gd name="connsiteY2" fmla="*/ 98141 h 4520549"/>
              <a:gd name="connsiteX3" fmla="*/ 3583841 w 3583841"/>
              <a:gd name="connsiteY3" fmla="*/ 4422408 h 4520549"/>
              <a:gd name="connsiteX4" fmla="*/ 3485700 w 3583841"/>
              <a:gd name="connsiteY4" fmla="*/ 4520549 h 4520549"/>
              <a:gd name="connsiteX5" fmla="*/ 0 w 3583841"/>
              <a:gd name="connsiteY5" fmla="*/ 4520549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3841" h="4520549">
                <a:moveTo>
                  <a:pt x="0" y="0"/>
                </a:moveTo>
                <a:lnTo>
                  <a:pt x="3485700" y="0"/>
                </a:lnTo>
                <a:cubicBezTo>
                  <a:pt x="3539902" y="0"/>
                  <a:pt x="3583841" y="43939"/>
                  <a:pt x="3583841" y="98141"/>
                </a:cubicBezTo>
                <a:lnTo>
                  <a:pt x="3583841" y="4422408"/>
                </a:lnTo>
                <a:cubicBezTo>
                  <a:pt x="3583841" y="4476610"/>
                  <a:pt x="3539902" y="4520549"/>
                  <a:pt x="3485700" y="4520549"/>
                </a:cubicBezTo>
                <a:lnTo>
                  <a:pt x="0" y="4520549"/>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10" name="Title 1">
            <a:extLst>
              <a:ext uri="{FF2B5EF4-FFF2-40B4-BE49-F238E27FC236}">
                <a16:creationId xmlns:a16="http://schemas.microsoft.com/office/drawing/2014/main" id="{7861C766-490F-4606-9855-FCC902853BFD}"/>
              </a:ext>
            </a:extLst>
          </p:cNvPr>
          <p:cNvSpPr>
            <a:spLocks noGrp="1"/>
          </p:cNvSpPr>
          <p:nvPr>
            <p:ph type="title"/>
          </p:nvPr>
        </p:nvSpPr>
        <p:spPr>
          <a:xfrm>
            <a:off x="554211" y="512645"/>
            <a:ext cx="11085483" cy="792282"/>
          </a:xfrm>
        </p:spPr>
        <p:txBody>
          <a:bodyPr/>
          <a:lstStyle/>
          <a:p>
            <a:r>
              <a:rPr lang="en-GB"/>
              <a:t>Click to edit Master title style</a:t>
            </a:r>
          </a:p>
        </p:txBody>
      </p:sp>
      <p:cxnSp>
        <p:nvCxnSpPr>
          <p:cNvPr id="11" name="Straight Connector 10">
            <a:extLst>
              <a:ext uri="{FF2B5EF4-FFF2-40B4-BE49-F238E27FC236}">
                <a16:creationId xmlns:a16="http://schemas.microsoft.com/office/drawing/2014/main" id="{809D6D6B-327A-422D-BB25-49622CC31376}"/>
              </a:ext>
            </a:extLst>
          </p:cNvPr>
          <p:cNvCxnSpPr>
            <a:cxnSpLocks/>
          </p:cNvCxnSpPr>
          <p:nvPr userDrawn="1"/>
        </p:nvCxnSpPr>
        <p:spPr>
          <a:xfrm>
            <a:off x="554210" y="1474922"/>
            <a:ext cx="683822" cy="0"/>
          </a:xfrm>
          <a:prstGeom prst="line">
            <a:avLst/>
          </a:prstGeom>
          <a:ln w="12700">
            <a:solidFill>
              <a:srgbClr val="F62B44"/>
            </a:solidFill>
          </a:ln>
        </p:spPr>
        <p:style>
          <a:lnRef idx="1">
            <a:schemeClr val="accent1"/>
          </a:lnRef>
          <a:fillRef idx="0">
            <a:schemeClr val="accent1"/>
          </a:fillRef>
          <a:effectRef idx="0">
            <a:schemeClr val="accent1"/>
          </a:effectRef>
          <a:fontRef idx="minor">
            <a:schemeClr val="tx1"/>
          </a:fontRef>
        </p:style>
      </p:cxnSp>
      <p:sp>
        <p:nvSpPr>
          <p:cNvPr id="20" name="Text Placeholder 48">
            <a:extLst>
              <a:ext uri="{FF2B5EF4-FFF2-40B4-BE49-F238E27FC236}">
                <a16:creationId xmlns:a16="http://schemas.microsoft.com/office/drawing/2014/main" id="{43586867-54B8-4D0E-BA43-81B058D9F048}"/>
              </a:ext>
            </a:extLst>
          </p:cNvPr>
          <p:cNvSpPr>
            <a:spLocks noGrp="1"/>
          </p:cNvSpPr>
          <p:nvPr>
            <p:ph type="body" sz="quarter" idx="11" hasCustomPrompt="1"/>
          </p:nvPr>
        </p:nvSpPr>
        <p:spPr>
          <a:xfrm>
            <a:off x="683401" y="1786293"/>
            <a:ext cx="1571533" cy="4236755"/>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
        <p:nvSpPr>
          <p:cNvPr id="21" name="Freeform: Shape 20">
            <a:extLst>
              <a:ext uri="{FF2B5EF4-FFF2-40B4-BE49-F238E27FC236}">
                <a16:creationId xmlns:a16="http://schemas.microsoft.com/office/drawing/2014/main" id="{B59E1525-9EAD-4196-82F7-69A0AECCFD09}"/>
              </a:ext>
            </a:extLst>
          </p:cNvPr>
          <p:cNvSpPr/>
          <p:nvPr userDrawn="1"/>
        </p:nvSpPr>
        <p:spPr>
          <a:xfrm>
            <a:off x="6186245" y="1644921"/>
            <a:ext cx="1870541" cy="4519502"/>
          </a:xfrm>
          <a:custGeom>
            <a:avLst/>
            <a:gdLst>
              <a:gd name="connsiteX0" fmla="*/ 98141 w 1871028"/>
              <a:gd name="connsiteY0" fmla="*/ 0 h 4520549"/>
              <a:gd name="connsiteX1" fmla="*/ 1871028 w 1871028"/>
              <a:gd name="connsiteY1" fmla="*/ 0 h 4520549"/>
              <a:gd name="connsiteX2" fmla="*/ 1871028 w 1871028"/>
              <a:gd name="connsiteY2" fmla="*/ 4520549 h 4520549"/>
              <a:gd name="connsiteX3" fmla="*/ 98141 w 1871028"/>
              <a:gd name="connsiteY3" fmla="*/ 4520549 h 4520549"/>
              <a:gd name="connsiteX4" fmla="*/ 0 w 1871028"/>
              <a:gd name="connsiteY4" fmla="*/ 4422408 h 4520549"/>
              <a:gd name="connsiteX5" fmla="*/ 0 w 1871028"/>
              <a:gd name="connsiteY5" fmla="*/ 98141 h 4520549"/>
              <a:gd name="connsiteX6" fmla="*/ 98141 w 1871028"/>
              <a:gd name="connsiteY6" fmla="*/ 0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028" h="4520549">
                <a:moveTo>
                  <a:pt x="98141" y="0"/>
                </a:moveTo>
                <a:lnTo>
                  <a:pt x="1871028" y="0"/>
                </a:lnTo>
                <a:lnTo>
                  <a:pt x="1871028" y="4520549"/>
                </a:lnTo>
                <a:lnTo>
                  <a:pt x="98141" y="4520549"/>
                </a:lnTo>
                <a:cubicBezTo>
                  <a:pt x="43939" y="4520549"/>
                  <a:pt x="0" y="4476610"/>
                  <a:pt x="0" y="4422408"/>
                </a:cubicBezTo>
                <a:lnTo>
                  <a:pt x="0" y="98141"/>
                </a:lnTo>
                <a:cubicBezTo>
                  <a:pt x="0" y="43939"/>
                  <a:pt x="43939" y="0"/>
                  <a:pt x="98141" y="0"/>
                </a:cubicBezTo>
                <a:close/>
              </a:path>
            </a:pathLst>
          </a:custGeom>
          <a:solidFill>
            <a:schemeClr val="accent1"/>
          </a:solidFill>
        </p:spPr>
        <p:txBody>
          <a:bodyPr vert="horz" wrap="square" lIns="143963" tIns="143963" rIns="143963" bIns="143963" rtlCol="0" anchor="ctr">
            <a:noAutofit/>
          </a:bodyPr>
          <a:lstStyle/>
          <a:p>
            <a:pPr lvl="0" indent="0" defTabSz="203831">
              <a:lnSpc>
                <a:spcPct val="100000"/>
              </a:lnSpc>
              <a:spcBef>
                <a:spcPts val="0"/>
              </a:spcBef>
              <a:spcAft>
                <a:spcPts val="0"/>
              </a:spcAft>
              <a:buClrTx/>
              <a:buFont typeface="Arial" panose="020B0604020202020204" pitchFamily="34" charset="0"/>
              <a:buNone/>
            </a:pPr>
            <a:endParaRPr lang="en-GB" sz="1200" b="1" cap="none" baseline="0">
              <a:solidFill>
                <a:schemeClr val="bg1"/>
              </a:solidFill>
            </a:endParaRPr>
          </a:p>
        </p:txBody>
      </p:sp>
      <p:sp>
        <p:nvSpPr>
          <p:cNvPr id="22" name="Picture Placeholder 21">
            <a:extLst>
              <a:ext uri="{FF2B5EF4-FFF2-40B4-BE49-F238E27FC236}">
                <a16:creationId xmlns:a16="http://schemas.microsoft.com/office/drawing/2014/main" id="{08F8EB35-D961-4E7F-8719-34262DE00169}"/>
              </a:ext>
            </a:extLst>
          </p:cNvPr>
          <p:cNvSpPr>
            <a:spLocks noGrp="1"/>
          </p:cNvSpPr>
          <p:nvPr>
            <p:ph type="pic" sz="quarter" idx="12" hasCustomPrompt="1"/>
          </p:nvPr>
        </p:nvSpPr>
        <p:spPr>
          <a:xfrm>
            <a:off x="8056786" y="1644921"/>
            <a:ext cx="3582908" cy="4519502"/>
          </a:xfrm>
          <a:custGeom>
            <a:avLst/>
            <a:gdLst>
              <a:gd name="connsiteX0" fmla="*/ 0 w 3583841"/>
              <a:gd name="connsiteY0" fmla="*/ 0 h 4520549"/>
              <a:gd name="connsiteX1" fmla="*/ 3485700 w 3583841"/>
              <a:gd name="connsiteY1" fmla="*/ 0 h 4520549"/>
              <a:gd name="connsiteX2" fmla="*/ 3583841 w 3583841"/>
              <a:gd name="connsiteY2" fmla="*/ 98141 h 4520549"/>
              <a:gd name="connsiteX3" fmla="*/ 3583841 w 3583841"/>
              <a:gd name="connsiteY3" fmla="*/ 4422408 h 4520549"/>
              <a:gd name="connsiteX4" fmla="*/ 3485700 w 3583841"/>
              <a:gd name="connsiteY4" fmla="*/ 4520549 h 4520549"/>
              <a:gd name="connsiteX5" fmla="*/ 0 w 3583841"/>
              <a:gd name="connsiteY5" fmla="*/ 4520549 h 45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3841" h="4520549">
                <a:moveTo>
                  <a:pt x="0" y="0"/>
                </a:moveTo>
                <a:lnTo>
                  <a:pt x="3485700" y="0"/>
                </a:lnTo>
                <a:cubicBezTo>
                  <a:pt x="3539902" y="0"/>
                  <a:pt x="3583841" y="43939"/>
                  <a:pt x="3583841" y="98141"/>
                </a:cubicBezTo>
                <a:lnTo>
                  <a:pt x="3583841" y="4422408"/>
                </a:lnTo>
                <a:cubicBezTo>
                  <a:pt x="3583841" y="4476610"/>
                  <a:pt x="3539902" y="4520549"/>
                  <a:pt x="3485700" y="4520549"/>
                </a:cubicBezTo>
                <a:lnTo>
                  <a:pt x="0" y="4520549"/>
                </a:lnTo>
                <a:close/>
              </a:path>
            </a:pathLst>
          </a:custGeom>
          <a:solidFill>
            <a:schemeClr val="accent5"/>
          </a:solidFill>
        </p:spPr>
        <p:txBody>
          <a:bodyPr wrap="square" anchor="ctr">
            <a:noAutofit/>
          </a:bodyPr>
          <a:lstStyle>
            <a:lvl1pPr algn="ctr">
              <a:defRPr sz="1000" b="0"/>
            </a:lvl1pPr>
          </a:lstStyle>
          <a:p>
            <a:r>
              <a:rPr lang="en-GB"/>
              <a:t>CS image here</a:t>
            </a:r>
          </a:p>
        </p:txBody>
      </p:sp>
      <p:sp>
        <p:nvSpPr>
          <p:cNvPr id="23" name="Text Placeholder 48">
            <a:extLst>
              <a:ext uri="{FF2B5EF4-FFF2-40B4-BE49-F238E27FC236}">
                <a16:creationId xmlns:a16="http://schemas.microsoft.com/office/drawing/2014/main" id="{1DA59E22-9F8A-40A4-B426-14003756B0F7}"/>
              </a:ext>
            </a:extLst>
          </p:cNvPr>
          <p:cNvSpPr>
            <a:spLocks noGrp="1"/>
          </p:cNvSpPr>
          <p:nvPr>
            <p:ph type="body" sz="quarter" idx="13" hasCustomPrompt="1"/>
          </p:nvPr>
        </p:nvSpPr>
        <p:spPr>
          <a:xfrm>
            <a:off x="6315119" y="1786293"/>
            <a:ext cx="1571533" cy="4236755"/>
          </a:xfrm>
          <a:prstGeom prst="rect">
            <a:avLst/>
          </a:prstGeom>
          <a:noFill/>
        </p:spPr>
        <p:txBody>
          <a:bodyPr vert="horz" lIns="0" tIns="0" rIns="0" bIns="0" rtlCol="0" anchor="ctr" anchorCtr="0">
            <a:noAutofit/>
          </a:bodyPr>
          <a:lstStyle>
            <a:lvl1pPr>
              <a:spcBef>
                <a:spcPts val="600"/>
              </a:spcBef>
              <a:spcAft>
                <a:spcPts val="0"/>
              </a:spcAft>
              <a:defRPr lang="en-US" sz="1100" cap="none" baseline="0" dirty="0">
                <a:solidFill>
                  <a:schemeClr val="bg1"/>
                </a:solidFill>
              </a:defRPr>
            </a:lvl1pPr>
            <a:lvl2pPr>
              <a:spcBef>
                <a:spcPts val="600"/>
              </a:spcBef>
              <a:spcAft>
                <a:spcPts val="0"/>
              </a:spcAft>
              <a:defRPr lang="en-US" sz="1000" b="0" dirty="0">
                <a:solidFill>
                  <a:schemeClr val="bg1"/>
                </a:solidFill>
              </a:defRPr>
            </a:lvl2pPr>
          </a:lstStyle>
          <a:p>
            <a:pPr lvl="0">
              <a:spcAft>
                <a:spcPts val="0"/>
              </a:spcAft>
            </a:pPr>
            <a:r>
              <a:rPr lang="en-GB"/>
              <a:t>Name</a:t>
            </a:r>
          </a:p>
          <a:p>
            <a:pPr lvl="1">
              <a:spcAft>
                <a:spcPts val="0"/>
              </a:spcAft>
            </a:pPr>
            <a:r>
              <a:rPr lang="en-GB"/>
              <a:t>About</a:t>
            </a:r>
          </a:p>
        </p:txBody>
      </p:sp>
    </p:spTree>
    <p:extLst>
      <p:ext uri="{BB962C8B-B14F-4D97-AF65-F5344CB8AC3E}">
        <p14:creationId xmlns:p14="http://schemas.microsoft.com/office/powerpoint/2010/main" val="398384748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oleObject" Target="../embeddings/oleObject1.bin"/><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1.emf"/><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69.xml"/><Relationship Id="rId21" Type="http://schemas.openxmlformats.org/officeDocument/2006/relationships/slideLayout" Target="../slideLayouts/slideLayout64.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63" Type="http://schemas.openxmlformats.org/officeDocument/2006/relationships/slideLayout" Target="../slideLayouts/slideLayout106.xml"/><Relationship Id="rId68" Type="http://schemas.openxmlformats.org/officeDocument/2006/relationships/slideLayout" Target="../slideLayouts/slideLayout111.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3" Type="http://schemas.openxmlformats.org/officeDocument/2006/relationships/slideLayout" Target="../slideLayouts/slideLayout96.xml"/><Relationship Id="rId58" Type="http://schemas.openxmlformats.org/officeDocument/2006/relationships/slideLayout" Target="../slideLayouts/slideLayout101.xml"/><Relationship Id="rId66" Type="http://schemas.openxmlformats.org/officeDocument/2006/relationships/slideLayout" Target="../slideLayouts/slideLayout109.xml"/><Relationship Id="rId74" Type="http://schemas.openxmlformats.org/officeDocument/2006/relationships/slideLayout" Target="../slideLayouts/slideLayout117.xml"/><Relationship Id="rId5" Type="http://schemas.openxmlformats.org/officeDocument/2006/relationships/slideLayout" Target="../slideLayouts/slideLayout48.xml"/><Relationship Id="rId61" Type="http://schemas.openxmlformats.org/officeDocument/2006/relationships/slideLayout" Target="../slideLayouts/slideLayout104.xml"/><Relationship Id="rId19" Type="http://schemas.openxmlformats.org/officeDocument/2006/relationships/slideLayout" Target="../slideLayouts/slideLayout6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slideLayout" Target="../slideLayouts/slideLayout91.xml"/><Relationship Id="rId56" Type="http://schemas.openxmlformats.org/officeDocument/2006/relationships/slideLayout" Target="../slideLayouts/slideLayout99.xml"/><Relationship Id="rId64" Type="http://schemas.openxmlformats.org/officeDocument/2006/relationships/slideLayout" Target="../slideLayouts/slideLayout107.xml"/><Relationship Id="rId69" Type="http://schemas.openxmlformats.org/officeDocument/2006/relationships/slideLayout" Target="../slideLayouts/slideLayout112.xml"/><Relationship Id="rId8" Type="http://schemas.openxmlformats.org/officeDocument/2006/relationships/slideLayout" Target="../slideLayouts/slideLayout51.xml"/><Relationship Id="rId51" Type="http://schemas.openxmlformats.org/officeDocument/2006/relationships/slideLayout" Target="../slideLayouts/slideLayout94.xml"/><Relationship Id="rId72" Type="http://schemas.openxmlformats.org/officeDocument/2006/relationships/slideLayout" Target="../slideLayouts/slideLayout115.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59" Type="http://schemas.openxmlformats.org/officeDocument/2006/relationships/slideLayout" Target="../slideLayouts/slideLayout102.xml"/><Relationship Id="rId67" Type="http://schemas.openxmlformats.org/officeDocument/2006/relationships/slideLayout" Target="../slideLayouts/slideLayout110.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54" Type="http://schemas.openxmlformats.org/officeDocument/2006/relationships/slideLayout" Target="../slideLayouts/slideLayout97.xml"/><Relationship Id="rId62" Type="http://schemas.openxmlformats.org/officeDocument/2006/relationships/slideLayout" Target="../slideLayouts/slideLayout105.xml"/><Relationship Id="rId70" Type="http://schemas.openxmlformats.org/officeDocument/2006/relationships/slideLayout" Target="../slideLayouts/slideLayout113.xml"/><Relationship Id="rId75" Type="http://schemas.openxmlformats.org/officeDocument/2006/relationships/theme" Target="../theme/theme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slideLayout" Target="../slideLayouts/slideLayout92.xml"/><Relationship Id="rId57" Type="http://schemas.openxmlformats.org/officeDocument/2006/relationships/slideLayout" Target="../slideLayouts/slideLayout100.xml"/><Relationship Id="rId10" Type="http://schemas.openxmlformats.org/officeDocument/2006/relationships/slideLayout" Target="../slideLayouts/slideLayout53.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52" Type="http://schemas.openxmlformats.org/officeDocument/2006/relationships/slideLayout" Target="../slideLayouts/slideLayout95.xml"/><Relationship Id="rId60" Type="http://schemas.openxmlformats.org/officeDocument/2006/relationships/slideLayout" Target="../slideLayouts/slideLayout103.xml"/><Relationship Id="rId65" Type="http://schemas.openxmlformats.org/officeDocument/2006/relationships/slideLayout" Target="../slideLayouts/slideLayout108.xml"/><Relationship Id="rId73" Type="http://schemas.openxmlformats.org/officeDocument/2006/relationships/slideLayout" Target="../slideLayouts/slideLayout11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9" Type="http://schemas.openxmlformats.org/officeDocument/2006/relationships/slideLayout" Target="../slideLayouts/slideLayout82.xml"/><Relationship Id="rId34" Type="http://schemas.openxmlformats.org/officeDocument/2006/relationships/slideLayout" Target="../slideLayouts/slideLayout77.xml"/><Relationship Id="rId50" Type="http://schemas.openxmlformats.org/officeDocument/2006/relationships/slideLayout" Target="../slideLayouts/slideLayout93.xml"/><Relationship Id="rId55" Type="http://schemas.openxmlformats.org/officeDocument/2006/relationships/slideLayout" Target="../slideLayouts/slideLayout98.xml"/><Relationship Id="rId7" Type="http://schemas.openxmlformats.org/officeDocument/2006/relationships/slideLayout" Target="../slideLayouts/slideLayout50.xml"/><Relationship Id="rId71"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17B582-A596-4C6A-8B63-97EB85523D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4BFFCF-114F-49BA-B556-077CDD693F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4FE8F9-BC81-4F88-8DDF-54826BF916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2FEC0-9576-4608-8117-E459DC7C76B9}" type="datetimeFigureOut">
              <a:rPr lang="en-GB" smtClean="0"/>
              <a:t>11/12/2024</a:t>
            </a:fld>
            <a:endParaRPr lang="en-GB"/>
          </a:p>
        </p:txBody>
      </p:sp>
      <p:sp>
        <p:nvSpPr>
          <p:cNvPr id="5" name="Footer Placeholder 4">
            <a:extLst>
              <a:ext uri="{FF2B5EF4-FFF2-40B4-BE49-F238E27FC236}">
                <a16:creationId xmlns:a16="http://schemas.microsoft.com/office/drawing/2014/main" id="{8C558989-5AC7-44BD-84A8-62C9BD2CDB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F97C964-469F-4D23-A022-31E3C2847C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6CD13F-9EAF-4CF9-AF20-C2ED181C158E}" type="slidenum">
              <a:rPr lang="en-GB" smtClean="0"/>
              <a:t>‹#›</a:t>
            </a:fld>
            <a:endParaRPr lang="en-GB"/>
          </a:p>
        </p:txBody>
      </p:sp>
    </p:spTree>
    <p:extLst>
      <p:ext uri="{BB962C8B-B14F-4D97-AF65-F5344CB8AC3E}">
        <p14:creationId xmlns:p14="http://schemas.microsoft.com/office/powerpoint/2010/main" val="1653631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711675-D930-45BB-BA5B-F2613B45AF6A}"/>
              </a:ext>
            </a:extLst>
          </p:cNvPr>
          <p:cNvSpPr>
            <a:spLocks noGrp="1"/>
          </p:cNvSpPr>
          <p:nvPr>
            <p:ph type="title"/>
          </p:nvPr>
        </p:nvSpPr>
        <p:spPr>
          <a:xfrm>
            <a:off x="1470891" y="231322"/>
            <a:ext cx="10452823" cy="813592"/>
          </a:xfrm>
          <a:prstGeom prst="rect">
            <a:avLst/>
          </a:prstGeom>
        </p:spPr>
        <p:txBody>
          <a:bodyPr vert="horz" lIns="91440" tIns="45720" rIns="91440" bIns="4572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A8A8E2-7FC9-4B10-9D4E-99EA7898C398}"/>
              </a:ext>
            </a:extLst>
          </p:cNvPr>
          <p:cNvSpPr>
            <a:spLocks noGrp="1"/>
          </p:cNvSpPr>
          <p:nvPr>
            <p:ph type="body" idx="1"/>
          </p:nvPr>
        </p:nvSpPr>
        <p:spPr>
          <a:xfrm>
            <a:off x="334964" y="1314451"/>
            <a:ext cx="11586369" cy="253429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466972-DBF1-4453-9C69-D9A55A2889CD}"/>
              </a:ext>
            </a:extLst>
          </p:cNvPr>
          <p:cNvSpPr>
            <a:spLocks noGrp="1"/>
          </p:cNvSpPr>
          <p:nvPr>
            <p:ph type="dt" sz="half" idx="2"/>
          </p:nvPr>
        </p:nvSpPr>
        <p:spPr>
          <a:xfrm>
            <a:off x="8684076" y="6364208"/>
            <a:ext cx="2743200" cy="223915"/>
          </a:xfrm>
          <a:prstGeom prst="rect">
            <a:avLst/>
          </a:prstGeom>
        </p:spPr>
        <p:txBody>
          <a:bodyPr vert="horz" lIns="91440" tIns="45720" rIns="91440" bIns="45720" rtlCol="0" anchor="ctr">
            <a:noAutofit/>
          </a:bodyPr>
          <a:lstStyle>
            <a:lvl1pPr algn="r">
              <a:lnSpc>
                <a:spcPct val="90000"/>
              </a:lnSpc>
              <a:spcAft>
                <a:spcPts val="600"/>
              </a:spcAft>
              <a:defRPr sz="1051">
                <a:solidFill>
                  <a:schemeClr val="tx1">
                    <a:tint val="75000"/>
                  </a:schemeClr>
                </a:solidFill>
              </a:defRPr>
            </a:lvl1pPr>
          </a:lstStyle>
          <a:p>
            <a:fld id="{9006AF38-2701-4C03-84E2-96B70D2973FF}" type="datetime1">
              <a:rPr lang="en-GB" smtClean="0"/>
              <a:t>11/12/2024</a:t>
            </a:fld>
            <a:endParaRPr lang="en-GB"/>
          </a:p>
        </p:txBody>
      </p:sp>
      <p:sp>
        <p:nvSpPr>
          <p:cNvPr id="5" name="Footer Placeholder 4">
            <a:extLst>
              <a:ext uri="{FF2B5EF4-FFF2-40B4-BE49-F238E27FC236}">
                <a16:creationId xmlns:a16="http://schemas.microsoft.com/office/drawing/2014/main" id="{F7DE9A1C-C97D-45F9-BC12-74DC9B0F51EB}"/>
              </a:ext>
            </a:extLst>
          </p:cNvPr>
          <p:cNvSpPr>
            <a:spLocks noGrp="1"/>
          </p:cNvSpPr>
          <p:nvPr>
            <p:ph type="ftr" sz="quarter" idx="3"/>
          </p:nvPr>
        </p:nvSpPr>
        <p:spPr>
          <a:xfrm>
            <a:off x="263525" y="6364208"/>
            <a:ext cx="4114800" cy="223917"/>
          </a:xfrm>
          <a:prstGeom prst="rect">
            <a:avLst/>
          </a:prstGeom>
        </p:spPr>
        <p:txBody>
          <a:bodyPr vert="horz" lIns="0" tIns="45720" rIns="91440" bIns="45720" rtlCol="0" anchor="ctr">
            <a:noAutofit/>
          </a:bodyPr>
          <a:lstStyle>
            <a:lvl1pPr algn="l">
              <a:lnSpc>
                <a:spcPct val="90000"/>
              </a:lnSpc>
              <a:spcAft>
                <a:spcPts val="600"/>
              </a:spcAft>
              <a:defRPr sz="1051">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D655AE4-61D4-4ECB-86D6-F37B88BFC005}"/>
              </a:ext>
            </a:extLst>
          </p:cNvPr>
          <p:cNvSpPr>
            <a:spLocks noGrp="1"/>
          </p:cNvSpPr>
          <p:nvPr>
            <p:ph type="sldNum" sz="quarter" idx="4"/>
          </p:nvPr>
        </p:nvSpPr>
        <p:spPr>
          <a:xfrm>
            <a:off x="11503477" y="6364208"/>
            <a:ext cx="555625" cy="223915"/>
          </a:xfrm>
          <a:prstGeom prst="rect">
            <a:avLst/>
          </a:prstGeom>
        </p:spPr>
        <p:txBody>
          <a:bodyPr vert="horz" lIns="91440" tIns="45720" rIns="91440" bIns="45720" rtlCol="0" anchor="ctr">
            <a:noAutofit/>
          </a:bodyPr>
          <a:lstStyle>
            <a:lvl1pPr algn="l">
              <a:lnSpc>
                <a:spcPct val="90000"/>
              </a:lnSpc>
              <a:spcAft>
                <a:spcPts val="600"/>
              </a:spcAft>
              <a:defRPr sz="1051">
                <a:solidFill>
                  <a:schemeClr val="tx1">
                    <a:tint val="75000"/>
                  </a:schemeClr>
                </a:solidFill>
              </a:defRPr>
            </a:lvl1pPr>
          </a:lstStyle>
          <a:p>
            <a:fld id="{F2BE9634-C6BF-42E8-9591-7B92EBF87705}" type="slidenum">
              <a:rPr lang="en-GB" smtClean="0"/>
              <a:pPr/>
              <a:t>‹#›</a:t>
            </a:fld>
            <a:endParaRPr lang="en-GB"/>
          </a:p>
        </p:txBody>
      </p:sp>
      <p:cxnSp>
        <p:nvCxnSpPr>
          <p:cNvPr id="16" name="Straight Connector 15">
            <a:extLst>
              <a:ext uri="{FF2B5EF4-FFF2-40B4-BE49-F238E27FC236}">
                <a16:creationId xmlns:a16="http://schemas.microsoft.com/office/drawing/2014/main" id="{9228C9BD-C498-4216-91CD-698A7E058ED6}"/>
              </a:ext>
            </a:extLst>
          </p:cNvPr>
          <p:cNvCxnSpPr>
            <a:cxnSpLocks/>
          </p:cNvCxnSpPr>
          <p:nvPr userDrawn="1"/>
        </p:nvCxnSpPr>
        <p:spPr>
          <a:xfrm>
            <a:off x="1408113" y="260353"/>
            <a:ext cx="0" cy="813593"/>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1ED7553-7F70-49B6-BF13-CFEC00700DDA}"/>
              </a:ext>
            </a:extLst>
          </p:cNvPr>
          <p:cNvCxnSpPr>
            <a:cxnSpLocks/>
          </p:cNvCxnSpPr>
          <p:nvPr userDrawn="1"/>
        </p:nvCxnSpPr>
        <p:spPr>
          <a:xfrm>
            <a:off x="263526" y="1076325"/>
            <a:ext cx="11664951"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D17DAD3-D987-486A-B14E-2BC9BABA3A88}"/>
              </a:ext>
            </a:extLst>
          </p:cNvPr>
          <p:cNvCxnSpPr>
            <a:cxnSpLocks/>
          </p:cNvCxnSpPr>
          <p:nvPr userDrawn="1"/>
        </p:nvCxnSpPr>
        <p:spPr>
          <a:xfrm>
            <a:off x="263526" y="6597650"/>
            <a:ext cx="11664951"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E4EA8F8-3083-40F5-8EE6-C6F436317438}"/>
              </a:ext>
            </a:extLst>
          </p:cNvPr>
          <p:cNvCxnSpPr>
            <a:cxnSpLocks/>
          </p:cNvCxnSpPr>
          <p:nvPr userDrawn="1"/>
        </p:nvCxnSpPr>
        <p:spPr>
          <a:xfrm>
            <a:off x="11470139" y="6369844"/>
            <a:ext cx="0" cy="22391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29D0DDE-8AE1-4DF3-88F1-AE0E8EF63690}"/>
              </a:ext>
            </a:extLst>
          </p:cNvPr>
          <p:cNvGrpSpPr/>
          <p:nvPr userDrawn="1"/>
        </p:nvGrpSpPr>
        <p:grpSpPr>
          <a:xfrm>
            <a:off x="0" y="-36675"/>
            <a:ext cx="12191999" cy="115442"/>
            <a:chOff x="0" y="-36675"/>
            <a:chExt cx="12191999" cy="115442"/>
          </a:xfrm>
        </p:grpSpPr>
        <p:sp>
          <p:nvSpPr>
            <p:cNvPr id="17" name="Rectangle 16">
              <a:extLst>
                <a:ext uri="{FF2B5EF4-FFF2-40B4-BE49-F238E27FC236}">
                  <a16:creationId xmlns:a16="http://schemas.microsoft.com/office/drawing/2014/main" id="{D9A2EA59-BE00-4FF4-934E-6E37759065D0}"/>
                </a:ext>
              </a:extLst>
            </p:cNvPr>
            <p:cNvSpPr/>
            <p:nvPr userDrawn="1"/>
          </p:nvSpPr>
          <p:spPr>
            <a:xfrm>
              <a:off x="0" y="-36675"/>
              <a:ext cx="6126958" cy="115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sp>
          <p:nvSpPr>
            <p:cNvPr id="18" name="Rectangle 17">
              <a:extLst>
                <a:ext uri="{FF2B5EF4-FFF2-40B4-BE49-F238E27FC236}">
                  <a16:creationId xmlns:a16="http://schemas.microsoft.com/office/drawing/2014/main" id="{3F7E19F9-91F4-4DFD-A03D-EC07FF336796}"/>
                </a:ext>
              </a:extLst>
            </p:cNvPr>
            <p:cNvSpPr/>
            <p:nvPr userDrawn="1"/>
          </p:nvSpPr>
          <p:spPr>
            <a:xfrm>
              <a:off x="6065041" y="-36675"/>
              <a:ext cx="6126958" cy="115442"/>
            </a:xfrm>
            <a:prstGeom prst="rect">
              <a:avLst/>
            </a:prstGeom>
            <a:solidFill>
              <a:srgbClr val="03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p>
          </p:txBody>
        </p:sp>
      </p:grpSp>
      <p:graphicFrame>
        <p:nvGraphicFramePr>
          <p:cNvPr id="9" name="Object 8">
            <a:extLst>
              <a:ext uri="{FF2B5EF4-FFF2-40B4-BE49-F238E27FC236}">
                <a16:creationId xmlns:a16="http://schemas.microsoft.com/office/drawing/2014/main" id="{1B29CA0D-6BF4-45EE-8C86-69F81ADF5F0A}"/>
              </a:ext>
            </a:extLst>
          </p:cNvPr>
          <p:cNvGraphicFramePr>
            <a:graphicFrameLocks noChangeAspect="1"/>
          </p:cNvGraphicFramePr>
          <p:nvPr userDrawn="1">
            <p:extLst>
              <p:ext uri="{D42A27DB-BD31-4B8C-83A1-F6EECF244321}">
                <p14:modId xmlns:p14="http://schemas.microsoft.com/office/powerpoint/2010/main" val="3273411424"/>
              </p:ext>
            </p:extLst>
          </p:nvPr>
        </p:nvGraphicFramePr>
        <p:xfrm>
          <a:off x="263525" y="231322"/>
          <a:ext cx="1081811" cy="787766"/>
        </p:xfrm>
        <a:graphic>
          <a:graphicData uri="http://schemas.openxmlformats.org/presentationml/2006/ole">
            <mc:AlternateContent xmlns:mc="http://schemas.openxmlformats.org/markup-compatibility/2006">
              <mc:Choice xmlns:v="urn:schemas-microsoft-com:vml" Requires="v">
                <p:oleObj name="Acrobat Document" r:id="rId34" imgW="7534170" imgH="5486168" progId="Acrobat.Document.DC">
                  <p:embed/>
                </p:oleObj>
              </mc:Choice>
              <mc:Fallback>
                <p:oleObj name="Acrobat Document" r:id="rId34" imgW="7534170" imgH="5486168" progId="Acrobat.Document.DC">
                  <p:embed/>
                  <p:pic>
                    <p:nvPicPr>
                      <p:cNvPr id="9" name="Object 8">
                        <a:extLst>
                          <a:ext uri="{FF2B5EF4-FFF2-40B4-BE49-F238E27FC236}">
                            <a16:creationId xmlns:a16="http://schemas.microsoft.com/office/drawing/2014/main" id="{1B29CA0D-6BF4-45EE-8C86-69F81ADF5F0A}"/>
                          </a:ext>
                        </a:extLst>
                      </p:cNvPr>
                      <p:cNvPicPr/>
                      <p:nvPr/>
                    </p:nvPicPr>
                    <p:blipFill>
                      <a:blip r:embed="rId35"/>
                      <a:stretch>
                        <a:fillRect/>
                      </a:stretch>
                    </p:blipFill>
                    <p:spPr>
                      <a:xfrm>
                        <a:off x="263525" y="231322"/>
                        <a:ext cx="1081811" cy="787766"/>
                      </a:xfrm>
                      <a:prstGeom prst="rect">
                        <a:avLst/>
                      </a:prstGeom>
                    </p:spPr>
                  </p:pic>
                </p:oleObj>
              </mc:Fallback>
            </mc:AlternateContent>
          </a:graphicData>
        </a:graphic>
      </p:graphicFrame>
    </p:spTree>
    <p:extLst>
      <p:ext uri="{BB962C8B-B14F-4D97-AF65-F5344CB8AC3E}">
        <p14:creationId xmlns:p14="http://schemas.microsoft.com/office/powerpoint/2010/main" val="35005427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4" r:id="rId32"/>
  </p:sldLayoutIdLst>
  <p:hf hdr="0" dt="0"/>
  <p:txStyles>
    <p:titleStyle>
      <a:lvl1pPr algn="l" defTabSz="914377" rtl="0" eaLnBrk="1" latinLnBrk="0" hangingPunct="1">
        <a:lnSpc>
          <a:spcPct val="90000"/>
        </a:lnSpc>
        <a:spcBef>
          <a:spcPct val="0"/>
        </a:spcBef>
        <a:spcAft>
          <a:spcPts val="600"/>
        </a:spcAft>
        <a:buNone/>
        <a:defRPr sz="3200" b="0" kern="1200">
          <a:solidFill>
            <a:schemeClr val="accent3"/>
          </a:solidFill>
          <a:latin typeface="+mj-lt"/>
          <a:ea typeface="+mj-ea"/>
          <a:cs typeface="+mj-cs"/>
        </a:defRPr>
      </a:lvl1pPr>
    </p:titleStyle>
    <p:bodyStyle>
      <a:lvl1pPr marL="0" indent="0" algn="l" defTabSz="914377" rtl="0" eaLnBrk="1" latinLnBrk="0" hangingPunct="1">
        <a:lnSpc>
          <a:spcPct val="90000"/>
        </a:lnSpc>
        <a:spcBef>
          <a:spcPts val="1000"/>
        </a:spcBef>
        <a:spcAft>
          <a:spcPts val="600"/>
        </a:spcAft>
        <a:buFont typeface="Arial" panose="020B0604020202020204" pitchFamily="34" charset="0"/>
        <a:buNone/>
        <a:defRPr sz="1800" b="0" kern="1200" spc="-71" baseline="0">
          <a:solidFill>
            <a:schemeClr val="accent3"/>
          </a:solidFill>
          <a:latin typeface="+mn-lt"/>
          <a:ea typeface="+mn-ea"/>
          <a:cs typeface="+mn-cs"/>
        </a:defRPr>
      </a:lvl1pPr>
      <a:lvl2pPr marL="44450" indent="166684" algn="l" defTabSz="914377" rtl="0" eaLnBrk="1" latinLnBrk="0" hangingPunct="1">
        <a:lnSpc>
          <a:spcPct val="90000"/>
        </a:lnSpc>
        <a:spcBef>
          <a:spcPts val="500"/>
        </a:spcBef>
        <a:spcAft>
          <a:spcPts val="600"/>
        </a:spcAft>
        <a:buFont typeface="Arial" panose="020B0604020202020204" pitchFamily="34" charset="0"/>
        <a:buChar char="•"/>
        <a:defRPr sz="1600" b="0" kern="1200" spc="0" baseline="0">
          <a:solidFill>
            <a:schemeClr val="accent3"/>
          </a:solidFill>
          <a:latin typeface="+mn-lt"/>
          <a:ea typeface="+mn-ea"/>
          <a:cs typeface="+mn-cs"/>
        </a:defRPr>
      </a:lvl2pPr>
      <a:lvl3pPr marL="434964" indent="-150810" algn="l" defTabSz="914377" rtl="0" eaLnBrk="1" latinLnBrk="0" hangingPunct="1">
        <a:lnSpc>
          <a:spcPct val="90000"/>
        </a:lnSpc>
        <a:spcBef>
          <a:spcPts val="500"/>
        </a:spcBef>
        <a:spcAft>
          <a:spcPts val="600"/>
        </a:spcAft>
        <a:buFont typeface="Arial" panose="020B0604020202020204" pitchFamily="34" charset="0"/>
        <a:buChar char="•"/>
        <a:defRPr sz="1400" b="0" kern="1200" spc="0" baseline="0">
          <a:solidFill>
            <a:schemeClr val="accent3"/>
          </a:solidFill>
          <a:latin typeface="+mn-lt"/>
          <a:ea typeface="+mn-ea"/>
          <a:cs typeface="+mn-cs"/>
        </a:defRPr>
      </a:lvl3pPr>
      <a:lvl4pPr marL="657209" indent="-171446" algn="l" defTabSz="914377" rtl="0" eaLnBrk="1" latinLnBrk="0" hangingPunct="1">
        <a:lnSpc>
          <a:spcPct val="90000"/>
        </a:lnSpc>
        <a:spcBef>
          <a:spcPts val="500"/>
        </a:spcBef>
        <a:spcAft>
          <a:spcPts val="600"/>
        </a:spcAft>
        <a:buFont typeface="Arial" panose="020B0604020202020204" pitchFamily="34" charset="0"/>
        <a:buChar char="•"/>
        <a:defRPr sz="1200" b="0" kern="1200" spc="0" baseline="0">
          <a:solidFill>
            <a:schemeClr val="accent3"/>
          </a:solidFill>
          <a:latin typeface="+mn-lt"/>
          <a:ea typeface="+mn-ea"/>
          <a:cs typeface="+mn-cs"/>
        </a:defRPr>
      </a:lvl4pPr>
      <a:lvl5pPr marL="814368" indent="-139697" algn="l" defTabSz="914377" rtl="0" eaLnBrk="1" latinLnBrk="0" hangingPunct="1">
        <a:lnSpc>
          <a:spcPct val="90000"/>
        </a:lnSpc>
        <a:spcBef>
          <a:spcPts val="500"/>
        </a:spcBef>
        <a:spcAft>
          <a:spcPts val="600"/>
        </a:spcAft>
        <a:buFont typeface="Arial" panose="020B0604020202020204" pitchFamily="34" charset="0"/>
        <a:buChar char="•"/>
        <a:defRPr sz="1200" b="0" kern="1200" spc="0" baseline="0">
          <a:solidFill>
            <a:schemeClr val="accent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167">
          <p15:clr>
            <a:srgbClr val="F26B43"/>
          </p15:clr>
        </p15:guide>
        <p15:guide id="3" pos="7515">
          <p15:clr>
            <a:srgbClr val="F26B43"/>
          </p15:clr>
        </p15:guide>
        <p15:guide id="4" orient="horz" pos="4156">
          <p15:clr>
            <a:srgbClr val="F26B43"/>
          </p15:clr>
        </p15:guide>
        <p15:guide id="5" orient="horz" pos="8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12" name="shpShadedBackground" hidden="1">
            <a:extLst>
              <a:ext uri="{FF2B5EF4-FFF2-40B4-BE49-F238E27FC236}">
                <a16:creationId xmlns:a16="http://schemas.microsoft.com/office/drawing/2014/main" id="{989FE644-B848-412D-A3D7-B2401B8D817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3904" tIns="51951" rIns="103904" bIns="51951" rtlCol="0" anchor="ctr"/>
          <a:lstStyle/>
          <a:p>
            <a:pPr algn="ctr"/>
            <a:endParaRPr lang="en-GB" sz="1799"/>
          </a:p>
        </p:txBody>
      </p:sp>
      <p:sp>
        <p:nvSpPr>
          <p:cNvPr id="2" name="Title Placeholder 1"/>
          <p:cNvSpPr>
            <a:spLocks noGrp="1"/>
          </p:cNvSpPr>
          <p:nvPr>
            <p:ph type="title"/>
          </p:nvPr>
        </p:nvSpPr>
        <p:spPr>
          <a:xfrm>
            <a:off x="554211" y="512645"/>
            <a:ext cx="11085113" cy="792282"/>
          </a:xfrm>
          <a:prstGeom prst="rect">
            <a:avLst/>
          </a:prstGeom>
        </p:spPr>
        <p:txBody>
          <a:bodyPr vert="horz" lIns="0" tIns="0" rIns="103931" bIns="0" rtlCol="0" anchor="b">
            <a:noAutofit/>
          </a:bodyPr>
          <a:lstStyle/>
          <a:p>
            <a:r>
              <a:rPr lang="en-GB"/>
              <a:t>Click to edit master title style</a:t>
            </a:r>
          </a:p>
        </p:txBody>
      </p:sp>
      <p:sp>
        <p:nvSpPr>
          <p:cNvPr id="3" name="Text Placeholder 2"/>
          <p:cNvSpPr>
            <a:spLocks noGrp="1"/>
          </p:cNvSpPr>
          <p:nvPr>
            <p:ph type="body" idx="1"/>
          </p:nvPr>
        </p:nvSpPr>
        <p:spPr>
          <a:xfrm>
            <a:off x="554211" y="1633794"/>
            <a:ext cx="11085113" cy="4535866"/>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0" name="plcSlideNumber"/>
          <p:cNvSpPr>
            <a:spLocks noGrp="1"/>
          </p:cNvSpPr>
          <p:nvPr userDrawn="1"/>
        </p:nvSpPr>
        <p:spPr>
          <a:xfrm>
            <a:off x="5917165" y="6553347"/>
            <a:ext cx="357669" cy="211454"/>
          </a:xfrm>
          <a:prstGeom prst="rect">
            <a:avLst/>
          </a:prstGeom>
        </p:spPr>
        <p:txBody>
          <a:bodyPr vert="horz" lIns="0" tIns="51951" rIns="0" bIns="51951"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764D758-178E-4044-96D2-948E9A9D94EB}" type="slidenum">
              <a:rPr lang="en-GB" sz="800" smtClean="0">
                <a:solidFill>
                  <a:schemeClr val="accent5"/>
                </a:solidFill>
              </a:rPr>
              <a:pPr algn="ctr"/>
              <a:t>‹#›</a:t>
            </a:fld>
            <a:endParaRPr lang="en-GB" sz="800">
              <a:solidFill>
                <a:schemeClr val="accent5"/>
              </a:solidFill>
            </a:endParaRPr>
          </a:p>
        </p:txBody>
      </p:sp>
      <p:sp>
        <p:nvSpPr>
          <p:cNvPr id="7" name="txtSecureMarker2" hidden="1"/>
          <p:cNvSpPr txBox="1"/>
          <p:nvPr userDrawn="1"/>
        </p:nvSpPr>
        <p:spPr>
          <a:xfrm>
            <a:off x="3761256" y="6530086"/>
            <a:ext cx="4669488" cy="304929"/>
          </a:xfrm>
          <a:prstGeom prst="rect">
            <a:avLst/>
          </a:prstGeom>
          <a:solidFill>
            <a:schemeClr val="bg1"/>
          </a:solidFill>
        </p:spPr>
        <p:txBody>
          <a:bodyPr wrap="square" lIns="103904" tIns="51951" rIns="103904" bIns="51951" rtlCol="0">
            <a:spAutoFit/>
          </a:bodyPr>
          <a:lstStyle/>
          <a:p>
            <a:pPr algn="ctr"/>
            <a:r>
              <a:rPr lang="en-GB" sz="1300">
                <a:solidFill>
                  <a:srgbClr val="000000"/>
                </a:solidFill>
              </a:rPr>
              <a:t>SC</a:t>
            </a:r>
            <a:r>
              <a:rPr lang="en-GB" sz="1300" baseline="0">
                <a:solidFill>
                  <a:srgbClr val="000000"/>
                </a:solidFill>
              </a:rPr>
              <a:t> TEXT GOES HERE</a:t>
            </a:r>
            <a:endParaRPr lang="en-GB" sz="1300">
              <a:solidFill>
                <a:srgbClr val="000000"/>
              </a:solidFill>
            </a:endParaRPr>
          </a:p>
        </p:txBody>
      </p:sp>
      <p:sp>
        <p:nvSpPr>
          <p:cNvPr id="11" name="txtSecureMarker1" hidden="1"/>
          <p:cNvSpPr txBox="1"/>
          <p:nvPr userDrawn="1"/>
        </p:nvSpPr>
        <p:spPr>
          <a:xfrm>
            <a:off x="3761256" y="35252"/>
            <a:ext cx="4669488" cy="304929"/>
          </a:xfrm>
          <a:prstGeom prst="rect">
            <a:avLst/>
          </a:prstGeom>
          <a:solidFill>
            <a:schemeClr val="bg1"/>
          </a:solidFill>
        </p:spPr>
        <p:txBody>
          <a:bodyPr wrap="square" lIns="103904" tIns="51951" rIns="103904" bIns="51951" rtlCol="0">
            <a:spAutoFit/>
          </a:bodyPr>
          <a:lstStyle/>
          <a:p>
            <a:pPr algn="ctr"/>
            <a:r>
              <a:rPr lang="en-GB" sz="1300">
                <a:solidFill>
                  <a:srgbClr val="000000"/>
                </a:solidFill>
              </a:rPr>
              <a:t>SC</a:t>
            </a:r>
            <a:r>
              <a:rPr lang="en-GB" sz="1300" baseline="0">
                <a:solidFill>
                  <a:srgbClr val="000000"/>
                </a:solidFill>
              </a:rPr>
              <a:t> TEXT GOES HERE</a:t>
            </a:r>
            <a:endParaRPr lang="en-GB" sz="1300">
              <a:solidFill>
                <a:srgbClr val="000000"/>
              </a:solidFill>
            </a:endParaRPr>
          </a:p>
        </p:txBody>
      </p:sp>
      <p:sp>
        <p:nvSpPr>
          <p:cNvPr id="9" name="txtFooter">
            <a:extLst>
              <a:ext uri="{FF2B5EF4-FFF2-40B4-BE49-F238E27FC236}">
                <a16:creationId xmlns:a16="http://schemas.microsoft.com/office/drawing/2014/main" id="{875188BF-071B-CF85-9AB9-173847F2F3A0}"/>
              </a:ext>
            </a:extLst>
          </p:cNvPr>
          <p:cNvSpPr txBox="1"/>
          <p:nvPr userDrawn="1"/>
        </p:nvSpPr>
        <p:spPr>
          <a:xfrm>
            <a:off x="557070" y="6551376"/>
            <a:ext cx="1259672" cy="215394"/>
          </a:xfrm>
          <a:prstGeom prst="rect">
            <a:avLst/>
          </a:prstGeom>
          <a:noFill/>
        </p:spPr>
        <p:txBody>
          <a:bodyPr wrap="square" lIns="0" rIns="0" rtlCol="0">
            <a:spAutoFit/>
          </a:bodyPr>
          <a:lstStyle/>
          <a:p>
            <a:pPr marL="0" marR="0" lvl="0" indent="0" algn="l" defTabSz="1038995" rtl="0" eaLnBrk="1" fontAlgn="auto" latinLnBrk="0" hangingPunct="1">
              <a:lnSpc>
                <a:spcPct val="100000"/>
              </a:lnSpc>
              <a:spcBef>
                <a:spcPts val="0"/>
              </a:spcBef>
              <a:spcAft>
                <a:spcPts val="0"/>
              </a:spcAft>
              <a:buClrTx/>
              <a:buSzTx/>
              <a:buFontTx/>
              <a:buNone/>
              <a:tabLst/>
              <a:defRPr/>
            </a:pPr>
            <a:r>
              <a:rPr lang="en-GB" sz="800">
                <a:solidFill>
                  <a:schemeClr val="accent5"/>
                </a:solidFill>
              </a:rPr>
              <a:t>© PA Knowledge Limited  |     </a:t>
            </a:r>
            <a:endParaRPr lang="en-GB" sz="1799"/>
          </a:p>
        </p:txBody>
      </p:sp>
      <p:sp>
        <p:nvSpPr>
          <p:cNvPr id="14" name="Rectangle 13" descr="{&quot;templafy&quot;:{&quot;id&quot;:&quot;c2268424-c9d3-431a-b5d9-825cd3ccdbc2&quot;}}">
            <a:extLst>
              <a:ext uri="{FF2B5EF4-FFF2-40B4-BE49-F238E27FC236}">
                <a16:creationId xmlns:a16="http://schemas.microsoft.com/office/drawing/2014/main" id="{134A23C1-0E96-D4EA-D334-6C357822C34E}"/>
              </a:ext>
            </a:extLst>
          </p:cNvPr>
          <p:cNvSpPr/>
          <p:nvPr userDrawn="1"/>
        </p:nvSpPr>
        <p:spPr>
          <a:xfrm>
            <a:off x="1806813" y="6552073"/>
            <a:ext cx="4110355" cy="2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spAutoFit/>
          </a:bodyPr>
          <a:lstStyle/>
          <a:p>
            <a:pPr algn="l"/>
            <a:r>
              <a:rPr lang="en-GB" sz="800">
                <a:solidFill>
                  <a:srgbClr val="9AB1C5"/>
                </a:solidFill>
              </a:rPr>
              <a:t> Confidential between PA and Greater Cambridge Shared Planning Service</a:t>
            </a:r>
          </a:p>
        </p:txBody>
      </p:sp>
    </p:spTree>
    <p:extLst>
      <p:ext uri="{BB962C8B-B14F-4D97-AF65-F5344CB8AC3E}">
        <p14:creationId xmlns:p14="http://schemas.microsoft.com/office/powerpoint/2010/main" val="60909587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 id="2147483736" r:id="rId41"/>
    <p:sldLayoutId id="2147483737" r:id="rId42"/>
    <p:sldLayoutId id="2147483738" r:id="rId43"/>
    <p:sldLayoutId id="2147483739" r:id="rId44"/>
    <p:sldLayoutId id="2147483740" r:id="rId45"/>
    <p:sldLayoutId id="2147483741" r:id="rId46"/>
    <p:sldLayoutId id="2147483742" r:id="rId47"/>
    <p:sldLayoutId id="2147483743" r:id="rId48"/>
    <p:sldLayoutId id="2147483744" r:id="rId49"/>
    <p:sldLayoutId id="2147483745" r:id="rId50"/>
    <p:sldLayoutId id="2147483746" r:id="rId51"/>
    <p:sldLayoutId id="2147483747" r:id="rId52"/>
    <p:sldLayoutId id="2147483748" r:id="rId53"/>
    <p:sldLayoutId id="2147483749" r:id="rId54"/>
    <p:sldLayoutId id="2147483750" r:id="rId55"/>
    <p:sldLayoutId id="2147483751" r:id="rId56"/>
    <p:sldLayoutId id="2147483752" r:id="rId57"/>
    <p:sldLayoutId id="2147483753" r:id="rId58"/>
    <p:sldLayoutId id="2147483754" r:id="rId59"/>
    <p:sldLayoutId id="2147483755" r:id="rId60"/>
    <p:sldLayoutId id="2147483756" r:id="rId61"/>
    <p:sldLayoutId id="2147483757" r:id="rId62"/>
    <p:sldLayoutId id="2147483758" r:id="rId63"/>
    <p:sldLayoutId id="2147483759" r:id="rId64"/>
    <p:sldLayoutId id="2147483760" r:id="rId65"/>
    <p:sldLayoutId id="2147483761" r:id="rId66"/>
    <p:sldLayoutId id="2147483762" r:id="rId67"/>
    <p:sldLayoutId id="2147483763" r:id="rId68"/>
    <p:sldLayoutId id="2147483764" r:id="rId69"/>
    <p:sldLayoutId id="2147483765" r:id="rId70"/>
    <p:sldLayoutId id="2147483766" r:id="rId71"/>
    <p:sldLayoutId id="2147483767" r:id="rId72"/>
    <p:sldLayoutId id="2147483768" r:id="rId73"/>
    <p:sldLayoutId id="2147483769" r:id="rId74"/>
  </p:sldLayoutIdLst>
  <p:transition>
    <p:fade/>
  </p:transition>
  <p:hf hdr="0"/>
  <p:txStyles>
    <p:titleStyle>
      <a:lvl1pPr marL="0" algn="l" defTabSz="1038995" rtl="0" eaLnBrk="1" latinLnBrk="0" hangingPunct="1">
        <a:lnSpc>
          <a:spcPct val="100000"/>
        </a:lnSpc>
        <a:spcBef>
          <a:spcPct val="0"/>
        </a:spcBef>
        <a:buNone/>
        <a:tabLst>
          <a:tab pos="0" algn="l"/>
          <a:tab pos="2874101" algn="l"/>
        </a:tabLst>
        <a:defRPr lang="en-GB" sz="2799" b="0" kern="1200" cap="none" spc="0" baseline="0" dirty="0">
          <a:solidFill>
            <a:schemeClr val="accent1"/>
          </a:solidFill>
          <a:latin typeface="+mj-lt"/>
          <a:ea typeface="+mj-ea"/>
          <a:cs typeface="+mj-cs"/>
        </a:defRPr>
      </a:lvl1pPr>
    </p:titleStyle>
    <p:bodyStyle>
      <a:lvl1pPr marL="0" indent="0" algn="l" defTabSz="203831" rtl="0" eaLnBrk="1" latinLnBrk="0" hangingPunct="1">
        <a:lnSpc>
          <a:spcPct val="100000"/>
        </a:lnSpc>
        <a:spcBef>
          <a:spcPts val="0"/>
        </a:spcBef>
        <a:spcAft>
          <a:spcPts val="1200"/>
        </a:spcAft>
        <a:buClrTx/>
        <a:buFont typeface="Arial" panose="020B0604020202020204" pitchFamily="34" charset="0"/>
        <a:buNone/>
        <a:defRPr sz="1400" b="1" kern="1200" cap="none" baseline="0">
          <a:solidFill>
            <a:schemeClr val="accent1"/>
          </a:solidFill>
          <a:latin typeface="+mn-lt"/>
          <a:ea typeface="+mn-ea"/>
          <a:cs typeface="+mn-cs"/>
        </a:defRPr>
      </a:lvl1pPr>
      <a:lvl2pPr marL="0" indent="0" algn="l" defTabSz="203831" rtl="0" eaLnBrk="1" latinLnBrk="0" hangingPunct="1">
        <a:lnSpc>
          <a:spcPct val="100000"/>
        </a:lnSpc>
        <a:spcBef>
          <a:spcPts val="0"/>
        </a:spcBef>
        <a:spcAft>
          <a:spcPts val="600"/>
        </a:spcAft>
        <a:buClrTx/>
        <a:buFont typeface="Arial" panose="020B0604020202020204" pitchFamily="34" charset="0"/>
        <a:buNone/>
        <a:defRPr sz="1200" b="1" kern="1200" cap="none" baseline="0">
          <a:solidFill>
            <a:schemeClr val="accent1"/>
          </a:solidFill>
          <a:latin typeface="+mn-lt"/>
          <a:ea typeface="+mn-ea"/>
          <a:cs typeface="+mn-cs"/>
        </a:defRPr>
      </a:lvl2pPr>
      <a:lvl3pPr marL="0" indent="0" algn="l" defTabSz="203831" rtl="0" eaLnBrk="1" latinLnBrk="0" hangingPunct="1">
        <a:lnSpc>
          <a:spcPct val="100000"/>
        </a:lnSpc>
        <a:spcBef>
          <a:spcPts val="0"/>
        </a:spcBef>
        <a:spcAft>
          <a:spcPts val="600"/>
        </a:spcAft>
        <a:buFont typeface="Arial" panose="020B0604020202020204" pitchFamily="34" charset="0"/>
        <a:buNone/>
        <a:defRPr sz="1100" kern="1200">
          <a:solidFill>
            <a:schemeClr val="accent3"/>
          </a:solidFill>
          <a:latin typeface="+mn-lt"/>
          <a:ea typeface="+mn-ea"/>
          <a:cs typeface="+mn-cs"/>
        </a:defRPr>
      </a:lvl3pPr>
      <a:lvl4pPr marL="179946" indent="-179946" algn="l" defTabSz="203831" rtl="0" eaLnBrk="1" latinLnBrk="0" hangingPunct="1">
        <a:lnSpc>
          <a:spcPct val="100000"/>
        </a:lnSpc>
        <a:spcBef>
          <a:spcPts val="0"/>
        </a:spcBef>
        <a:spcAft>
          <a:spcPts val="600"/>
        </a:spcAft>
        <a:buClr>
          <a:srgbClr val="F62B44"/>
        </a:buClr>
        <a:buFont typeface="Arial" panose="020B0604020202020204" pitchFamily="34" charset="0"/>
        <a:buChar char="•"/>
        <a:defRPr sz="1100" kern="1200">
          <a:solidFill>
            <a:schemeClr val="accent3"/>
          </a:solidFill>
          <a:latin typeface="+mn-lt"/>
          <a:ea typeface="+mn-ea"/>
          <a:cs typeface="+mn-cs"/>
        </a:defRPr>
      </a:lvl4pPr>
      <a:lvl5pPr marL="359892" indent="-179946" algn="l" defTabSz="203831" rtl="0" eaLnBrk="1" latinLnBrk="0" hangingPunct="1">
        <a:lnSpc>
          <a:spcPct val="100000"/>
        </a:lnSpc>
        <a:spcBef>
          <a:spcPts val="0"/>
        </a:spcBef>
        <a:spcAft>
          <a:spcPts val="600"/>
        </a:spcAft>
        <a:buClr>
          <a:srgbClr val="F62B44"/>
        </a:buClr>
        <a:buSzPct val="100000"/>
        <a:buFont typeface="Arial" panose="020B0604020202020204" pitchFamily="34" charset="0"/>
        <a:buChar char="-"/>
        <a:defRPr sz="1100" kern="1200">
          <a:solidFill>
            <a:schemeClr val="accent3"/>
          </a:solidFill>
          <a:latin typeface="+mn-lt"/>
          <a:ea typeface="+mn-ea"/>
          <a:cs typeface="+mn-cs"/>
        </a:defRPr>
      </a:lvl5pPr>
      <a:lvl6pPr marL="539838" indent="-179946" algn="l" defTabSz="203831" rtl="0" eaLnBrk="1" latinLnBrk="0" hangingPunct="1">
        <a:lnSpc>
          <a:spcPct val="100000"/>
        </a:lnSpc>
        <a:spcBef>
          <a:spcPts val="0"/>
        </a:spcBef>
        <a:spcAft>
          <a:spcPts val="600"/>
        </a:spcAft>
        <a:buClr>
          <a:srgbClr val="F62B44"/>
        </a:buClr>
        <a:buSzPct val="100000"/>
        <a:buFont typeface="Arial" panose="020B0604020202020204" pitchFamily="34" charset="0"/>
        <a:buChar char="•"/>
        <a:defRPr sz="1100" kern="1200">
          <a:solidFill>
            <a:schemeClr val="accent3"/>
          </a:solidFill>
          <a:latin typeface="+mn-lt"/>
          <a:ea typeface="+mn-ea"/>
          <a:cs typeface="+mn-cs"/>
        </a:defRPr>
      </a:lvl6pPr>
      <a:lvl7pPr marL="225357" indent="-225357" algn="l" defTabSz="203831" rtl="0" eaLnBrk="1" latinLnBrk="0" hangingPunct="1">
        <a:lnSpc>
          <a:spcPct val="100000"/>
        </a:lnSpc>
        <a:spcBef>
          <a:spcPts val="0"/>
        </a:spcBef>
        <a:spcAft>
          <a:spcPts val="600"/>
        </a:spcAft>
        <a:buClr>
          <a:srgbClr val="F62B44"/>
        </a:buClr>
        <a:buFont typeface="+mj-lt"/>
        <a:buAutoNum type="arabicPeriod"/>
        <a:defRPr sz="1100" kern="1200">
          <a:solidFill>
            <a:schemeClr val="accent3"/>
          </a:solidFill>
          <a:latin typeface="+mn-lt"/>
          <a:ea typeface="+mn-ea"/>
          <a:cs typeface="+mn-cs"/>
        </a:defRPr>
      </a:lvl7pPr>
      <a:lvl8pPr marL="449128" indent="-215835" algn="l" defTabSz="203831" rtl="0" eaLnBrk="1" latinLnBrk="0" hangingPunct="1">
        <a:lnSpc>
          <a:spcPct val="100000"/>
        </a:lnSpc>
        <a:spcBef>
          <a:spcPts val="0"/>
        </a:spcBef>
        <a:spcAft>
          <a:spcPts val="600"/>
        </a:spcAft>
        <a:buClr>
          <a:srgbClr val="F62B44"/>
        </a:buClr>
        <a:buFont typeface="+mj-lt"/>
        <a:buAutoNum type="alphaLcParenR"/>
        <a:defRPr sz="1100" kern="1200">
          <a:solidFill>
            <a:schemeClr val="accent3"/>
          </a:solidFill>
          <a:latin typeface="+mn-lt"/>
          <a:ea typeface="+mn-ea"/>
          <a:cs typeface="+mn-cs"/>
        </a:defRPr>
      </a:lvl8pPr>
      <a:lvl9pPr marL="630049" indent="-180921" algn="l" defTabSz="203831" rtl="0" eaLnBrk="1" latinLnBrk="0" hangingPunct="1">
        <a:lnSpc>
          <a:spcPct val="100000"/>
        </a:lnSpc>
        <a:spcBef>
          <a:spcPts val="0"/>
        </a:spcBef>
        <a:spcAft>
          <a:spcPts val="600"/>
        </a:spcAft>
        <a:buClr>
          <a:srgbClr val="F62B44"/>
        </a:buClr>
        <a:buSzPct val="100000"/>
        <a:buFont typeface="+mj-lt"/>
        <a:buAutoNum type="romanLcPeriod"/>
        <a:defRPr sz="1100" kern="1200">
          <a:solidFill>
            <a:schemeClr val="accent3"/>
          </a:solidFill>
          <a:latin typeface="+mn-lt"/>
          <a:ea typeface="+mn-ea"/>
          <a:cs typeface="+mn-cs"/>
        </a:defRPr>
      </a:lvl9pPr>
    </p:bodyStyle>
    <p:other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48">
          <p15:clr>
            <a:srgbClr val="F26B43"/>
          </p15:clr>
        </p15:guide>
        <p15:guide id="5" orient="horz" pos="323">
          <p15:clr>
            <a:srgbClr val="FBAE40"/>
          </p15:clr>
        </p15:guide>
        <p15:guide id="7" orient="horz" pos="437">
          <p15:clr>
            <a:srgbClr val="F26B43"/>
          </p15:clr>
        </p15:guide>
        <p15:guide id="10" orient="horz" pos="3884">
          <p15:clr>
            <a:srgbClr val="F26B43"/>
          </p15:clr>
        </p15:guide>
        <p15:guide id="11" orient="horz" pos="936">
          <p15:clr>
            <a:srgbClr val="F26B43"/>
          </p15:clr>
        </p15:guide>
        <p15:guide id="12" orient="horz" pos="1027">
          <p15:clr>
            <a:srgbClr val="F26B43"/>
          </p15:clr>
        </p15:guide>
        <p15:guide id="14" pos="847">
          <p15:clr>
            <a:srgbClr val="F26B43"/>
          </p15:clr>
        </p15:guide>
        <p15:guide id="15" pos="938">
          <p15:clr>
            <a:srgbClr val="F26B43"/>
          </p15:clr>
        </p15:guide>
        <p15:guide id="16" pos="1437">
          <p15:clr>
            <a:srgbClr val="F26B43"/>
          </p15:clr>
        </p15:guide>
        <p15:guide id="17" pos="1528">
          <p15:clr>
            <a:srgbClr val="F26B43"/>
          </p15:clr>
        </p15:guide>
        <p15:guide id="18" pos="2027">
          <p15:clr>
            <a:srgbClr val="F26B43"/>
          </p15:clr>
        </p15:guide>
        <p15:guide id="19" pos="2117">
          <p15:clr>
            <a:srgbClr val="F26B43"/>
          </p15:clr>
        </p15:guide>
        <p15:guide id="20" pos="2616">
          <p15:clr>
            <a:srgbClr val="F26B43"/>
          </p15:clr>
        </p15:guide>
        <p15:guide id="21" pos="2707">
          <p15:clr>
            <a:srgbClr val="F26B43"/>
          </p15:clr>
        </p15:guide>
        <p15:guide id="22" pos="3206">
          <p15:clr>
            <a:srgbClr val="F26B43"/>
          </p15:clr>
        </p15:guide>
        <p15:guide id="23" pos="3297">
          <p15:clr>
            <a:srgbClr val="F26B43"/>
          </p15:clr>
        </p15:guide>
        <p15:guide id="24" pos="3796">
          <p15:clr>
            <a:srgbClr val="F26B43"/>
          </p15:clr>
        </p15:guide>
        <p15:guide id="25" pos="3886">
          <p15:clr>
            <a:srgbClr val="F26B43"/>
          </p15:clr>
        </p15:guide>
        <p15:guide id="26" pos="4385">
          <p15:clr>
            <a:srgbClr val="F26B43"/>
          </p15:clr>
        </p15:guide>
        <p15:guide id="27" pos="4476">
          <p15:clr>
            <a:srgbClr val="F26B43"/>
          </p15:clr>
        </p15:guide>
        <p15:guide id="28" pos="4975">
          <p15:clr>
            <a:srgbClr val="F26B43"/>
          </p15:clr>
        </p15:guide>
        <p15:guide id="29" pos="5066">
          <p15:clr>
            <a:srgbClr val="F26B43"/>
          </p15:clr>
        </p15:guide>
        <p15:guide id="30" pos="5565">
          <p15:clr>
            <a:srgbClr val="F26B43"/>
          </p15:clr>
        </p15:guide>
        <p15:guide id="31" pos="5655">
          <p15:clr>
            <a:srgbClr val="F26B43"/>
          </p15:clr>
        </p15:guide>
        <p15:guide id="32" pos="6154">
          <p15:clr>
            <a:srgbClr val="F26B43"/>
          </p15:clr>
        </p15:guide>
        <p15:guide id="33" pos="6245">
          <p15:clr>
            <a:srgbClr val="F26B43"/>
          </p15:clr>
        </p15:guide>
        <p15:guide id="34" pos="6744">
          <p15:clr>
            <a:srgbClr val="F26B43"/>
          </p15:clr>
        </p15:guide>
        <p15:guide id="35" pos="6835">
          <p15:clr>
            <a:srgbClr val="F26B43"/>
          </p15:clr>
        </p15:guide>
        <p15:guide id="36" pos="7334">
          <p15:clr>
            <a:srgbClr val="F26B43"/>
          </p15:clr>
        </p15:guide>
        <p15:guide id="37" orient="horz" pos="1525">
          <p15:clr>
            <a:srgbClr val="F26B43"/>
          </p15:clr>
        </p15:guide>
        <p15:guide id="38" orient="horz" pos="1616">
          <p15:clr>
            <a:srgbClr val="F26B43"/>
          </p15:clr>
        </p15:guide>
        <p15:guide id="39" orient="horz" pos="2115">
          <p15:clr>
            <a:srgbClr val="F26B43"/>
          </p15:clr>
        </p15:guide>
        <p15:guide id="40" orient="horz" pos="2206">
          <p15:clr>
            <a:srgbClr val="F26B43"/>
          </p15:clr>
        </p15:guide>
        <p15:guide id="41" orient="horz" pos="2705">
          <p15:clr>
            <a:srgbClr val="F26B43"/>
          </p15:clr>
        </p15:guide>
        <p15:guide id="42" orient="horz" pos="2796">
          <p15:clr>
            <a:srgbClr val="F26B43"/>
          </p15:clr>
        </p15:guide>
        <p15:guide id="43" orient="horz" pos="3294">
          <p15:clr>
            <a:srgbClr val="F26B43"/>
          </p15:clr>
        </p15:guide>
        <p15:guide id="44" orient="horz" pos="338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assets.publishing.service.gov.uk/media/66cdf3f68e33f28aae7e1f67/housing-minister-letter-to-greater-cambridge-leaders.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6395A9-3EB1-6D69-E4FB-D97A27E500DA}"/>
              </a:ext>
            </a:extLst>
          </p:cNvPr>
          <p:cNvSpPr>
            <a:spLocks noGrp="1"/>
          </p:cNvSpPr>
          <p:nvPr>
            <p:ph type="sldNum" sz="quarter" idx="12"/>
          </p:nvPr>
        </p:nvSpPr>
        <p:spPr/>
        <p:txBody>
          <a:bodyPr/>
          <a:lstStyle/>
          <a:p>
            <a:fld id="{F2BE9634-C6BF-42E8-9591-7B92EBF87705}" type="slidenum">
              <a:rPr lang="en-GB" smtClean="0"/>
              <a:pPr/>
              <a:t>1</a:t>
            </a:fld>
            <a:endParaRPr lang="en-GB"/>
          </a:p>
        </p:txBody>
      </p:sp>
      <p:sp>
        <p:nvSpPr>
          <p:cNvPr id="4" name="Text Placeholder 3">
            <a:extLst>
              <a:ext uri="{FF2B5EF4-FFF2-40B4-BE49-F238E27FC236}">
                <a16:creationId xmlns:a16="http://schemas.microsoft.com/office/drawing/2014/main" id="{EA90EE95-B75D-08D8-F0A3-5ED039AB28A5}"/>
              </a:ext>
            </a:extLst>
          </p:cNvPr>
          <p:cNvSpPr>
            <a:spLocks noGrp="1"/>
          </p:cNvSpPr>
          <p:nvPr>
            <p:ph type="body" sz="quarter" idx="13"/>
          </p:nvPr>
        </p:nvSpPr>
        <p:spPr>
          <a:xfrm>
            <a:off x="512829" y="2160815"/>
            <a:ext cx="7046920" cy="2097291"/>
          </a:xfrm>
        </p:spPr>
        <p:txBody>
          <a:bodyPr/>
          <a:lstStyle/>
          <a:p>
            <a:r>
              <a:rPr lang="en-GB" dirty="0"/>
              <a:t>Planning Updates</a:t>
            </a:r>
          </a:p>
        </p:txBody>
      </p:sp>
    </p:spTree>
    <p:extLst>
      <p:ext uri="{BB962C8B-B14F-4D97-AF65-F5344CB8AC3E}">
        <p14:creationId xmlns:p14="http://schemas.microsoft.com/office/powerpoint/2010/main" val="1556502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CED98-4317-E75D-0B38-2CC55A5C54BC}"/>
              </a:ext>
            </a:extLst>
          </p:cNvPr>
          <p:cNvSpPr>
            <a:spLocks noGrp="1"/>
          </p:cNvSpPr>
          <p:nvPr>
            <p:ph type="title"/>
          </p:nvPr>
        </p:nvSpPr>
        <p:spPr>
          <a:xfrm>
            <a:off x="1721046" y="156870"/>
            <a:ext cx="8749908" cy="1143000"/>
          </a:xfrm>
        </p:spPr>
        <p:txBody>
          <a:bodyPr>
            <a:noAutofit/>
          </a:bodyPr>
          <a:lstStyle/>
          <a:p>
            <a:r>
              <a:rPr lang="en-GB" sz="4000" u="sng"/>
              <a:t>Cambourne Business Park Frontage (CGI)</a:t>
            </a:r>
          </a:p>
        </p:txBody>
      </p:sp>
      <p:pic>
        <p:nvPicPr>
          <p:cNvPr id="5" name="Picture 4">
            <a:extLst>
              <a:ext uri="{FF2B5EF4-FFF2-40B4-BE49-F238E27FC236}">
                <a16:creationId xmlns:a16="http://schemas.microsoft.com/office/drawing/2014/main" id="{AA095A6E-1129-90BD-04DF-AC4C8A32C816}"/>
              </a:ext>
            </a:extLst>
          </p:cNvPr>
          <p:cNvPicPr>
            <a:picLocks noChangeAspect="1"/>
          </p:cNvPicPr>
          <p:nvPr/>
        </p:nvPicPr>
        <p:blipFill>
          <a:blip r:embed="rId2"/>
          <a:stretch>
            <a:fillRect/>
          </a:stretch>
        </p:blipFill>
        <p:spPr>
          <a:xfrm>
            <a:off x="2204254" y="1452785"/>
            <a:ext cx="7783493" cy="4383881"/>
          </a:xfrm>
          <a:prstGeom prst="rect">
            <a:avLst/>
          </a:prstGeom>
        </p:spPr>
      </p:pic>
    </p:spTree>
    <p:extLst>
      <p:ext uri="{BB962C8B-B14F-4D97-AF65-F5344CB8AC3E}">
        <p14:creationId xmlns:p14="http://schemas.microsoft.com/office/powerpoint/2010/main" val="3093659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AAE4E1B-3740-181F-54D4-BDF8A9649E18}"/>
              </a:ext>
            </a:extLst>
          </p:cNvPr>
          <p:cNvPicPr>
            <a:picLocks noChangeAspect="1"/>
          </p:cNvPicPr>
          <p:nvPr/>
        </p:nvPicPr>
        <p:blipFill>
          <a:blip r:embed="rId2"/>
          <a:srcRect b="7042"/>
          <a:stretch/>
        </p:blipFill>
        <p:spPr>
          <a:xfrm>
            <a:off x="20" y="1282"/>
            <a:ext cx="12191980" cy="6856718"/>
          </a:xfrm>
          <a:prstGeom prst="rect">
            <a:avLst/>
          </a:prstGeom>
        </p:spPr>
      </p:pic>
    </p:spTree>
    <p:extLst>
      <p:ext uri="{BB962C8B-B14F-4D97-AF65-F5344CB8AC3E}">
        <p14:creationId xmlns:p14="http://schemas.microsoft.com/office/powerpoint/2010/main" val="2707102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3F022F-8645-AEC2-8BBC-0C34BB0CCB82}"/>
              </a:ext>
            </a:extLst>
          </p:cNvPr>
          <p:cNvPicPr>
            <a:picLocks noChangeAspect="1"/>
          </p:cNvPicPr>
          <p:nvPr/>
        </p:nvPicPr>
        <p:blipFill>
          <a:blip r:embed="rId2"/>
          <a:srcRect l="14651"/>
          <a:stretch/>
        </p:blipFill>
        <p:spPr>
          <a:xfrm>
            <a:off x="20" y="1282"/>
            <a:ext cx="12191980" cy="6856718"/>
          </a:xfrm>
          <a:prstGeom prst="rect">
            <a:avLst/>
          </a:prstGeom>
        </p:spPr>
      </p:pic>
    </p:spTree>
    <p:extLst>
      <p:ext uri="{BB962C8B-B14F-4D97-AF65-F5344CB8AC3E}">
        <p14:creationId xmlns:p14="http://schemas.microsoft.com/office/powerpoint/2010/main" val="3809887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07D656-A28B-1BFB-6C39-0E757478AAB7}"/>
              </a:ext>
            </a:extLst>
          </p:cNvPr>
          <p:cNvSpPr>
            <a:spLocks noGrp="1"/>
          </p:cNvSpPr>
          <p:nvPr>
            <p:ph type="sldNum" sz="quarter" idx="12"/>
          </p:nvPr>
        </p:nvSpPr>
        <p:spPr/>
        <p:txBody>
          <a:bodyPr/>
          <a:lstStyle/>
          <a:p>
            <a:fld id="{F2BE9634-C6BF-42E8-9591-7B92EBF87705}" type="slidenum">
              <a:rPr lang="en-GB" smtClean="0"/>
              <a:pPr/>
              <a:t>13</a:t>
            </a:fld>
            <a:endParaRPr lang="en-GB"/>
          </a:p>
        </p:txBody>
      </p:sp>
      <p:sp>
        <p:nvSpPr>
          <p:cNvPr id="4" name="Text Placeholder 3">
            <a:extLst>
              <a:ext uri="{FF2B5EF4-FFF2-40B4-BE49-F238E27FC236}">
                <a16:creationId xmlns:a16="http://schemas.microsoft.com/office/drawing/2014/main" id="{6471C86B-D164-B4B0-0360-BD64B1766A57}"/>
              </a:ext>
            </a:extLst>
          </p:cNvPr>
          <p:cNvSpPr>
            <a:spLocks noGrp="1"/>
          </p:cNvSpPr>
          <p:nvPr>
            <p:ph type="body" sz="quarter" idx="13"/>
          </p:nvPr>
        </p:nvSpPr>
        <p:spPr/>
        <p:txBody>
          <a:bodyPr/>
          <a:lstStyle/>
          <a:p>
            <a:r>
              <a:rPr lang="en-GB" dirty="0"/>
              <a:t>Questions?</a:t>
            </a:r>
          </a:p>
        </p:txBody>
      </p:sp>
    </p:spTree>
    <p:extLst>
      <p:ext uri="{BB962C8B-B14F-4D97-AF65-F5344CB8AC3E}">
        <p14:creationId xmlns:p14="http://schemas.microsoft.com/office/powerpoint/2010/main" val="1157643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F08E1-16A5-C682-926E-1B45E5CCD769}"/>
              </a:ext>
            </a:extLst>
          </p:cNvPr>
          <p:cNvSpPr>
            <a:spLocks noGrp="1"/>
          </p:cNvSpPr>
          <p:nvPr>
            <p:ph type="title"/>
          </p:nvPr>
        </p:nvSpPr>
        <p:spPr/>
        <p:txBody>
          <a:bodyPr/>
          <a:lstStyle/>
          <a:p>
            <a:r>
              <a:rPr lang="en-GB" dirty="0"/>
              <a:t>Government Changes</a:t>
            </a:r>
          </a:p>
        </p:txBody>
      </p:sp>
      <p:sp>
        <p:nvSpPr>
          <p:cNvPr id="4" name="Slide Number Placeholder 3">
            <a:extLst>
              <a:ext uri="{FF2B5EF4-FFF2-40B4-BE49-F238E27FC236}">
                <a16:creationId xmlns:a16="http://schemas.microsoft.com/office/drawing/2014/main" id="{77D2B541-9554-E814-47B5-DEFBA19E8B10}"/>
              </a:ext>
            </a:extLst>
          </p:cNvPr>
          <p:cNvSpPr>
            <a:spLocks noGrp="1"/>
          </p:cNvSpPr>
          <p:nvPr>
            <p:ph type="sldNum" sz="quarter" idx="12"/>
          </p:nvPr>
        </p:nvSpPr>
        <p:spPr/>
        <p:txBody>
          <a:bodyPr/>
          <a:lstStyle/>
          <a:p>
            <a:fld id="{F2BE9634-C6BF-42E8-9591-7B92EBF87705}" type="slidenum">
              <a:rPr lang="en-GB" smtClean="0"/>
              <a:pPr/>
              <a:t>2</a:t>
            </a:fld>
            <a:endParaRPr lang="en-GB"/>
          </a:p>
        </p:txBody>
      </p:sp>
      <p:sp>
        <p:nvSpPr>
          <p:cNvPr id="5" name="Text Placeholder 4">
            <a:extLst>
              <a:ext uri="{FF2B5EF4-FFF2-40B4-BE49-F238E27FC236}">
                <a16:creationId xmlns:a16="http://schemas.microsoft.com/office/drawing/2014/main" id="{3F5F1945-1D3A-ABCE-416F-B7B5126A89A7}"/>
              </a:ext>
            </a:extLst>
          </p:cNvPr>
          <p:cNvSpPr>
            <a:spLocks noGrp="1"/>
          </p:cNvSpPr>
          <p:nvPr>
            <p:ph type="body" sz="quarter" idx="14"/>
          </p:nvPr>
        </p:nvSpPr>
        <p:spPr>
          <a:xfrm>
            <a:off x="779213" y="1044914"/>
            <a:ext cx="11279889" cy="5543209"/>
          </a:xfrm>
        </p:spPr>
        <p:txBody>
          <a:bodyPr/>
          <a:lstStyle/>
          <a:p>
            <a:pPr>
              <a:lnSpc>
                <a:spcPct val="100000"/>
              </a:lnSpc>
            </a:pPr>
            <a:r>
              <a:rPr lang="en-GB" b="1" dirty="0"/>
              <a:t>General Election/Planning Reforms</a:t>
            </a:r>
          </a:p>
          <a:p>
            <a:pPr>
              <a:lnSpc>
                <a:spcPct val="100000"/>
              </a:lnSpc>
            </a:pPr>
            <a:r>
              <a:rPr lang="en-GB" dirty="0"/>
              <a:t>	-	Ministerial Statements “</a:t>
            </a:r>
            <a:r>
              <a:rPr lang="en-GB" dirty="0">
                <a:solidFill>
                  <a:srgbClr val="000000"/>
                </a:solidFill>
                <a:latin typeface="Arial"/>
                <a:cs typeface="Arial"/>
              </a:rPr>
              <a:t>radical and decisive reform” </a:t>
            </a:r>
            <a:endParaRPr lang="en-GB" dirty="0"/>
          </a:p>
          <a:p>
            <a:pPr>
              <a:lnSpc>
                <a:spcPct val="100000"/>
              </a:lnSpc>
            </a:pPr>
            <a:r>
              <a:rPr lang="en-GB" dirty="0"/>
              <a:t>	-	1.5m Homes over 5 years</a:t>
            </a:r>
          </a:p>
          <a:p>
            <a:pPr>
              <a:lnSpc>
                <a:spcPct val="100000"/>
              </a:lnSpc>
            </a:pPr>
            <a:r>
              <a:rPr lang="en-GB" dirty="0"/>
              <a:t>	-	National Planning Policy Framework Revised (Grey Belt)</a:t>
            </a:r>
          </a:p>
          <a:p>
            <a:pPr>
              <a:lnSpc>
                <a:spcPct val="100000"/>
              </a:lnSpc>
            </a:pPr>
            <a:r>
              <a:rPr lang="en-GB" dirty="0"/>
              <a:t>	-	“Vision” led transport strategy </a:t>
            </a:r>
          </a:p>
          <a:p>
            <a:pPr>
              <a:lnSpc>
                <a:spcPct val="100000"/>
              </a:lnSpc>
            </a:pPr>
            <a:r>
              <a:rPr lang="en-GB" dirty="0"/>
              <a:t>	-	Strategic Planning/CPCA</a:t>
            </a:r>
          </a:p>
          <a:p>
            <a:pPr>
              <a:lnSpc>
                <a:spcPct val="100000"/>
              </a:lnSpc>
            </a:pPr>
            <a:r>
              <a:rPr lang="en-GB" b="1" dirty="0"/>
              <a:t>Cambridge 2050/Case for Cambridge</a:t>
            </a:r>
          </a:p>
          <a:p>
            <a:pPr>
              <a:lnSpc>
                <a:spcPct val="100000"/>
              </a:lnSpc>
            </a:pPr>
            <a:r>
              <a:rPr lang="en-GB" dirty="0"/>
              <a:t>	-	Cambridge Delivery Company </a:t>
            </a:r>
          </a:p>
          <a:p>
            <a:pPr>
              <a:lnSpc>
                <a:spcPct val="100000"/>
              </a:lnSpc>
            </a:pPr>
            <a:r>
              <a:rPr lang="en-GB" dirty="0"/>
              <a:t>	-	Water Scarcity Group</a:t>
            </a:r>
          </a:p>
          <a:p>
            <a:pPr>
              <a:lnSpc>
                <a:spcPct val="100000"/>
              </a:lnSpc>
            </a:pPr>
            <a:r>
              <a:rPr lang="en-GB" dirty="0"/>
              <a:t>	-	Defining future delivery vehicles/Development Corporation? </a:t>
            </a:r>
          </a:p>
          <a:p>
            <a:pPr>
              <a:lnSpc>
                <a:spcPct val="100000"/>
              </a:lnSpc>
            </a:pPr>
            <a:r>
              <a:rPr lang="en-GB" b="1" dirty="0"/>
              <a:t>New Towns Task Force</a:t>
            </a:r>
          </a:p>
          <a:p>
            <a:endParaRPr lang="en-GB" dirty="0"/>
          </a:p>
        </p:txBody>
      </p:sp>
    </p:spTree>
    <p:extLst>
      <p:ext uri="{BB962C8B-B14F-4D97-AF65-F5344CB8AC3E}">
        <p14:creationId xmlns:p14="http://schemas.microsoft.com/office/powerpoint/2010/main" val="2114550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A02D2-3756-4959-81D1-1896B0423EB2}"/>
              </a:ext>
            </a:extLst>
          </p:cNvPr>
          <p:cNvSpPr>
            <a:spLocks noGrp="1"/>
          </p:cNvSpPr>
          <p:nvPr>
            <p:ph type="title"/>
          </p:nvPr>
        </p:nvSpPr>
        <p:spPr/>
        <p:txBody>
          <a:bodyPr>
            <a:normAutofit/>
          </a:bodyPr>
          <a:lstStyle/>
          <a:p>
            <a:r>
              <a:rPr lang="en-GB" sz="3200" dirty="0">
                <a:latin typeface="Arial"/>
                <a:cs typeface="Arial"/>
              </a:rPr>
              <a:t>Planning Reform 31 July 2024 – letter from </a:t>
            </a:r>
            <a:br>
              <a:rPr lang="en-GB" sz="3200" dirty="0">
                <a:latin typeface="Arial"/>
                <a:cs typeface="Arial"/>
              </a:rPr>
            </a:br>
            <a:r>
              <a:rPr lang="en-GB" sz="3200" dirty="0">
                <a:latin typeface="Arial"/>
                <a:cs typeface="Arial"/>
              </a:rPr>
              <a:t>Deputy Prime Minister… </a:t>
            </a:r>
            <a:endParaRPr lang="en-US" sz="3200" dirty="0"/>
          </a:p>
        </p:txBody>
      </p:sp>
      <p:sp>
        <p:nvSpPr>
          <p:cNvPr id="3" name="Content Placeholder 2">
            <a:extLst>
              <a:ext uri="{FF2B5EF4-FFF2-40B4-BE49-F238E27FC236}">
                <a16:creationId xmlns:a16="http://schemas.microsoft.com/office/drawing/2014/main" id="{4375683B-C75A-4E3F-8F6F-E029B9C83537}"/>
              </a:ext>
            </a:extLst>
          </p:cNvPr>
          <p:cNvSpPr>
            <a:spLocks noGrp="1"/>
          </p:cNvSpPr>
          <p:nvPr>
            <p:ph idx="1"/>
          </p:nvPr>
        </p:nvSpPr>
        <p:spPr>
          <a:xfrm>
            <a:off x="838200" y="1690688"/>
            <a:ext cx="10515600" cy="4486275"/>
          </a:xfrm>
        </p:spPr>
        <p:txBody>
          <a:bodyPr vert="horz" lIns="91440" tIns="45720" rIns="91440" bIns="45720" rtlCol="0" anchor="t">
            <a:normAutofit fontScale="77500" lnSpcReduction="20000"/>
          </a:bodyPr>
          <a:lstStyle/>
          <a:p>
            <a:pPr marL="457200" indent="-457200"/>
            <a:r>
              <a:rPr lang="en-GB" dirty="0">
                <a:solidFill>
                  <a:srgbClr val="000000"/>
                </a:solidFill>
                <a:latin typeface="Arial"/>
                <a:cs typeface="Arial"/>
              </a:rPr>
              <a:t>The Government has been clear that the only route to improving the prosperity of our country and the living standards of working people is through sustained economic growth. We have also been clear that this will not happen without </a:t>
            </a:r>
            <a:r>
              <a:rPr lang="en-GB" b="1" dirty="0">
                <a:solidFill>
                  <a:srgbClr val="000000"/>
                </a:solidFill>
                <a:latin typeface="Arial"/>
                <a:cs typeface="Arial"/>
              </a:rPr>
              <a:t>radical and decisive </a:t>
            </a:r>
            <a:r>
              <a:rPr lang="en-GB" dirty="0">
                <a:solidFill>
                  <a:srgbClr val="000000"/>
                </a:solidFill>
                <a:latin typeface="Arial"/>
                <a:cs typeface="Arial"/>
              </a:rPr>
              <a:t>reform to our planning system… </a:t>
            </a:r>
          </a:p>
          <a:p>
            <a:pPr marL="457200" indent="-457200"/>
            <a:r>
              <a:rPr lang="en-GB" dirty="0">
                <a:solidFill>
                  <a:srgbClr val="000000"/>
                </a:solidFill>
                <a:latin typeface="Arial"/>
                <a:cs typeface="Arial"/>
              </a:rPr>
              <a:t>The proposals… speak to concerns… that instead of supporting sustainable growth, the planning system </a:t>
            </a:r>
            <a:r>
              <a:rPr lang="en-GB" b="1" dirty="0">
                <a:solidFill>
                  <a:srgbClr val="000000"/>
                </a:solidFill>
                <a:latin typeface="Arial"/>
                <a:cs typeface="Arial"/>
              </a:rPr>
              <a:t>presents a barrier </a:t>
            </a:r>
            <a:r>
              <a:rPr lang="en-GB" dirty="0">
                <a:solidFill>
                  <a:srgbClr val="000000"/>
                </a:solidFill>
                <a:latin typeface="Arial"/>
                <a:cs typeface="Arial"/>
              </a:rPr>
              <a:t>to high-quality development, failing to tackle a housing crisis which is crippling the aspirations of young people and leaves some of the most vulnerable without access to a safe and secure home…. </a:t>
            </a:r>
          </a:p>
          <a:p>
            <a:pPr marL="457200" indent="-457200"/>
            <a:r>
              <a:rPr lang="en-GB" dirty="0">
                <a:solidFill>
                  <a:srgbClr val="000000"/>
                </a:solidFill>
                <a:latin typeface="Arial"/>
                <a:cs typeface="Arial"/>
              </a:rPr>
              <a:t>…the Government is </a:t>
            </a:r>
            <a:r>
              <a:rPr lang="en-GB" b="1" dirty="0">
                <a:solidFill>
                  <a:srgbClr val="000000"/>
                </a:solidFill>
                <a:latin typeface="Arial"/>
                <a:cs typeface="Arial"/>
              </a:rPr>
              <a:t>determined to do more </a:t>
            </a:r>
            <a:r>
              <a:rPr lang="en-GB" dirty="0">
                <a:solidFill>
                  <a:srgbClr val="000000"/>
                </a:solidFill>
                <a:latin typeface="Arial"/>
                <a:cs typeface="Arial"/>
              </a:rPr>
              <a:t>to support those sectors which will be the engine of the UK’s economy in the years ahead. We will therefore change policy to make it easier to build growth-supporting infrastructure such as laboratories, gigafactories, data centres, electricity grid and the networks that support freight and logistics, and we are seeking views on whether we should expand the Nationally Significant Infrastructure Projects regime to include these types of projects…</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3518666-8514-4EDC-8D3F-7009FC021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6316" y="302603"/>
            <a:ext cx="1998311" cy="1501218"/>
          </a:xfrm>
          <a:prstGeom prst="rect">
            <a:avLst/>
          </a:prstGeom>
        </p:spPr>
      </p:pic>
    </p:spTree>
    <p:extLst>
      <p:ext uri="{BB962C8B-B14F-4D97-AF65-F5344CB8AC3E}">
        <p14:creationId xmlns:p14="http://schemas.microsoft.com/office/powerpoint/2010/main" val="3422104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A02D2-3756-4959-81D1-1896B0423EB2}"/>
              </a:ext>
            </a:extLst>
          </p:cNvPr>
          <p:cNvSpPr>
            <a:spLocks noGrp="1"/>
          </p:cNvSpPr>
          <p:nvPr>
            <p:ph type="title"/>
          </p:nvPr>
        </p:nvSpPr>
        <p:spPr/>
        <p:txBody>
          <a:bodyPr>
            <a:normAutofit/>
          </a:bodyPr>
          <a:lstStyle/>
          <a:p>
            <a:r>
              <a:rPr lang="en-GB" sz="3200" dirty="0">
                <a:latin typeface="Arial"/>
                <a:cs typeface="Arial"/>
              </a:rPr>
              <a:t>Government Ambitions for Cambridge</a:t>
            </a:r>
            <a:endParaRPr lang="en-US" sz="3200" dirty="0"/>
          </a:p>
        </p:txBody>
      </p:sp>
      <p:sp>
        <p:nvSpPr>
          <p:cNvPr id="3" name="Content Placeholder 2">
            <a:extLst>
              <a:ext uri="{FF2B5EF4-FFF2-40B4-BE49-F238E27FC236}">
                <a16:creationId xmlns:a16="http://schemas.microsoft.com/office/drawing/2014/main" id="{4375683B-C75A-4E3F-8F6F-E029B9C83537}"/>
              </a:ext>
            </a:extLst>
          </p:cNvPr>
          <p:cNvSpPr>
            <a:spLocks noGrp="1"/>
          </p:cNvSpPr>
          <p:nvPr>
            <p:ph idx="1"/>
          </p:nvPr>
        </p:nvSpPr>
        <p:spPr>
          <a:xfrm>
            <a:off x="838200" y="1690688"/>
            <a:ext cx="10515600" cy="4486275"/>
          </a:xfrm>
        </p:spPr>
        <p:txBody>
          <a:bodyPr vert="horz" lIns="91440" tIns="45720" rIns="91440" bIns="45720" rtlCol="0" anchor="t">
            <a:normAutofit/>
          </a:bodyPr>
          <a:lstStyle/>
          <a:p>
            <a:pPr marL="0" indent="0">
              <a:buNone/>
            </a:pPr>
            <a:r>
              <a:rPr lang="en-GB" dirty="0">
                <a:latin typeface="Arial" panose="020B0604020202020204" pitchFamily="34" charset="0"/>
                <a:cs typeface="Arial" panose="020B0604020202020204" pitchFamily="34" charset="0"/>
                <a:hlinkClick r:id="rId3"/>
              </a:rPr>
              <a:t>Published Letter from Matthew Pennycook MP 23 8 24</a:t>
            </a: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a:t>
            </a:r>
            <a:r>
              <a:rPr lang="en-GB" i="1" dirty="0"/>
              <a:t>We believe that the recent focus on Cambridge and its untapped economic potential are entirely warranted</a:t>
            </a:r>
            <a:r>
              <a:rPr lang="en-GB" dirty="0"/>
              <a:t>.’</a:t>
            </a:r>
          </a:p>
          <a:p>
            <a:pPr marL="0" indent="0">
              <a:buNone/>
            </a:pPr>
            <a:r>
              <a:rPr lang="en-GB" dirty="0">
                <a:latin typeface="Arial" panose="020B0604020202020204" pitchFamily="34" charset="0"/>
                <a:cs typeface="Arial" panose="020B0604020202020204" pitchFamily="34" charset="0"/>
              </a:rPr>
              <a:t>‘</a:t>
            </a:r>
            <a:r>
              <a:rPr lang="en-GB" i="1" dirty="0"/>
              <a:t>The Deputy Prime Minister and I are determined to help remove [barriers to realising the areas full potential] and overcome the issues that have held up planned development for essential housing and laboratory space</a:t>
            </a:r>
            <a:r>
              <a:rPr lang="en-GB" dirty="0"/>
              <a:t>.’ </a:t>
            </a:r>
            <a:endParaRPr lang="en-GB" dirty="0">
              <a:latin typeface="Arial" panose="020B0604020202020204" pitchFamily="34" charset="0"/>
              <a:cs typeface="Arial" panose="020B0604020202020204" pitchFamily="34" charset="0"/>
            </a:endParaRPr>
          </a:p>
          <a:p>
            <a:pPr marL="0" indent="0">
              <a:buNone/>
            </a:pPr>
            <a:r>
              <a:rPr lang="en-GB" i="1" dirty="0">
                <a:latin typeface="Arial" panose="020B0604020202020204" pitchFamily="34" charset="0"/>
                <a:cs typeface="Arial" panose="020B0604020202020204" pitchFamily="34" charset="0"/>
              </a:rPr>
              <a:t>‘…</a:t>
            </a:r>
            <a:r>
              <a:rPr lang="en-GB" i="1" dirty="0"/>
              <a:t>many crucial decisions remain to be made about the precise form that ambitious and high-quality sustainable growth takes in the area. I am determined that we take a collaborative approach to them….’</a:t>
            </a:r>
            <a:endParaRPr lang="en-GB" i="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3518666-8514-4EDC-8D3F-7009FC021B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6316" y="302603"/>
            <a:ext cx="1998311" cy="1501218"/>
          </a:xfrm>
          <a:prstGeom prst="rect">
            <a:avLst/>
          </a:prstGeom>
        </p:spPr>
      </p:pic>
    </p:spTree>
    <p:extLst>
      <p:ext uri="{BB962C8B-B14F-4D97-AF65-F5344CB8AC3E}">
        <p14:creationId xmlns:p14="http://schemas.microsoft.com/office/powerpoint/2010/main" val="3123766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9BF7-783D-F31D-792C-657DD05F1485}"/>
              </a:ext>
            </a:extLst>
          </p:cNvPr>
          <p:cNvSpPr>
            <a:spLocks noGrp="1"/>
          </p:cNvSpPr>
          <p:nvPr>
            <p:ph type="title"/>
          </p:nvPr>
        </p:nvSpPr>
        <p:spPr/>
        <p:txBody>
          <a:bodyPr/>
          <a:lstStyle/>
          <a:p>
            <a:r>
              <a:rPr lang="en-GB" dirty="0"/>
              <a:t>Ministerial Appointment letter 30 October 2024</a:t>
            </a:r>
          </a:p>
        </p:txBody>
      </p:sp>
      <p:sp>
        <p:nvSpPr>
          <p:cNvPr id="4" name="Slide Number Placeholder 3">
            <a:extLst>
              <a:ext uri="{FF2B5EF4-FFF2-40B4-BE49-F238E27FC236}">
                <a16:creationId xmlns:a16="http://schemas.microsoft.com/office/drawing/2014/main" id="{3E6DBD0E-6D91-9060-F90F-4CD21F95F7B7}"/>
              </a:ext>
            </a:extLst>
          </p:cNvPr>
          <p:cNvSpPr>
            <a:spLocks noGrp="1"/>
          </p:cNvSpPr>
          <p:nvPr>
            <p:ph type="sldNum" sz="quarter" idx="12"/>
          </p:nvPr>
        </p:nvSpPr>
        <p:spPr/>
        <p:txBody>
          <a:bodyPr/>
          <a:lstStyle/>
          <a:p>
            <a:fld id="{F2BE9634-C6BF-42E8-9591-7B92EBF87705}" type="slidenum">
              <a:rPr lang="en-GB" smtClean="0"/>
              <a:pPr/>
              <a:t>5</a:t>
            </a:fld>
            <a:endParaRPr lang="en-GB"/>
          </a:p>
        </p:txBody>
      </p:sp>
      <p:sp>
        <p:nvSpPr>
          <p:cNvPr id="5" name="Text Placeholder 4">
            <a:extLst>
              <a:ext uri="{FF2B5EF4-FFF2-40B4-BE49-F238E27FC236}">
                <a16:creationId xmlns:a16="http://schemas.microsoft.com/office/drawing/2014/main" id="{422EBBCC-B965-184A-FCB8-986E9ED4AA1C}"/>
              </a:ext>
            </a:extLst>
          </p:cNvPr>
          <p:cNvSpPr>
            <a:spLocks noGrp="1"/>
          </p:cNvSpPr>
          <p:nvPr>
            <p:ph type="body" sz="quarter" idx="14"/>
          </p:nvPr>
        </p:nvSpPr>
        <p:spPr>
          <a:xfrm>
            <a:off x="435935" y="1152652"/>
            <a:ext cx="11487779" cy="4935845"/>
          </a:xfrm>
        </p:spPr>
        <p:txBody>
          <a:bodyPr/>
          <a:lstStyle/>
          <a:p>
            <a:r>
              <a:rPr lang="en-GB" sz="2000" i="1" dirty="0"/>
              <a:t>“The success of Greater Cambridge is a national priority for this government. The Cambridge Growth Company has therefore been established to advise on and drive forward the government’s ambitions for the area, working closely with local partners, to make the most of their insights and knowledge about local communities…</a:t>
            </a:r>
          </a:p>
          <a:p>
            <a:r>
              <a:rPr lang="en-GB" sz="2000" i="1" dirty="0"/>
              <a:t>…I would like you to lead the Cambridge Growth Company in progressing the following priorities:</a:t>
            </a:r>
          </a:p>
          <a:p>
            <a:r>
              <a:rPr lang="en-GB" sz="2000" b="1" dirty="0"/>
              <a:t>Development acceleration: </a:t>
            </a:r>
            <a:r>
              <a:rPr lang="en-GB" sz="2000" dirty="0"/>
              <a:t>enable and accelerate developments which align with the government’s ambitions for Cambridge and unlock development on stalled sites. </a:t>
            </a:r>
          </a:p>
          <a:p>
            <a:r>
              <a:rPr lang="en-GB" sz="2000" b="1" dirty="0"/>
              <a:t>Developing the evidence base to support development of an infrastructure-first growth plan and a long-term delivery vehicle:</a:t>
            </a:r>
            <a:r>
              <a:rPr lang="en-GB" sz="2000" dirty="0"/>
              <a:t> work with experts to assess infrastructure requirements, including transport, and lay the foundations for a long-term delivery vehicle. </a:t>
            </a:r>
          </a:p>
          <a:p>
            <a:r>
              <a:rPr lang="en-GB" sz="2000" b="1" dirty="0"/>
              <a:t>Cross-government engagement: </a:t>
            </a:r>
            <a:r>
              <a:rPr lang="en-GB" sz="2000" dirty="0"/>
              <a:t>identify solutions to complex constraints and support cross government engagement to unblock existing development and provide the right incentives for successful development in the long-term. </a:t>
            </a:r>
          </a:p>
          <a:p>
            <a:r>
              <a:rPr lang="en-GB" sz="2000" b="1" dirty="0"/>
              <a:t>Cambridge Growth Company business plan: </a:t>
            </a:r>
            <a:r>
              <a:rPr lang="en-GB" sz="2000" dirty="0"/>
              <a:t>responsibility for overseeing the effective delivery of the Cambridge Growth Company’s business plan and other associated documents. </a:t>
            </a:r>
          </a:p>
        </p:txBody>
      </p:sp>
    </p:spTree>
    <p:extLst>
      <p:ext uri="{BB962C8B-B14F-4D97-AF65-F5344CB8AC3E}">
        <p14:creationId xmlns:p14="http://schemas.microsoft.com/office/powerpoint/2010/main" val="2534170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24E41-B001-9106-FACB-DAB7A9EA6D7F}"/>
              </a:ext>
            </a:extLst>
          </p:cNvPr>
          <p:cNvSpPr>
            <a:spLocks noGrp="1"/>
          </p:cNvSpPr>
          <p:nvPr>
            <p:ph type="title"/>
          </p:nvPr>
        </p:nvSpPr>
        <p:spPr/>
        <p:txBody>
          <a:bodyPr/>
          <a:lstStyle/>
          <a:p>
            <a:r>
              <a:rPr lang="en-GB" dirty="0"/>
              <a:t>Local Updates</a:t>
            </a:r>
          </a:p>
        </p:txBody>
      </p:sp>
      <p:sp>
        <p:nvSpPr>
          <p:cNvPr id="4" name="Slide Number Placeholder 3">
            <a:extLst>
              <a:ext uri="{FF2B5EF4-FFF2-40B4-BE49-F238E27FC236}">
                <a16:creationId xmlns:a16="http://schemas.microsoft.com/office/drawing/2014/main" id="{9AACFE94-87FB-34F3-E97B-C95CC778146D}"/>
              </a:ext>
            </a:extLst>
          </p:cNvPr>
          <p:cNvSpPr>
            <a:spLocks noGrp="1"/>
          </p:cNvSpPr>
          <p:nvPr>
            <p:ph type="sldNum" sz="quarter" idx="12"/>
          </p:nvPr>
        </p:nvSpPr>
        <p:spPr/>
        <p:txBody>
          <a:bodyPr/>
          <a:lstStyle/>
          <a:p>
            <a:fld id="{F2BE9634-C6BF-42E8-9591-7B92EBF87705}" type="slidenum">
              <a:rPr lang="en-GB" smtClean="0"/>
              <a:pPr/>
              <a:t>6</a:t>
            </a:fld>
            <a:endParaRPr lang="en-GB"/>
          </a:p>
        </p:txBody>
      </p:sp>
      <p:sp>
        <p:nvSpPr>
          <p:cNvPr id="5" name="Text Placeholder 4">
            <a:extLst>
              <a:ext uri="{FF2B5EF4-FFF2-40B4-BE49-F238E27FC236}">
                <a16:creationId xmlns:a16="http://schemas.microsoft.com/office/drawing/2014/main" id="{806F4531-806F-8DB9-2773-0DE9375AB85E}"/>
              </a:ext>
            </a:extLst>
          </p:cNvPr>
          <p:cNvSpPr>
            <a:spLocks noGrp="1"/>
          </p:cNvSpPr>
          <p:nvPr>
            <p:ph type="body" sz="quarter" idx="14"/>
          </p:nvPr>
        </p:nvSpPr>
        <p:spPr>
          <a:xfrm>
            <a:off x="628991" y="1140945"/>
            <a:ext cx="11152298" cy="4935845"/>
          </a:xfrm>
        </p:spPr>
        <p:txBody>
          <a:bodyPr/>
          <a:lstStyle/>
          <a:p>
            <a:r>
              <a:rPr lang="en-GB" b="1" dirty="0"/>
              <a:t>Cambridge Water </a:t>
            </a:r>
            <a:r>
              <a:rPr lang="en-GB" dirty="0"/>
              <a:t>– Water Resources Management Plan 2024</a:t>
            </a:r>
          </a:p>
          <a:p>
            <a:r>
              <a:rPr lang="en-GB" dirty="0"/>
              <a:t>Cambridge and Peterborough Combined authority – </a:t>
            </a:r>
            <a:r>
              <a:rPr lang="en-GB" b="1" dirty="0"/>
              <a:t>Local Growth Plan </a:t>
            </a:r>
          </a:p>
          <a:p>
            <a:r>
              <a:rPr lang="en-GB" dirty="0"/>
              <a:t>Cambridge and Peterborough </a:t>
            </a:r>
            <a:r>
              <a:rPr lang="en-GB" b="1" dirty="0"/>
              <a:t>Local Nature Recovery Strategy</a:t>
            </a:r>
          </a:p>
          <a:p>
            <a:r>
              <a:rPr lang="en-GB" b="1" dirty="0"/>
              <a:t>Local Plan </a:t>
            </a:r>
            <a:r>
              <a:rPr lang="en-GB" dirty="0"/>
              <a:t>programme</a:t>
            </a:r>
          </a:p>
          <a:p>
            <a:r>
              <a:rPr lang="en-GB" dirty="0"/>
              <a:t>	-	Qualified revised timetable Autumn 2024 [Submission December 2026]</a:t>
            </a:r>
          </a:p>
          <a:p>
            <a:r>
              <a:rPr lang="en-GB" dirty="0"/>
              <a:t>	-	Greater Cambridge Transport Strategy [Combined Authority] </a:t>
            </a:r>
          </a:p>
          <a:p>
            <a:r>
              <a:rPr lang="en-GB" dirty="0"/>
              <a:t>	-	Decisions pending WWTW, E-W Rail, Water Scarcity</a:t>
            </a:r>
          </a:p>
          <a:p>
            <a:r>
              <a:rPr lang="en-GB" dirty="0"/>
              <a:t>	-	Cambourne future growth</a:t>
            </a:r>
          </a:p>
          <a:p>
            <a:r>
              <a:rPr lang="en-GB" b="1" dirty="0"/>
              <a:t>Greater Cambridge Monitoring Report </a:t>
            </a:r>
            <a:r>
              <a:rPr lang="en-GB" dirty="0"/>
              <a:t>– Housing and workspace delivery updates</a:t>
            </a:r>
          </a:p>
          <a:p>
            <a:r>
              <a:rPr lang="en-GB" b="1" dirty="0"/>
              <a:t>E-W Rail</a:t>
            </a:r>
            <a:r>
              <a:rPr lang="en-GB" dirty="0"/>
              <a:t> – Informal consultation closes 24 January 2025 </a:t>
            </a:r>
          </a:p>
          <a:p>
            <a:r>
              <a:rPr lang="en-GB" b="1" dirty="0"/>
              <a:t>Cambourne to Cambridge </a:t>
            </a:r>
            <a:r>
              <a:rPr lang="en-GB" dirty="0"/>
              <a:t>Transport and Works Act submission. [Jo Baker]</a:t>
            </a:r>
          </a:p>
          <a:p>
            <a:r>
              <a:rPr lang="en-GB" b="1" dirty="0"/>
              <a:t>A428</a:t>
            </a:r>
            <a:r>
              <a:rPr lang="en-GB" dirty="0"/>
              <a:t> Black Cat to Caxton Gibbet dualling.  [Paul Salmon]</a:t>
            </a:r>
          </a:p>
          <a:p>
            <a:endParaRPr lang="en-GB" dirty="0"/>
          </a:p>
          <a:p>
            <a:r>
              <a:rPr lang="en-GB" dirty="0"/>
              <a:t> </a:t>
            </a:r>
          </a:p>
        </p:txBody>
      </p:sp>
    </p:spTree>
    <p:extLst>
      <p:ext uri="{BB962C8B-B14F-4D97-AF65-F5344CB8AC3E}">
        <p14:creationId xmlns:p14="http://schemas.microsoft.com/office/powerpoint/2010/main" val="3972361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857C5-CCA9-B388-AB59-BBE88CC41996}"/>
              </a:ext>
            </a:extLst>
          </p:cNvPr>
          <p:cNvSpPr>
            <a:spLocks noGrp="1"/>
          </p:cNvSpPr>
          <p:nvPr>
            <p:ph type="title"/>
          </p:nvPr>
        </p:nvSpPr>
        <p:spPr/>
        <p:txBody>
          <a:bodyPr/>
          <a:lstStyle/>
          <a:p>
            <a:endParaRPr lang="en-GB"/>
          </a:p>
        </p:txBody>
      </p:sp>
      <p:pic>
        <p:nvPicPr>
          <p:cNvPr id="6" name="Content Placeholder 5" descr="A map of a city&#10;&#10;Description automatically generated">
            <a:extLst>
              <a:ext uri="{FF2B5EF4-FFF2-40B4-BE49-F238E27FC236}">
                <a16:creationId xmlns:a16="http://schemas.microsoft.com/office/drawing/2014/main" id="{53A5A3AD-2C0E-9E48-3966-63F4685C53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0966" y="82719"/>
            <a:ext cx="10802187" cy="6899074"/>
          </a:xfrm>
        </p:spPr>
      </p:pic>
    </p:spTree>
    <p:extLst>
      <p:ext uri="{BB962C8B-B14F-4D97-AF65-F5344CB8AC3E}">
        <p14:creationId xmlns:p14="http://schemas.microsoft.com/office/powerpoint/2010/main" val="3999542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AC2B3-A135-1161-9E13-A1F1F800C49A}"/>
              </a:ext>
            </a:extLst>
          </p:cNvPr>
          <p:cNvSpPr>
            <a:spLocks noGrp="1"/>
          </p:cNvSpPr>
          <p:nvPr>
            <p:ph type="title"/>
          </p:nvPr>
        </p:nvSpPr>
        <p:spPr/>
        <p:txBody>
          <a:bodyPr/>
          <a:lstStyle/>
          <a:p>
            <a:r>
              <a:rPr lang="en-GB" dirty="0"/>
              <a:t>Local Updates</a:t>
            </a:r>
          </a:p>
        </p:txBody>
      </p:sp>
      <p:sp>
        <p:nvSpPr>
          <p:cNvPr id="3" name="Footer Placeholder 2">
            <a:extLst>
              <a:ext uri="{FF2B5EF4-FFF2-40B4-BE49-F238E27FC236}">
                <a16:creationId xmlns:a16="http://schemas.microsoft.com/office/drawing/2014/main" id="{C5745DF3-EE58-620A-1A4B-BDD21D0227A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5B7FB2E-8BDB-39F8-94B7-4D721C279C3A}"/>
              </a:ext>
            </a:extLst>
          </p:cNvPr>
          <p:cNvSpPr>
            <a:spLocks noGrp="1"/>
          </p:cNvSpPr>
          <p:nvPr>
            <p:ph type="sldNum" sz="quarter" idx="12"/>
          </p:nvPr>
        </p:nvSpPr>
        <p:spPr/>
        <p:txBody>
          <a:bodyPr/>
          <a:lstStyle/>
          <a:p>
            <a:fld id="{F2BE9634-C6BF-42E8-9591-7B92EBF87705}" type="slidenum">
              <a:rPr lang="en-GB" smtClean="0"/>
              <a:pPr/>
              <a:t>8</a:t>
            </a:fld>
            <a:endParaRPr lang="en-GB"/>
          </a:p>
        </p:txBody>
      </p:sp>
      <p:sp>
        <p:nvSpPr>
          <p:cNvPr id="5" name="Text Placeholder 4">
            <a:extLst>
              <a:ext uri="{FF2B5EF4-FFF2-40B4-BE49-F238E27FC236}">
                <a16:creationId xmlns:a16="http://schemas.microsoft.com/office/drawing/2014/main" id="{C9FC1235-D5A8-F947-23B7-3104470D4311}"/>
              </a:ext>
            </a:extLst>
          </p:cNvPr>
          <p:cNvSpPr>
            <a:spLocks noGrp="1"/>
          </p:cNvSpPr>
          <p:nvPr>
            <p:ph type="body" sz="quarter" idx="14"/>
          </p:nvPr>
        </p:nvSpPr>
        <p:spPr>
          <a:xfrm>
            <a:off x="756279" y="1428363"/>
            <a:ext cx="9821861" cy="4935845"/>
          </a:xfrm>
        </p:spPr>
        <p:txBody>
          <a:bodyPr/>
          <a:lstStyle/>
          <a:p>
            <a:r>
              <a:rPr lang="en-GB" sz="2800" dirty="0"/>
              <a:t>Bourn Airfield – Planning permission issued – awaiting next steps from landowners</a:t>
            </a:r>
          </a:p>
          <a:p>
            <a:r>
              <a:rPr lang="en-GB" sz="2800" dirty="0"/>
              <a:t>Cambourne Business Park – Permission issued</a:t>
            </a:r>
          </a:p>
          <a:p>
            <a:r>
              <a:rPr lang="en-GB" sz="2800" dirty="0"/>
              <a:t>Cambourne High Street – Application under consideration</a:t>
            </a:r>
          </a:p>
        </p:txBody>
      </p:sp>
    </p:spTree>
    <p:extLst>
      <p:ext uri="{BB962C8B-B14F-4D97-AF65-F5344CB8AC3E}">
        <p14:creationId xmlns:p14="http://schemas.microsoft.com/office/powerpoint/2010/main" val="2391235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0AD8C8F-1CC1-C6B2-72AD-50DB5D2350F8}"/>
              </a:ext>
            </a:extLst>
          </p:cNvPr>
          <p:cNvSpPr>
            <a:spLocks noGrp="1"/>
          </p:cNvSpPr>
          <p:nvPr>
            <p:ph type="title"/>
          </p:nvPr>
        </p:nvSpPr>
        <p:spPr>
          <a:xfrm>
            <a:off x="1616149" y="-65417"/>
            <a:ext cx="10122195" cy="905861"/>
          </a:xfrm>
        </p:spPr>
        <p:txBody>
          <a:bodyPr>
            <a:normAutofit/>
          </a:bodyPr>
          <a:lstStyle/>
          <a:p>
            <a:r>
              <a:rPr lang="en-US" sz="4000" u="sng"/>
              <a:t>South Cambridge Investment Partnership </a:t>
            </a:r>
          </a:p>
        </p:txBody>
      </p:sp>
      <p:pic>
        <p:nvPicPr>
          <p:cNvPr id="9" name="Picture 8">
            <a:extLst>
              <a:ext uri="{FF2B5EF4-FFF2-40B4-BE49-F238E27FC236}">
                <a16:creationId xmlns:a16="http://schemas.microsoft.com/office/drawing/2014/main" id="{5556E9CD-D7D2-DCDD-693F-0DD9B741BF94}"/>
              </a:ext>
            </a:extLst>
          </p:cNvPr>
          <p:cNvPicPr>
            <a:picLocks noChangeAspect="1"/>
          </p:cNvPicPr>
          <p:nvPr/>
        </p:nvPicPr>
        <p:blipFill>
          <a:blip r:embed="rId2"/>
          <a:stretch>
            <a:fillRect/>
          </a:stretch>
        </p:blipFill>
        <p:spPr>
          <a:xfrm>
            <a:off x="1479310" y="1036697"/>
            <a:ext cx="8304252" cy="5674346"/>
          </a:xfrm>
          <a:prstGeom prst="rect">
            <a:avLst/>
          </a:prstGeom>
        </p:spPr>
      </p:pic>
      <p:sp>
        <p:nvSpPr>
          <p:cNvPr id="10" name="TextBox 9">
            <a:extLst>
              <a:ext uri="{FF2B5EF4-FFF2-40B4-BE49-F238E27FC236}">
                <a16:creationId xmlns:a16="http://schemas.microsoft.com/office/drawing/2014/main" id="{8CFD9A93-0647-02E7-F599-FBDB955CFA9E}"/>
              </a:ext>
            </a:extLst>
          </p:cNvPr>
          <p:cNvSpPr txBox="1"/>
          <p:nvPr/>
        </p:nvSpPr>
        <p:spPr>
          <a:xfrm>
            <a:off x="6809014" y="905862"/>
            <a:ext cx="2974548" cy="2031325"/>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sz="1400"/>
              <a:t>256 homes (including 102 affordable properties). </a:t>
            </a:r>
          </a:p>
          <a:p>
            <a:pPr marL="285750" indent="-285750">
              <a:buFont typeface="Arial" panose="020B0604020202020204" pitchFamily="34" charset="0"/>
              <a:buChar char="•"/>
            </a:pPr>
            <a:r>
              <a:rPr lang="en-GB" sz="1400"/>
              <a:t>Pedestrian and cycle links across the site and to the surrounding area and Cambourne West. </a:t>
            </a:r>
          </a:p>
          <a:p>
            <a:pPr marL="285750" indent="-285750">
              <a:buFont typeface="Arial" panose="020B0604020202020204" pitchFamily="34" charset="0"/>
              <a:buChar char="•"/>
            </a:pPr>
            <a:r>
              <a:rPr lang="en-GB" sz="1400"/>
              <a:t>High quality open space including a new public square, central park and foraging route.  </a:t>
            </a:r>
          </a:p>
        </p:txBody>
      </p:sp>
    </p:spTree>
    <p:extLst>
      <p:ext uri="{BB962C8B-B14F-4D97-AF65-F5344CB8AC3E}">
        <p14:creationId xmlns:p14="http://schemas.microsoft.com/office/powerpoint/2010/main" val="5701773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CSP">
  <a:themeElements>
    <a:clrScheme name="GCSP">
      <a:dk1>
        <a:sysClr val="windowText" lastClr="000000"/>
      </a:dk1>
      <a:lt1>
        <a:sysClr val="window" lastClr="FFFFFF"/>
      </a:lt1>
      <a:dk2>
        <a:srgbClr val="7A8087"/>
      </a:dk2>
      <a:lt2>
        <a:srgbClr val="ECECEC"/>
      </a:lt2>
      <a:accent1>
        <a:srgbClr val="61AC54"/>
      </a:accent1>
      <a:accent2>
        <a:srgbClr val="034161"/>
      </a:accent2>
      <a:accent3>
        <a:srgbClr val="333E48"/>
      </a:accent3>
      <a:accent4>
        <a:srgbClr val="B2B3B2"/>
      </a:accent4>
      <a:accent5>
        <a:srgbClr val="F38B00"/>
      </a:accent5>
      <a:accent6>
        <a:srgbClr val="00AF41"/>
      </a:accent6>
      <a:hlink>
        <a:srgbClr val="004987"/>
      </a:hlink>
      <a:folHlink>
        <a:srgbClr val="592C5F"/>
      </a:folHlink>
    </a:clrScheme>
    <a:fontScheme name="Places For Peo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Aft>
            <a:spcPts val="600"/>
          </a:spcAft>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lnSpc>
            <a:spcPct val="90000"/>
          </a:lnSpc>
          <a:spcAft>
            <a:spcPts val="600"/>
          </a:spcAft>
          <a:defRPr dirty="0" smtClean="0">
            <a:solidFill>
              <a:schemeClr val="accent3"/>
            </a:solidFill>
          </a:defRPr>
        </a:defPPr>
      </a:lstStyle>
    </a:txDef>
  </a:objectDefaults>
  <a:extraClrSchemeLst/>
  <a:extLst>
    <a:ext uri="{05A4C25C-085E-4340-85A3-A5531E510DB2}">
      <thm15:themeFamily xmlns:thm15="http://schemas.microsoft.com/office/thememl/2012/main" name="places-for-people-powerpoint-template-169-widescreen-format" id="{7EC1EFD6-555D-40F3-8FBE-02867EDA0D0F}" vid="{B50BA867-7F95-468D-989B-E1AC548302E6}"/>
    </a:ext>
  </a:extLst>
</a:theme>
</file>

<file path=ppt/theme/theme3.xml><?xml version="1.0" encoding="utf-8"?>
<a:theme xmlns:a="http://schemas.openxmlformats.org/drawingml/2006/main" name="PA Consulting (New VI)">
  <a:themeElements>
    <a:clrScheme name="NEW VI Colours - PA">
      <a:dk1>
        <a:srgbClr val="000000"/>
      </a:dk1>
      <a:lt1>
        <a:srgbClr val="FFFFFF"/>
      </a:lt1>
      <a:dk2>
        <a:srgbClr val="CDECF2"/>
      </a:dk2>
      <a:lt2>
        <a:srgbClr val="0580A7"/>
      </a:lt2>
      <a:accent1>
        <a:srgbClr val="00172D"/>
      </a:accent1>
      <a:accent2>
        <a:srgbClr val="024D78"/>
      </a:accent2>
      <a:accent3>
        <a:srgbClr val="36465A"/>
      </a:accent3>
      <a:accent4>
        <a:srgbClr val="64778A"/>
      </a:accent4>
      <a:accent5>
        <a:srgbClr val="A2B3C9"/>
      </a:accent5>
      <a:accent6>
        <a:srgbClr val="E8ECF2"/>
      </a:accent6>
      <a:hlink>
        <a:srgbClr val="024D78"/>
      </a:hlink>
      <a:folHlink>
        <a:srgbClr val="A2B3C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140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defRPr sz="1100" dirty="0" err="1" smtClean="0"/>
        </a:defPPr>
      </a:lstStyle>
    </a:txDef>
  </a:objectDefaults>
  <a:extraClrSchemeLst/>
  <a:custClrLst>
    <a:custClr name="Aqua 01">
      <a:srgbClr val="CDECF2"/>
    </a:custClr>
    <a:custClr name="Grey 01">
      <a:srgbClr val="E8ECF2"/>
    </a:custClr>
    <a:custClr name="Lime 01">
      <a:srgbClr val="D5ECC8"/>
    </a:custClr>
    <a:custClr name="Apricot 01">
      <a:srgbClr val="FAECBD"/>
    </a:custClr>
    <a:custClr name="Rose 01">
      <a:srgbClr val="F3D3DC"/>
    </a:custClr>
    <a:custClr name="Blank">
      <a:srgbClr val="FFFFFF"/>
    </a:custClr>
    <a:custClr name="Blank">
      <a:srgbClr val="FFFFFF"/>
    </a:custClr>
    <a:custClr name="Blank">
      <a:srgbClr val="FFFFFF"/>
    </a:custClr>
    <a:custClr name="Error Red">
      <a:srgbClr val="CC1D63"/>
    </a:custClr>
    <a:custClr name="PA Ingenuity Red">
      <a:srgbClr val="F62B44"/>
    </a:custClr>
    <a:custClr name="Aqua 02">
      <a:srgbClr val="B7E5EE"/>
    </a:custClr>
    <a:custClr name="Grey 02">
      <a:srgbClr val="A2B3C9"/>
    </a:custClr>
    <a:custClr name="Lime 02">
      <a:srgbClr val="C0EFA5"/>
    </a:custClr>
    <a:custClr name="Apricot 02">
      <a:srgbClr val="FFE18E"/>
    </a:custClr>
    <a:custClr name="Rose 02">
      <a:srgbClr val="FFBECF"/>
    </a:custClr>
    <a:custClr name="Blank">
      <a:srgbClr val="FFFFFF"/>
    </a:custClr>
    <a:custClr name="Blank">
      <a:srgbClr val="FFFFFF"/>
    </a:custClr>
    <a:custClr name="Blank">
      <a:srgbClr val="FFFFFF"/>
    </a:custClr>
    <a:custClr name="Warning Amber">
      <a:srgbClr val="FF6C3B"/>
    </a:custClr>
    <a:custClr name="Logo Grey">
      <a:srgbClr val="7C8B9A"/>
    </a:custClr>
    <a:custClr name="Aqua 03">
      <a:srgbClr val="4AB9D3"/>
    </a:custClr>
    <a:custClr name="Grey 03">
      <a:srgbClr val="64778A"/>
    </a:custClr>
    <a:custClr name="Lime 03">
      <a:srgbClr val="6CBD3A"/>
    </a:custClr>
    <a:custClr name="Apricot 03">
      <a:srgbClr val="FFC000"/>
    </a:custClr>
    <a:custClr name="Rose 03">
      <a:srgbClr val="F3809E"/>
    </a:custClr>
    <a:custClr name="Blank">
      <a:srgbClr val="FFFFFF"/>
    </a:custClr>
    <a:custClr name="Blank">
      <a:srgbClr val="FFFFFF"/>
    </a:custClr>
    <a:custClr name="Blank">
      <a:srgbClr val="FFFFFF"/>
    </a:custClr>
    <a:custClr name="Success Green">
      <a:srgbClr val="008471"/>
    </a:custClr>
    <a:custClr name="Dark Blue">
      <a:srgbClr val="00172D"/>
    </a:custClr>
    <a:custClr name="Aqua 04">
      <a:srgbClr val="0580A7"/>
    </a:custClr>
    <a:custClr name="Grey 04">
      <a:srgbClr val="36465A"/>
    </a:custClr>
    <a:custClr name="Lime 04">
      <a:srgbClr val="2C8027"/>
    </a:custClr>
    <a:custClr name="Blank">
      <a:srgbClr val="FFFFFF"/>
    </a:custClr>
    <a:custClr name="Rose 04">
      <a:srgbClr val="EE2F66"/>
    </a:custClr>
    <a:custClr name="Blank">
      <a:srgbClr val="FFFFFF"/>
    </a:custClr>
    <a:custClr name="Blank">
      <a:srgbClr val="FFFFFF"/>
    </a:custClr>
    <a:custClr name="Blank">
      <a:srgbClr val="FFFFFF"/>
    </a:custClr>
    <a:custClr name="Blank">
      <a:srgbClr val="FFFFFF"/>
    </a:custClr>
    <a:custClr name="Blank">
      <a:srgbClr val="FFFFFF"/>
    </a:custClr>
    <a:custClr name="Aqua 05">
      <a:srgbClr val="024D78"/>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A4E713C40A6442B05ACE88E3F8C01D" ma:contentTypeVersion="15" ma:contentTypeDescription="Create a new document." ma:contentTypeScope="" ma:versionID="7831aaa16b465dc1889945653af4e518">
  <xsd:schema xmlns:xsd="http://www.w3.org/2001/XMLSchema" xmlns:xs="http://www.w3.org/2001/XMLSchema" xmlns:p="http://schemas.microsoft.com/office/2006/metadata/properties" xmlns:ns2="1d03f480-3f88-459c-b49a-9b43c245f62b" xmlns:ns3="beb81e68-8582-4e5b-a4f6-edcf914ba655" targetNamespace="http://schemas.microsoft.com/office/2006/metadata/properties" ma:root="true" ma:fieldsID="c6ba63387180aff2b6b20c77b8845b4c" ns2:_="" ns3:_="">
    <xsd:import namespace="1d03f480-3f88-459c-b49a-9b43c245f62b"/>
    <xsd:import namespace="beb81e68-8582-4e5b-a4f6-edcf914ba655"/>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OCR"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03f480-3f88-459c-b49a-9b43c245f62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b97ddb5-ea2d-41f4-9e8e-bc0c5aea452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b81e68-8582-4e5b-a4f6-edcf914ba655"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c8b7d4e-f310-4336-ad78-3dee9ad8acc5}" ma:internalName="TaxCatchAll" ma:showField="CatchAllData" ma:web="beb81e68-8582-4e5b-a4f6-edcf914ba65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03f480-3f88-459c-b49a-9b43c245f62b">
      <Terms xmlns="http://schemas.microsoft.com/office/infopath/2007/PartnerControls"/>
    </lcf76f155ced4ddcb4097134ff3c332f>
    <TaxCatchAll xmlns="beb81e68-8582-4e5b-a4f6-edcf914ba655" xsi:nil="true"/>
    <SharedWithUsers xmlns="beb81e68-8582-4e5b-a4f6-edcf914ba655">
      <UserInfo>
        <DisplayName>Stephen Kelly</DisplayName>
        <AccountId>118</AccountId>
        <AccountType/>
      </UserInfo>
      <UserInfo>
        <DisplayName>Caroline Hunt</DisplayName>
        <AccountId>83</AccountId>
        <AccountType/>
      </UserInfo>
      <UserInfo>
        <DisplayName>Jonathan Dixon</DisplayName>
        <AccountId>47</AccountId>
        <AccountType/>
      </UserInfo>
      <UserInfo>
        <DisplayName>Terry De Sousa</DisplayName>
        <AccountId>107</AccountId>
        <AccountType/>
      </UserInfo>
      <UserInfo>
        <DisplayName>Stuart Morris</DisplayName>
        <AccountId>76</AccountId>
        <AccountType/>
      </UserInfo>
      <UserInfo>
        <DisplayName>Johanna Davies</DisplayName>
        <AccountId>46</AccountId>
        <AccountType/>
      </UserInfo>
    </SharedWithUsers>
  </documentManagement>
</p:properties>
</file>

<file path=customXml/itemProps1.xml><?xml version="1.0" encoding="utf-8"?>
<ds:datastoreItem xmlns:ds="http://schemas.openxmlformats.org/officeDocument/2006/customXml" ds:itemID="{B2BD80A6-F900-4F30-A834-59A16A2B6AD8}"/>
</file>

<file path=customXml/itemProps2.xml><?xml version="1.0" encoding="utf-8"?>
<ds:datastoreItem xmlns:ds="http://schemas.openxmlformats.org/officeDocument/2006/customXml" ds:itemID="{25385E8E-3B67-43AD-9009-1E520FCB33C6}">
  <ds:schemaRefs>
    <ds:schemaRef ds:uri="http://schemas.microsoft.com/sharepoint/v3/contenttype/forms"/>
  </ds:schemaRefs>
</ds:datastoreItem>
</file>

<file path=customXml/itemProps3.xml><?xml version="1.0" encoding="utf-8"?>
<ds:datastoreItem xmlns:ds="http://schemas.openxmlformats.org/officeDocument/2006/customXml" ds:itemID="{640F22D5-3A94-4962-800F-DC6035B06D7B}">
  <ds:schemaRefs>
    <ds:schemaRef ds:uri="72047f3e-e38d-41e4-9a66-9a0d5ddcdd4b"/>
    <ds:schemaRef ds:uri="9cf17ce6-9f37-411b-9d80-3806b070926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TotalTime>
  <Words>787</Words>
  <Application>Microsoft Office PowerPoint</Application>
  <PresentationFormat>Widescreen</PresentationFormat>
  <Paragraphs>63</Paragraphs>
  <Slides>13</Slides>
  <Notes>3</Notes>
  <HiddenSlides>0</HiddenSlides>
  <MMClips>0</MMClips>
  <ScaleCrop>false</ScaleCrop>
  <HeadingPairs>
    <vt:vector size="8" baseType="variant">
      <vt:variant>
        <vt:lpstr>Fonts Used</vt:lpstr>
      </vt:variant>
      <vt:variant>
        <vt:i4>3</vt:i4>
      </vt:variant>
      <vt:variant>
        <vt:lpstr>Theme</vt:lpstr>
      </vt:variant>
      <vt:variant>
        <vt:i4>3</vt:i4>
      </vt:variant>
      <vt:variant>
        <vt:lpstr>Embedded OLE Servers</vt:lpstr>
      </vt:variant>
      <vt:variant>
        <vt:i4>1</vt:i4>
      </vt:variant>
      <vt:variant>
        <vt:lpstr>Slide Titles</vt:lpstr>
      </vt:variant>
      <vt:variant>
        <vt:i4>13</vt:i4>
      </vt:variant>
    </vt:vector>
  </HeadingPairs>
  <TitlesOfParts>
    <vt:vector size="20" baseType="lpstr">
      <vt:lpstr>Arial</vt:lpstr>
      <vt:lpstr>Calibri</vt:lpstr>
      <vt:lpstr>Calibri Light</vt:lpstr>
      <vt:lpstr>Office Theme</vt:lpstr>
      <vt:lpstr>GCSP</vt:lpstr>
      <vt:lpstr>PA Consulting (New VI)</vt:lpstr>
      <vt:lpstr>Acrobat Document</vt:lpstr>
      <vt:lpstr>PowerPoint Presentation</vt:lpstr>
      <vt:lpstr>Government Changes</vt:lpstr>
      <vt:lpstr>Planning Reform 31 July 2024 – letter from  Deputy Prime Minister… </vt:lpstr>
      <vt:lpstr>Government Ambitions for Cambridge</vt:lpstr>
      <vt:lpstr>Ministerial Appointment letter 30 October 2024</vt:lpstr>
      <vt:lpstr>Local Updates</vt:lpstr>
      <vt:lpstr>PowerPoint Presentation</vt:lpstr>
      <vt:lpstr>Local Updates</vt:lpstr>
      <vt:lpstr>South Cambridge Investment Partnership </vt:lpstr>
      <vt:lpstr>Cambourne Business Park Frontage (CGI)</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Local Plan sites</dc:title>
  <dc:creator>McWilliams Alasdair</dc:creator>
  <cp:lastModifiedBy>Stephen Kelly</cp:lastModifiedBy>
  <cp:revision>4</cp:revision>
  <dcterms:created xsi:type="dcterms:W3CDTF">2021-04-15T15:29:51Z</dcterms:created>
  <dcterms:modified xsi:type="dcterms:W3CDTF">2024-12-11T09:17:07Z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0x010100D2A4E713C40A6442B05ACE88E3F8C01D</vt:lpwstr>
  </property>
</Properties>
</file>