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533D3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33D34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533D3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33D34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533D3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33D34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6DB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24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5875">
            <a:solidFill>
              <a:srgbClr val="533D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8083" y="1316736"/>
            <a:ext cx="4727448" cy="499719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079010" y="0"/>
            <a:ext cx="5113020" cy="6163310"/>
          </a:xfrm>
          <a:custGeom>
            <a:avLst/>
            <a:gdLst/>
            <a:ahLst/>
            <a:cxnLst/>
            <a:rect l="l" t="t" r="r" b="b"/>
            <a:pathLst>
              <a:path w="5113020" h="6163310">
                <a:moveTo>
                  <a:pt x="3634455" y="0"/>
                </a:moveTo>
                <a:lnTo>
                  <a:pt x="81122" y="0"/>
                </a:lnTo>
                <a:lnTo>
                  <a:pt x="77693" y="19684"/>
                </a:lnTo>
                <a:lnTo>
                  <a:pt x="70593" y="68131"/>
                </a:lnTo>
                <a:lnTo>
                  <a:pt x="63953" y="116687"/>
                </a:lnTo>
                <a:lnTo>
                  <a:pt x="57719" y="165335"/>
                </a:lnTo>
                <a:lnTo>
                  <a:pt x="51838" y="214062"/>
                </a:lnTo>
                <a:lnTo>
                  <a:pt x="46258" y="262851"/>
                </a:lnTo>
                <a:lnTo>
                  <a:pt x="35783" y="360552"/>
                </a:lnTo>
                <a:lnTo>
                  <a:pt x="30773" y="410888"/>
                </a:lnTo>
                <a:lnTo>
                  <a:pt x="26122" y="461239"/>
                </a:lnTo>
                <a:lnTo>
                  <a:pt x="21836" y="511604"/>
                </a:lnTo>
                <a:lnTo>
                  <a:pt x="17919" y="561984"/>
                </a:lnTo>
                <a:lnTo>
                  <a:pt x="14375" y="612380"/>
                </a:lnTo>
                <a:lnTo>
                  <a:pt x="11209" y="662791"/>
                </a:lnTo>
                <a:lnTo>
                  <a:pt x="8426" y="713217"/>
                </a:lnTo>
                <a:lnTo>
                  <a:pt x="6029" y="763658"/>
                </a:lnTo>
                <a:lnTo>
                  <a:pt x="4023" y="814116"/>
                </a:lnTo>
                <a:lnTo>
                  <a:pt x="2412" y="864589"/>
                </a:lnTo>
                <a:lnTo>
                  <a:pt x="1202" y="915077"/>
                </a:lnTo>
                <a:lnTo>
                  <a:pt x="396" y="965582"/>
                </a:lnTo>
                <a:lnTo>
                  <a:pt x="0" y="1016103"/>
                </a:lnTo>
                <a:lnTo>
                  <a:pt x="16" y="1066640"/>
                </a:lnTo>
                <a:lnTo>
                  <a:pt x="451" y="1117193"/>
                </a:lnTo>
                <a:lnTo>
                  <a:pt x="1307" y="1167762"/>
                </a:lnTo>
                <a:lnTo>
                  <a:pt x="2591" y="1218348"/>
                </a:lnTo>
                <a:lnTo>
                  <a:pt x="4306" y="1268951"/>
                </a:lnTo>
                <a:lnTo>
                  <a:pt x="6456" y="1319570"/>
                </a:lnTo>
                <a:lnTo>
                  <a:pt x="9047" y="1370206"/>
                </a:lnTo>
                <a:lnTo>
                  <a:pt x="12082" y="1420860"/>
                </a:lnTo>
                <a:lnTo>
                  <a:pt x="15566" y="1471530"/>
                </a:lnTo>
                <a:lnTo>
                  <a:pt x="19503" y="1522217"/>
                </a:lnTo>
                <a:lnTo>
                  <a:pt x="23899" y="1572922"/>
                </a:lnTo>
                <a:lnTo>
                  <a:pt x="28757" y="1623644"/>
                </a:lnTo>
                <a:lnTo>
                  <a:pt x="34082" y="1674384"/>
                </a:lnTo>
                <a:lnTo>
                  <a:pt x="39878" y="1725141"/>
                </a:lnTo>
                <a:lnTo>
                  <a:pt x="46150" y="1775916"/>
                </a:lnTo>
                <a:lnTo>
                  <a:pt x="52902" y="1826709"/>
                </a:lnTo>
                <a:lnTo>
                  <a:pt x="60139" y="1877519"/>
                </a:lnTo>
                <a:lnTo>
                  <a:pt x="67865" y="1928348"/>
                </a:lnTo>
                <a:lnTo>
                  <a:pt x="76084" y="1979195"/>
                </a:lnTo>
                <a:lnTo>
                  <a:pt x="84802" y="2030061"/>
                </a:lnTo>
                <a:lnTo>
                  <a:pt x="94022" y="2080944"/>
                </a:lnTo>
                <a:lnTo>
                  <a:pt x="103749" y="2131847"/>
                </a:lnTo>
                <a:lnTo>
                  <a:pt x="113987" y="2182768"/>
                </a:lnTo>
                <a:lnTo>
                  <a:pt x="124741" y="2233707"/>
                </a:lnTo>
                <a:lnTo>
                  <a:pt x="136015" y="2284666"/>
                </a:lnTo>
                <a:lnTo>
                  <a:pt x="147815" y="2335644"/>
                </a:lnTo>
                <a:lnTo>
                  <a:pt x="160143" y="2386640"/>
                </a:lnTo>
                <a:lnTo>
                  <a:pt x="173005" y="2437656"/>
                </a:lnTo>
                <a:lnTo>
                  <a:pt x="186405" y="2488691"/>
                </a:lnTo>
                <a:lnTo>
                  <a:pt x="199393" y="2536324"/>
                </a:lnTo>
                <a:lnTo>
                  <a:pt x="212807" y="2583811"/>
                </a:lnTo>
                <a:lnTo>
                  <a:pt x="226648" y="2631153"/>
                </a:lnTo>
                <a:lnTo>
                  <a:pt x="240919" y="2678347"/>
                </a:lnTo>
                <a:lnTo>
                  <a:pt x="255622" y="2725394"/>
                </a:lnTo>
                <a:lnTo>
                  <a:pt x="270761" y="2772292"/>
                </a:lnTo>
                <a:lnTo>
                  <a:pt x="286337" y="2819041"/>
                </a:lnTo>
                <a:lnTo>
                  <a:pt x="302353" y="2865639"/>
                </a:lnTo>
                <a:lnTo>
                  <a:pt x="318813" y="2912087"/>
                </a:lnTo>
                <a:lnTo>
                  <a:pt x="335717" y="2958382"/>
                </a:lnTo>
                <a:lnTo>
                  <a:pt x="353069" y="3004524"/>
                </a:lnTo>
                <a:lnTo>
                  <a:pt x="370872" y="3050512"/>
                </a:lnTo>
                <a:lnTo>
                  <a:pt x="389128" y="3096346"/>
                </a:lnTo>
                <a:lnTo>
                  <a:pt x="407839" y="3142024"/>
                </a:lnTo>
                <a:lnTo>
                  <a:pt x="427008" y="3187545"/>
                </a:lnTo>
                <a:lnTo>
                  <a:pt x="446637" y="3232909"/>
                </a:lnTo>
                <a:lnTo>
                  <a:pt x="466729" y="3278115"/>
                </a:lnTo>
                <a:lnTo>
                  <a:pt x="487288" y="3323162"/>
                </a:lnTo>
                <a:lnTo>
                  <a:pt x="508314" y="3368049"/>
                </a:lnTo>
                <a:lnTo>
                  <a:pt x="529811" y="3412775"/>
                </a:lnTo>
                <a:lnTo>
                  <a:pt x="551781" y="3457340"/>
                </a:lnTo>
                <a:lnTo>
                  <a:pt x="574227" y="3501742"/>
                </a:lnTo>
                <a:lnTo>
                  <a:pt x="597151" y="3545981"/>
                </a:lnTo>
                <a:lnTo>
                  <a:pt x="620556" y="3590055"/>
                </a:lnTo>
                <a:lnTo>
                  <a:pt x="644444" y="3633964"/>
                </a:lnTo>
                <a:lnTo>
                  <a:pt x="668819" y="3677707"/>
                </a:lnTo>
                <a:lnTo>
                  <a:pt x="693681" y="3721283"/>
                </a:lnTo>
                <a:lnTo>
                  <a:pt x="719035" y="3764691"/>
                </a:lnTo>
                <a:lnTo>
                  <a:pt x="744882" y="3807931"/>
                </a:lnTo>
                <a:lnTo>
                  <a:pt x="771226" y="3851001"/>
                </a:lnTo>
                <a:lnTo>
                  <a:pt x="798068" y="3893901"/>
                </a:lnTo>
                <a:lnTo>
                  <a:pt x="825411" y="3936629"/>
                </a:lnTo>
                <a:lnTo>
                  <a:pt x="853257" y="3979186"/>
                </a:lnTo>
                <a:lnTo>
                  <a:pt x="881610" y="4021569"/>
                </a:lnTo>
                <a:lnTo>
                  <a:pt x="910472" y="4063778"/>
                </a:lnTo>
                <a:lnTo>
                  <a:pt x="939845" y="4105813"/>
                </a:lnTo>
                <a:lnTo>
                  <a:pt x="969732" y="4147672"/>
                </a:lnTo>
                <a:lnTo>
                  <a:pt x="1000136" y="4189354"/>
                </a:lnTo>
                <a:lnTo>
                  <a:pt x="1031058" y="4230859"/>
                </a:lnTo>
                <a:lnTo>
                  <a:pt x="1062502" y="4272186"/>
                </a:lnTo>
                <a:lnTo>
                  <a:pt x="1094469" y="4313334"/>
                </a:lnTo>
                <a:lnTo>
                  <a:pt x="1126964" y="4354302"/>
                </a:lnTo>
                <a:lnTo>
                  <a:pt x="1159987" y="4395089"/>
                </a:lnTo>
                <a:lnTo>
                  <a:pt x="1192018" y="4433871"/>
                </a:lnTo>
                <a:lnTo>
                  <a:pt x="1224368" y="4472296"/>
                </a:lnTo>
                <a:lnTo>
                  <a:pt x="1257037" y="4510362"/>
                </a:lnTo>
                <a:lnTo>
                  <a:pt x="1290027" y="4548068"/>
                </a:lnTo>
                <a:lnTo>
                  <a:pt x="1323339" y="4585415"/>
                </a:lnTo>
                <a:lnTo>
                  <a:pt x="1356972" y="4622400"/>
                </a:lnTo>
                <a:lnTo>
                  <a:pt x="1390928" y="4659023"/>
                </a:lnTo>
                <a:lnTo>
                  <a:pt x="1425208" y="4695285"/>
                </a:lnTo>
                <a:lnTo>
                  <a:pt x="1459812" y="4731183"/>
                </a:lnTo>
                <a:lnTo>
                  <a:pt x="1494740" y="4766717"/>
                </a:lnTo>
                <a:lnTo>
                  <a:pt x="1529994" y="4801886"/>
                </a:lnTo>
                <a:lnTo>
                  <a:pt x="1565575" y="4836690"/>
                </a:lnTo>
                <a:lnTo>
                  <a:pt x="1601483" y="4871128"/>
                </a:lnTo>
                <a:lnTo>
                  <a:pt x="1637718" y="4905198"/>
                </a:lnTo>
                <a:lnTo>
                  <a:pt x="1674282" y="4938901"/>
                </a:lnTo>
                <a:lnTo>
                  <a:pt x="1711175" y="4972236"/>
                </a:lnTo>
                <a:lnTo>
                  <a:pt x="1748398" y="5005202"/>
                </a:lnTo>
                <a:lnTo>
                  <a:pt x="1785952" y="5037797"/>
                </a:lnTo>
                <a:lnTo>
                  <a:pt x="1823838" y="5070022"/>
                </a:lnTo>
                <a:lnTo>
                  <a:pt x="1862055" y="5101876"/>
                </a:lnTo>
                <a:lnTo>
                  <a:pt x="1900606" y="5133358"/>
                </a:lnTo>
                <a:lnTo>
                  <a:pt x="1939490" y="5164466"/>
                </a:lnTo>
                <a:lnTo>
                  <a:pt x="1978708" y="5195201"/>
                </a:lnTo>
                <a:lnTo>
                  <a:pt x="2018262" y="5225562"/>
                </a:lnTo>
                <a:lnTo>
                  <a:pt x="2058151" y="5255547"/>
                </a:lnTo>
                <a:lnTo>
                  <a:pt x="2098377" y="5285157"/>
                </a:lnTo>
                <a:lnTo>
                  <a:pt x="2138940" y="5314390"/>
                </a:lnTo>
                <a:lnTo>
                  <a:pt x="2179842" y="5343246"/>
                </a:lnTo>
                <a:lnTo>
                  <a:pt x="2221081" y="5371723"/>
                </a:lnTo>
                <a:lnTo>
                  <a:pt x="2262661" y="5399822"/>
                </a:lnTo>
                <a:lnTo>
                  <a:pt x="2304580" y="5427541"/>
                </a:lnTo>
                <a:lnTo>
                  <a:pt x="2346841" y="5454880"/>
                </a:lnTo>
                <a:lnTo>
                  <a:pt x="2389443" y="5481837"/>
                </a:lnTo>
                <a:lnTo>
                  <a:pt x="2432387" y="5508413"/>
                </a:lnTo>
                <a:lnTo>
                  <a:pt x="2475675" y="5534607"/>
                </a:lnTo>
                <a:lnTo>
                  <a:pt x="2519306" y="5560417"/>
                </a:lnTo>
                <a:lnTo>
                  <a:pt x="2563282" y="5585843"/>
                </a:lnTo>
                <a:lnTo>
                  <a:pt x="2607603" y="5610884"/>
                </a:lnTo>
                <a:lnTo>
                  <a:pt x="2652270" y="5635539"/>
                </a:lnTo>
                <a:lnTo>
                  <a:pt x="2697284" y="5659809"/>
                </a:lnTo>
                <a:lnTo>
                  <a:pt x="2742646" y="5683691"/>
                </a:lnTo>
                <a:lnTo>
                  <a:pt x="2788355" y="5707185"/>
                </a:lnTo>
                <a:lnTo>
                  <a:pt x="2834414" y="5730291"/>
                </a:lnTo>
                <a:lnTo>
                  <a:pt x="2880822" y="5753008"/>
                </a:lnTo>
                <a:lnTo>
                  <a:pt x="2927580" y="5775334"/>
                </a:lnTo>
                <a:lnTo>
                  <a:pt x="2974690" y="5797270"/>
                </a:lnTo>
                <a:lnTo>
                  <a:pt x="3022285" y="5818679"/>
                </a:lnTo>
                <a:lnTo>
                  <a:pt x="3070148" y="5839304"/>
                </a:lnTo>
                <a:lnTo>
                  <a:pt x="3118266" y="5859204"/>
                </a:lnTo>
                <a:lnTo>
                  <a:pt x="3166626" y="5878433"/>
                </a:lnTo>
                <a:lnTo>
                  <a:pt x="3215213" y="5897050"/>
                </a:lnTo>
                <a:lnTo>
                  <a:pt x="3264015" y="5915109"/>
                </a:lnTo>
                <a:lnTo>
                  <a:pt x="3313017" y="5932668"/>
                </a:lnTo>
                <a:lnTo>
                  <a:pt x="3362207" y="5949783"/>
                </a:lnTo>
                <a:lnTo>
                  <a:pt x="3411570" y="5966510"/>
                </a:lnTo>
                <a:lnTo>
                  <a:pt x="3461306" y="5982833"/>
                </a:lnTo>
                <a:lnTo>
                  <a:pt x="3511106" y="5998514"/>
                </a:lnTo>
                <a:lnTo>
                  <a:pt x="3560972" y="6013542"/>
                </a:lnTo>
                <a:lnTo>
                  <a:pt x="3610905" y="6027910"/>
                </a:lnTo>
                <a:lnTo>
                  <a:pt x="3660903" y="6041607"/>
                </a:lnTo>
                <a:lnTo>
                  <a:pt x="3710969" y="6054625"/>
                </a:lnTo>
                <a:lnTo>
                  <a:pt x="3761102" y="6066954"/>
                </a:lnTo>
                <a:lnTo>
                  <a:pt x="3811304" y="6078584"/>
                </a:lnTo>
                <a:lnTo>
                  <a:pt x="3861574" y="6089508"/>
                </a:lnTo>
                <a:lnTo>
                  <a:pt x="3911913" y="6099714"/>
                </a:lnTo>
                <a:lnTo>
                  <a:pt x="3962321" y="6109195"/>
                </a:lnTo>
                <a:lnTo>
                  <a:pt x="4012800" y="6117940"/>
                </a:lnTo>
                <a:lnTo>
                  <a:pt x="4063349" y="6125941"/>
                </a:lnTo>
                <a:lnTo>
                  <a:pt x="4113970" y="6133188"/>
                </a:lnTo>
                <a:lnTo>
                  <a:pt x="4164661" y="6139672"/>
                </a:lnTo>
                <a:lnTo>
                  <a:pt x="4215425" y="6145384"/>
                </a:lnTo>
                <a:lnTo>
                  <a:pt x="4266262" y="6150314"/>
                </a:lnTo>
                <a:lnTo>
                  <a:pt x="4317171" y="6154453"/>
                </a:lnTo>
                <a:lnTo>
                  <a:pt x="4368154" y="6157792"/>
                </a:lnTo>
                <a:lnTo>
                  <a:pt x="4419212" y="6160322"/>
                </a:lnTo>
                <a:lnTo>
                  <a:pt x="4470343" y="6162033"/>
                </a:lnTo>
                <a:lnTo>
                  <a:pt x="4521550" y="6162916"/>
                </a:lnTo>
                <a:lnTo>
                  <a:pt x="4572074" y="6162978"/>
                </a:lnTo>
                <a:lnTo>
                  <a:pt x="4622227" y="6162226"/>
                </a:lnTo>
                <a:lnTo>
                  <a:pt x="4672004" y="6160647"/>
                </a:lnTo>
                <a:lnTo>
                  <a:pt x="4721397" y="6158226"/>
                </a:lnTo>
                <a:lnTo>
                  <a:pt x="4770403" y="6154950"/>
                </a:lnTo>
                <a:lnTo>
                  <a:pt x="4819015" y="6150806"/>
                </a:lnTo>
                <a:lnTo>
                  <a:pt x="4867227" y="6145778"/>
                </a:lnTo>
                <a:lnTo>
                  <a:pt x="4915034" y="6139853"/>
                </a:lnTo>
                <a:lnTo>
                  <a:pt x="4962430" y="6133018"/>
                </a:lnTo>
                <a:lnTo>
                  <a:pt x="5009409" y="6125259"/>
                </a:lnTo>
                <a:lnTo>
                  <a:pt x="5055966" y="6116561"/>
                </a:lnTo>
                <a:lnTo>
                  <a:pt x="5112989" y="6102845"/>
                </a:lnTo>
                <a:lnTo>
                  <a:pt x="5112989" y="1618996"/>
                </a:lnTo>
                <a:lnTo>
                  <a:pt x="5031582" y="1574673"/>
                </a:lnTo>
                <a:lnTo>
                  <a:pt x="4994045" y="1553439"/>
                </a:lnTo>
                <a:lnTo>
                  <a:pt x="4955438" y="1531234"/>
                </a:lnTo>
                <a:lnTo>
                  <a:pt x="4915640" y="1507941"/>
                </a:lnTo>
                <a:lnTo>
                  <a:pt x="4874532" y="1483444"/>
                </a:lnTo>
                <a:lnTo>
                  <a:pt x="4831993" y="1457626"/>
                </a:lnTo>
                <a:lnTo>
                  <a:pt x="4787902" y="1430372"/>
                </a:lnTo>
                <a:lnTo>
                  <a:pt x="4742140" y="1401566"/>
                </a:lnTo>
                <a:lnTo>
                  <a:pt x="4694586" y="1371092"/>
                </a:lnTo>
                <a:lnTo>
                  <a:pt x="4645121" y="1338834"/>
                </a:lnTo>
                <a:lnTo>
                  <a:pt x="4602612" y="1310433"/>
                </a:lnTo>
                <a:lnTo>
                  <a:pt x="4560683" y="1281525"/>
                </a:lnTo>
                <a:lnTo>
                  <a:pt x="4519354" y="1252092"/>
                </a:lnTo>
                <a:lnTo>
                  <a:pt x="4478646" y="1222115"/>
                </a:lnTo>
                <a:lnTo>
                  <a:pt x="4438580" y="1191573"/>
                </a:lnTo>
                <a:lnTo>
                  <a:pt x="4399176" y="1160450"/>
                </a:lnTo>
                <a:lnTo>
                  <a:pt x="4360454" y="1128724"/>
                </a:lnTo>
                <a:lnTo>
                  <a:pt x="4322436" y="1096378"/>
                </a:lnTo>
                <a:lnTo>
                  <a:pt x="4285142" y="1063393"/>
                </a:lnTo>
                <a:lnTo>
                  <a:pt x="4248591" y="1029749"/>
                </a:lnTo>
                <a:lnTo>
                  <a:pt x="4212806" y="995427"/>
                </a:lnTo>
                <a:lnTo>
                  <a:pt x="4177807" y="960409"/>
                </a:lnTo>
                <a:lnTo>
                  <a:pt x="4143613" y="924675"/>
                </a:lnTo>
                <a:lnTo>
                  <a:pt x="4110246" y="888207"/>
                </a:lnTo>
                <a:lnTo>
                  <a:pt x="4077725" y="850985"/>
                </a:lnTo>
                <a:lnTo>
                  <a:pt x="4046073" y="812990"/>
                </a:lnTo>
                <a:lnTo>
                  <a:pt x="4015309" y="774204"/>
                </a:lnTo>
                <a:lnTo>
                  <a:pt x="3985453" y="734608"/>
                </a:lnTo>
                <a:lnTo>
                  <a:pt x="3956527" y="694182"/>
                </a:lnTo>
                <a:lnTo>
                  <a:pt x="3927982" y="652156"/>
                </a:lnTo>
                <a:lnTo>
                  <a:pt x="3900656" y="609836"/>
                </a:lnTo>
                <a:lnTo>
                  <a:pt x="3874520" y="567229"/>
                </a:lnTo>
                <a:lnTo>
                  <a:pt x="3849548" y="524341"/>
                </a:lnTo>
                <a:lnTo>
                  <a:pt x="3825710" y="481181"/>
                </a:lnTo>
                <a:lnTo>
                  <a:pt x="3802979" y="437756"/>
                </a:lnTo>
                <a:lnTo>
                  <a:pt x="3781326" y="394074"/>
                </a:lnTo>
                <a:lnTo>
                  <a:pt x="3760724" y="350141"/>
                </a:lnTo>
                <a:lnTo>
                  <a:pt x="3741144" y="305965"/>
                </a:lnTo>
                <a:lnTo>
                  <a:pt x="3722559" y="261554"/>
                </a:lnTo>
                <a:lnTo>
                  <a:pt x="3704940" y="216916"/>
                </a:lnTo>
                <a:lnTo>
                  <a:pt x="3634455" y="0"/>
                </a:lnTo>
                <a:close/>
              </a:path>
            </a:pathLst>
          </a:custGeom>
          <a:solidFill>
            <a:srgbClr val="9F9D79">
              <a:alpha val="5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7971" y="5887210"/>
            <a:ext cx="3383279" cy="9067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533D3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33D34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15572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0" y="5330952"/>
                </a:moveTo>
                <a:lnTo>
                  <a:pt x="376427" y="5330952"/>
                </a:lnTo>
                <a:lnTo>
                  <a:pt x="376427" y="0"/>
                </a:lnTo>
                <a:lnTo>
                  <a:pt x="0" y="0"/>
                </a:lnTo>
                <a:lnTo>
                  <a:pt x="0" y="5330952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33D34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6DB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246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5875">
            <a:solidFill>
              <a:srgbClr val="533D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68083" y="1316736"/>
            <a:ext cx="4727448" cy="499719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079010" y="0"/>
            <a:ext cx="5113020" cy="6163310"/>
          </a:xfrm>
          <a:custGeom>
            <a:avLst/>
            <a:gdLst/>
            <a:ahLst/>
            <a:cxnLst/>
            <a:rect l="l" t="t" r="r" b="b"/>
            <a:pathLst>
              <a:path w="5113020" h="6163310">
                <a:moveTo>
                  <a:pt x="3634455" y="0"/>
                </a:moveTo>
                <a:lnTo>
                  <a:pt x="81122" y="0"/>
                </a:lnTo>
                <a:lnTo>
                  <a:pt x="77693" y="19684"/>
                </a:lnTo>
                <a:lnTo>
                  <a:pt x="70593" y="68131"/>
                </a:lnTo>
                <a:lnTo>
                  <a:pt x="63953" y="116687"/>
                </a:lnTo>
                <a:lnTo>
                  <a:pt x="57719" y="165335"/>
                </a:lnTo>
                <a:lnTo>
                  <a:pt x="51838" y="214062"/>
                </a:lnTo>
                <a:lnTo>
                  <a:pt x="46258" y="262851"/>
                </a:lnTo>
                <a:lnTo>
                  <a:pt x="35783" y="360552"/>
                </a:lnTo>
                <a:lnTo>
                  <a:pt x="30773" y="410888"/>
                </a:lnTo>
                <a:lnTo>
                  <a:pt x="26122" y="461239"/>
                </a:lnTo>
                <a:lnTo>
                  <a:pt x="21836" y="511604"/>
                </a:lnTo>
                <a:lnTo>
                  <a:pt x="17919" y="561984"/>
                </a:lnTo>
                <a:lnTo>
                  <a:pt x="14375" y="612380"/>
                </a:lnTo>
                <a:lnTo>
                  <a:pt x="11209" y="662791"/>
                </a:lnTo>
                <a:lnTo>
                  <a:pt x="8426" y="713217"/>
                </a:lnTo>
                <a:lnTo>
                  <a:pt x="6029" y="763658"/>
                </a:lnTo>
                <a:lnTo>
                  <a:pt x="4023" y="814116"/>
                </a:lnTo>
                <a:lnTo>
                  <a:pt x="2412" y="864589"/>
                </a:lnTo>
                <a:lnTo>
                  <a:pt x="1202" y="915077"/>
                </a:lnTo>
                <a:lnTo>
                  <a:pt x="396" y="965582"/>
                </a:lnTo>
                <a:lnTo>
                  <a:pt x="0" y="1016103"/>
                </a:lnTo>
                <a:lnTo>
                  <a:pt x="16" y="1066640"/>
                </a:lnTo>
                <a:lnTo>
                  <a:pt x="451" y="1117193"/>
                </a:lnTo>
                <a:lnTo>
                  <a:pt x="1307" y="1167762"/>
                </a:lnTo>
                <a:lnTo>
                  <a:pt x="2591" y="1218348"/>
                </a:lnTo>
                <a:lnTo>
                  <a:pt x="4306" y="1268951"/>
                </a:lnTo>
                <a:lnTo>
                  <a:pt x="6456" y="1319570"/>
                </a:lnTo>
                <a:lnTo>
                  <a:pt x="9047" y="1370206"/>
                </a:lnTo>
                <a:lnTo>
                  <a:pt x="12082" y="1420860"/>
                </a:lnTo>
                <a:lnTo>
                  <a:pt x="15566" y="1471530"/>
                </a:lnTo>
                <a:lnTo>
                  <a:pt x="19503" y="1522217"/>
                </a:lnTo>
                <a:lnTo>
                  <a:pt x="23899" y="1572922"/>
                </a:lnTo>
                <a:lnTo>
                  <a:pt x="28757" y="1623644"/>
                </a:lnTo>
                <a:lnTo>
                  <a:pt x="34082" y="1674384"/>
                </a:lnTo>
                <a:lnTo>
                  <a:pt x="39878" y="1725141"/>
                </a:lnTo>
                <a:lnTo>
                  <a:pt x="46150" y="1775916"/>
                </a:lnTo>
                <a:lnTo>
                  <a:pt x="52902" y="1826709"/>
                </a:lnTo>
                <a:lnTo>
                  <a:pt x="60139" y="1877519"/>
                </a:lnTo>
                <a:lnTo>
                  <a:pt x="67865" y="1928348"/>
                </a:lnTo>
                <a:lnTo>
                  <a:pt x="76084" y="1979195"/>
                </a:lnTo>
                <a:lnTo>
                  <a:pt x="84802" y="2030061"/>
                </a:lnTo>
                <a:lnTo>
                  <a:pt x="94022" y="2080944"/>
                </a:lnTo>
                <a:lnTo>
                  <a:pt x="103749" y="2131847"/>
                </a:lnTo>
                <a:lnTo>
                  <a:pt x="113987" y="2182768"/>
                </a:lnTo>
                <a:lnTo>
                  <a:pt x="124741" y="2233707"/>
                </a:lnTo>
                <a:lnTo>
                  <a:pt x="136015" y="2284666"/>
                </a:lnTo>
                <a:lnTo>
                  <a:pt x="147815" y="2335644"/>
                </a:lnTo>
                <a:lnTo>
                  <a:pt x="160143" y="2386640"/>
                </a:lnTo>
                <a:lnTo>
                  <a:pt x="173005" y="2437656"/>
                </a:lnTo>
                <a:lnTo>
                  <a:pt x="186405" y="2488691"/>
                </a:lnTo>
                <a:lnTo>
                  <a:pt x="199393" y="2536324"/>
                </a:lnTo>
                <a:lnTo>
                  <a:pt x="212807" y="2583811"/>
                </a:lnTo>
                <a:lnTo>
                  <a:pt x="226648" y="2631153"/>
                </a:lnTo>
                <a:lnTo>
                  <a:pt x="240919" y="2678347"/>
                </a:lnTo>
                <a:lnTo>
                  <a:pt x="255622" y="2725394"/>
                </a:lnTo>
                <a:lnTo>
                  <a:pt x="270761" y="2772292"/>
                </a:lnTo>
                <a:lnTo>
                  <a:pt x="286337" y="2819041"/>
                </a:lnTo>
                <a:lnTo>
                  <a:pt x="302353" y="2865639"/>
                </a:lnTo>
                <a:lnTo>
                  <a:pt x="318813" y="2912087"/>
                </a:lnTo>
                <a:lnTo>
                  <a:pt x="335717" y="2958382"/>
                </a:lnTo>
                <a:lnTo>
                  <a:pt x="353069" y="3004524"/>
                </a:lnTo>
                <a:lnTo>
                  <a:pt x="370872" y="3050512"/>
                </a:lnTo>
                <a:lnTo>
                  <a:pt x="389128" y="3096346"/>
                </a:lnTo>
                <a:lnTo>
                  <a:pt x="407839" y="3142024"/>
                </a:lnTo>
                <a:lnTo>
                  <a:pt x="427008" y="3187545"/>
                </a:lnTo>
                <a:lnTo>
                  <a:pt x="446637" y="3232909"/>
                </a:lnTo>
                <a:lnTo>
                  <a:pt x="466729" y="3278115"/>
                </a:lnTo>
                <a:lnTo>
                  <a:pt x="487288" y="3323162"/>
                </a:lnTo>
                <a:lnTo>
                  <a:pt x="508314" y="3368049"/>
                </a:lnTo>
                <a:lnTo>
                  <a:pt x="529811" y="3412775"/>
                </a:lnTo>
                <a:lnTo>
                  <a:pt x="551781" y="3457340"/>
                </a:lnTo>
                <a:lnTo>
                  <a:pt x="574227" y="3501742"/>
                </a:lnTo>
                <a:lnTo>
                  <a:pt x="597151" y="3545981"/>
                </a:lnTo>
                <a:lnTo>
                  <a:pt x="620556" y="3590055"/>
                </a:lnTo>
                <a:lnTo>
                  <a:pt x="644444" y="3633964"/>
                </a:lnTo>
                <a:lnTo>
                  <a:pt x="668819" y="3677707"/>
                </a:lnTo>
                <a:lnTo>
                  <a:pt x="693681" y="3721283"/>
                </a:lnTo>
                <a:lnTo>
                  <a:pt x="719035" y="3764691"/>
                </a:lnTo>
                <a:lnTo>
                  <a:pt x="744882" y="3807931"/>
                </a:lnTo>
                <a:lnTo>
                  <a:pt x="771226" y="3851001"/>
                </a:lnTo>
                <a:lnTo>
                  <a:pt x="798068" y="3893901"/>
                </a:lnTo>
                <a:lnTo>
                  <a:pt x="825411" y="3936629"/>
                </a:lnTo>
                <a:lnTo>
                  <a:pt x="853257" y="3979186"/>
                </a:lnTo>
                <a:lnTo>
                  <a:pt x="881610" y="4021569"/>
                </a:lnTo>
                <a:lnTo>
                  <a:pt x="910472" y="4063778"/>
                </a:lnTo>
                <a:lnTo>
                  <a:pt x="939845" y="4105813"/>
                </a:lnTo>
                <a:lnTo>
                  <a:pt x="969732" y="4147672"/>
                </a:lnTo>
                <a:lnTo>
                  <a:pt x="1000136" y="4189354"/>
                </a:lnTo>
                <a:lnTo>
                  <a:pt x="1031058" y="4230859"/>
                </a:lnTo>
                <a:lnTo>
                  <a:pt x="1062502" y="4272186"/>
                </a:lnTo>
                <a:lnTo>
                  <a:pt x="1094469" y="4313334"/>
                </a:lnTo>
                <a:lnTo>
                  <a:pt x="1126964" y="4354302"/>
                </a:lnTo>
                <a:lnTo>
                  <a:pt x="1159987" y="4395089"/>
                </a:lnTo>
                <a:lnTo>
                  <a:pt x="1192018" y="4433871"/>
                </a:lnTo>
                <a:lnTo>
                  <a:pt x="1224368" y="4472296"/>
                </a:lnTo>
                <a:lnTo>
                  <a:pt x="1257037" y="4510362"/>
                </a:lnTo>
                <a:lnTo>
                  <a:pt x="1290027" y="4548068"/>
                </a:lnTo>
                <a:lnTo>
                  <a:pt x="1323339" y="4585415"/>
                </a:lnTo>
                <a:lnTo>
                  <a:pt x="1356972" y="4622400"/>
                </a:lnTo>
                <a:lnTo>
                  <a:pt x="1390928" y="4659023"/>
                </a:lnTo>
                <a:lnTo>
                  <a:pt x="1425208" y="4695285"/>
                </a:lnTo>
                <a:lnTo>
                  <a:pt x="1459812" y="4731183"/>
                </a:lnTo>
                <a:lnTo>
                  <a:pt x="1494740" y="4766717"/>
                </a:lnTo>
                <a:lnTo>
                  <a:pt x="1529994" y="4801886"/>
                </a:lnTo>
                <a:lnTo>
                  <a:pt x="1565575" y="4836690"/>
                </a:lnTo>
                <a:lnTo>
                  <a:pt x="1601483" y="4871128"/>
                </a:lnTo>
                <a:lnTo>
                  <a:pt x="1637718" y="4905198"/>
                </a:lnTo>
                <a:lnTo>
                  <a:pt x="1674282" y="4938901"/>
                </a:lnTo>
                <a:lnTo>
                  <a:pt x="1711175" y="4972236"/>
                </a:lnTo>
                <a:lnTo>
                  <a:pt x="1748398" y="5005202"/>
                </a:lnTo>
                <a:lnTo>
                  <a:pt x="1785952" y="5037797"/>
                </a:lnTo>
                <a:lnTo>
                  <a:pt x="1823838" y="5070022"/>
                </a:lnTo>
                <a:lnTo>
                  <a:pt x="1862055" y="5101876"/>
                </a:lnTo>
                <a:lnTo>
                  <a:pt x="1900606" y="5133358"/>
                </a:lnTo>
                <a:lnTo>
                  <a:pt x="1939490" y="5164466"/>
                </a:lnTo>
                <a:lnTo>
                  <a:pt x="1978708" y="5195201"/>
                </a:lnTo>
                <a:lnTo>
                  <a:pt x="2018262" y="5225562"/>
                </a:lnTo>
                <a:lnTo>
                  <a:pt x="2058151" y="5255547"/>
                </a:lnTo>
                <a:lnTo>
                  <a:pt x="2098377" y="5285157"/>
                </a:lnTo>
                <a:lnTo>
                  <a:pt x="2138940" y="5314390"/>
                </a:lnTo>
                <a:lnTo>
                  <a:pt x="2179842" y="5343246"/>
                </a:lnTo>
                <a:lnTo>
                  <a:pt x="2221081" y="5371723"/>
                </a:lnTo>
                <a:lnTo>
                  <a:pt x="2262661" y="5399822"/>
                </a:lnTo>
                <a:lnTo>
                  <a:pt x="2304580" y="5427541"/>
                </a:lnTo>
                <a:lnTo>
                  <a:pt x="2346841" y="5454880"/>
                </a:lnTo>
                <a:lnTo>
                  <a:pt x="2389443" y="5481837"/>
                </a:lnTo>
                <a:lnTo>
                  <a:pt x="2432387" y="5508413"/>
                </a:lnTo>
                <a:lnTo>
                  <a:pt x="2475675" y="5534607"/>
                </a:lnTo>
                <a:lnTo>
                  <a:pt x="2519306" y="5560417"/>
                </a:lnTo>
                <a:lnTo>
                  <a:pt x="2563282" y="5585843"/>
                </a:lnTo>
                <a:lnTo>
                  <a:pt x="2607603" y="5610884"/>
                </a:lnTo>
                <a:lnTo>
                  <a:pt x="2652270" y="5635539"/>
                </a:lnTo>
                <a:lnTo>
                  <a:pt x="2697284" y="5659809"/>
                </a:lnTo>
                <a:lnTo>
                  <a:pt x="2742646" y="5683691"/>
                </a:lnTo>
                <a:lnTo>
                  <a:pt x="2788355" y="5707185"/>
                </a:lnTo>
                <a:lnTo>
                  <a:pt x="2834414" y="5730291"/>
                </a:lnTo>
                <a:lnTo>
                  <a:pt x="2880822" y="5753008"/>
                </a:lnTo>
                <a:lnTo>
                  <a:pt x="2927580" y="5775334"/>
                </a:lnTo>
                <a:lnTo>
                  <a:pt x="2974690" y="5797270"/>
                </a:lnTo>
                <a:lnTo>
                  <a:pt x="3022285" y="5818679"/>
                </a:lnTo>
                <a:lnTo>
                  <a:pt x="3070148" y="5839304"/>
                </a:lnTo>
                <a:lnTo>
                  <a:pt x="3118266" y="5859204"/>
                </a:lnTo>
                <a:lnTo>
                  <a:pt x="3166626" y="5878433"/>
                </a:lnTo>
                <a:lnTo>
                  <a:pt x="3215213" y="5897050"/>
                </a:lnTo>
                <a:lnTo>
                  <a:pt x="3264015" y="5915109"/>
                </a:lnTo>
                <a:lnTo>
                  <a:pt x="3313017" y="5932668"/>
                </a:lnTo>
                <a:lnTo>
                  <a:pt x="3362207" y="5949783"/>
                </a:lnTo>
                <a:lnTo>
                  <a:pt x="3411570" y="5966510"/>
                </a:lnTo>
                <a:lnTo>
                  <a:pt x="3461306" y="5982833"/>
                </a:lnTo>
                <a:lnTo>
                  <a:pt x="3511106" y="5998514"/>
                </a:lnTo>
                <a:lnTo>
                  <a:pt x="3560972" y="6013542"/>
                </a:lnTo>
                <a:lnTo>
                  <a:pt x="3610905" y="6027910"/>
                </a:lnTo>
                <a:lnTo>
                  <a:pt x="3660903" y="6041607"/>
                </a:lnTo>
                <a:lnTo>
                  <a:pt x="3710969" y="6054625"/>
                </a:lnTo>
                <a:lnTo>
                  <a:pt x="3761102" y="6066954"/>
                </a:lnTo>
                <a:lnTo>
                  <a:pt x="3811304" y="6078584"/>
                </a:lnTo>
                <a:lnTo>
                  <a:pt x="3861574" y="6089508"/>
                </a:lnTo>
                <a:lnTo>
                  <a:pt x="3911913" y="6099714"/>
                </a:lnTo>
                <a:lnTo>
                  <a:pt x="3962321" y="6109195"/>
                </a:lnTo>
                <a:lnTo>
                  <a:pt x="4012800" y="6117940"/>
                </a:lnTo>
                <a:lnTo>
                  <a:pt x="4063349" y="6125941"/>
                </a:lnTo>
                <a:lnTo>
                  <a:pt x="4113970" y="6133188"/>
                </a:lnTo>
                <a:lnTo>
                  <a:pt x="4164661" y="6139672"/>
                </a:lnTo>
                <a:lnTo>
                  <a:pt x="4215425" y="6145384"/>
                </a:lnTo>
                <a:lnTo>
                  <a:pt x="4266262" y="6150314"/>
                </a:lnTo>
                <a:lnTo>
                  <a:pt x="4317171" y="6154453"/>
                </a:lnTo>
                <a:lnTo>
                  <a:pt x="4368154" y="6157792"/>
                </a:lnTo>
                <a:lnTo>
                  <a:pt x="4419212" y="6160322"/>
                </a:lnTo>
                <a:lnTo>
                  <a:pt x="4470343" y="6162033"/>
                </a:lnTo>
                <a:lnTo>
                  <a:pt x="4521550" y="6162916"/>
                </a:lnTo>
                <a:lnTo>
                  <a:pt x="4572074" y="6162978"/>
                </a:lnTo>
                <a:lnTo>
                  <a:pt x="4622227" y="6162226"/>
                </a:lnTo>
                <a:lnTo>
                  <a:pt x="4672004" y="6160647"/>
                </a:lnTo>
                <a:lnTo>
                  <a:pt x="4721397" y="6158226"/>
                </a:lnTo>
                <a:lnTo>
                  <a:pt x="4770403" y="6154950"/>
                </a:lnTo>
                <a:lnTo>
                  <a:pt x="4819015" y="6150806"/>
                </a:lnTo>
                <a:lnTo>
                  <a:pt x="4867227" y="6145778"/>
                </a:lnTo>
                <a:lnTo>
                  <a:pt x="4915034" y="6139853"/>
                </a:lnTo>
                <a:lnTo>
                  <a:pt x="4962430" y="6133018"/>
                </a:lnTo>
                <a:lnTo>
                  <a:pt x="5009409" y="6125259"/>
                </a:lnTo>
                <a:lnTo>
                  <a:pt x="5055966" y="6116561"/>
                </a:lnTo>
                <a:lnTo>
                  <a:pt x="5112989" y="6102845"/>
                </a:lnTo>
                <a:lnTo>
                  <a:pt x="5112989" y="1618996"/>
                </a:lnTo>
                <a:lnTo>
                  <a:pt x="5031582" y="1574673"/>
                </a:lnTo>
                <a:lnTo>
                  <a:pt x="4994045" y="1553439"/>
                </a:lnTo>
                <a:lnTo>
                  <a:pt x="4955438" y="1531234"/>
                </a:lnTo>
                <a:lnTo>
                  <a:pt x="4915640" y="1507941"/>
                </a:lnTo>
                <a:lnTo>
                  <a:pt x="4874532" y="1483444"/>
                </a:lnTo>
                <a:lnTo>
                  <a:pt x="4831993" y="1457626"/>
                </a:lnTo>
                <a:lnTo>
                  <a:pt x="4787902" y="1430372"/>
                </a:lnTo>
                <a:lnTo>
                  <a:pt x="4742140" y="1401566"/>
                </a:lnTo>
                <a:lnTo>
                  <a:pt x="4694586" y="1371092"/>
                </a:lnTo>
                <a:lnTo>
                  <a:pt x="4645121" y="1338834"/>
                </a:lnTo>
                <a:lnTo>
                  <a:pt x="4602612" y="1310433"/>
                </a:lnTo>
                <a:lnTo>
                  <a:pt x="4560683" y="1281525"/>
                </a:lnTo>
                <a:lnTo>
                  <a:pt x="4519354" y="1252092"/>
                </a:lnTo>
                <a:lnTo>
                  <a:pt x="4478646" y="1222115"/>
                </a:lnTo>
                <a:lnTo>
                  <a:pt x="4438580" y="1191573"/>
                </a:lnTo>
                <a:lnTo>
                  <a:pt x="4399176" y="1160450"/>
                </a:lnTo>
                <a:lnTo>
                  <a:pt x="4360454" y="1128724"/>
                </a:lnTo>
                <a:lnTo>
                  <a:pt x="4322436" y="1096378"/>
                </a:lnTo>
                <a:lnTo>
                  <a:pt x="4285142" y="1063393"/>
                </a:lnTo>
                <a:lnTo>
                  <a:pt x="4248591" y="1029749"/>
                </a:lnTo>
                <a:lnTo>
                  <a:pt x="4212806" y="995427"/>
                </a:lnTo>
                <a:lnTo>
                  <a:pt x="4177807" y="960409"/>
                </a:lnTo>
                <a:lnTo>
                  <a:pt x="4143613" y="924675"/>
                </a:lnTo>
                <a:lnTo>
                  <a:pt x="4110246" y="888207"/>
                </a:lnTo>
                <a:lnTo>
                  <a:pt x="4077725" y="850985"/>
                </a:lnTo>
                <a:lnTo>
                  <a:pt x="4046073" y="812990"/>
                </a:lnTo>
                <a:lnTo>
                  <a:pt x="4015309" y="774204"/>
                </a:lnTo>
                <a:lnTo>
                  <a:pt x="3985453" y="734608"/>
                </a:lnTo>
                <a:lnTo>
                  <a:pt x="3956527" y="694182"/>
                </a:lnTo>
                <a:lnTo>
                  <a:pt x="3927982" y="652156"/>
                </a:lnTo>
                <a:lnTo>
                  <a:pt x="3900656" y="609836"/>
                </a:lnTo>
                <a:lnTo>
                  <a:pt x="3874520" y="567229"/>
                </a:lnTo>
                <a:lnTo>
                  <a:pt x="3849548" y="524341"/>
                </a:lnTo>
                <a:lnTo>
                  <a:pt x="3825710" y="481181"/>
                </a:lnTo>
                <a:lnTo>
                  <a:pt x="3802979" y="437756"/>
                </a:lnTo>
                <a:lnTo>
                  <a:pt x="3781326" y="394074"/>
                </a:lnTo>
                <a:lnTo>
                  <a:pt x="3760724" y="350141"/>
                </a:lnTo>
                <a:lnTo>
                  <a:pt x="3741144" y="305965"/>
                </a:lnTo>
                <a:lnTo>
                  <a:pt x="3722559" y="261554"/>
                </a:lnTo>
                <a:lnTo>
                  <a:pt x="3704940" y="216916"/>
                </a:lnTo>
                <a:lnTo>
                  <a:pt x="3634455" y="0"/>
                </a:lnTo>
                <a:close/>
              </a:path>
            </a:pathLst>
          </a:custGeom>
          <a:solidFill>
            <a:srgbClr val="9F9D79">
              <a:alpha val="5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812" y="-90728"/>
            <a:ext cx="5904865" cy="141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533D3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60775" y="2407158"/>
            <a:ext cx="6653530" cy="265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5843" y="6488161"/>
            <a:ext cx="269240" cy="257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33D34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llr.Delip@northstowetowncouncil.gov.uk" TargetMode="External"/><Relationship Id="rId4" Type="http://schemas.openxmlformats.org/officeDocument/2006/relationships/hyperlink" Target="mailto:townclerk@northstowetowncouncil.gov.u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s@northstowetowncouncil.gov.u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9055" y="762000"/>
            <a:ext cx="7553325" cy="5334000"/>
          </a:xfrm>
          <a:custGeom>
            <a:avLst/>
            <a:gdLst/>
            <a:ahLst/>
            <a:cxnLst/>
            <a:rect l="l" t="t" r="r" b="b"/>
            <a:pathLst>
              <a:path w="7553325" h="5334000">
                <a:moveTo>
                  <a:pt x="7552944" y="0"/>
                </a:moveTo>
                <a:lnTo>
                  <a:pt x="0" y="0"/>
                </a:lnTo>
                <a:lnTo>
                  <a:pt x="0" y="5334000"/>
                </a:lnTo>
                <a:lnTo>
                  <a:pt x="7552944" y="5334000"/>
                </a:lnTo>
                <a:lnTo>
                  <a:pt x="7552944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1642" y="1492122"/>
            <a:ext cx="561657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95" dirty="0">
                <a:solidFill>
                  <a:srgbClr val="FFFFFF"/>
                </a:solidFill>
                <a:latin typeface="Corbel"/>
                <a:cs typeface="Corbel"/>
              </a:rPr>
              <a:t>Northstowe</a:t>
            </a:r>
            <a:r>
              <a:rPr sz="3600" spc="-4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135" dirty="0">
                <a:solidFill>
                  <a:srgbClr val="FFFFFF"/>
                </a:solidFill>
                <a:latin typeface="Corbel"/>
                <a:cs typeface="Corbel"/>
              </a:rPr>
              <a:t>Town</a:t>
            </a:r>
            <a:r>
              <a:rPr sz="3600" spc="-2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Council </a:t>
            </a:r>
            <a:r>
              <a:rPr sz="3600" spc="-90" dirty="0">
                <a:solidFill>
                  <a:srgbClr val="FFFFFF"/>
                </a:solidFill>
                <a:latin typeface="Corbel"/>
                <a:cs typeface="Corbel"/>
              </a:rPr>
              <a:t>Events</a:t>
            </a:r>
            <a:r>
              <a:rPr sz="3600" spc="-1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7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3600" spc="-1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95" dirty="0">
                <a:solidFill>
                  <a:srgbClr val="FFFFFF"/>
                </a:solidFill>
                <a:latin typeface="Corbel"/>
                <a:cs typeface="Corbel"/>
              </a:rPr>
              <a:t>Markets</a:t>
            </a:r>
            <a:r>
              <a:rPr sz="3600" spc="-3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90" dirty="0">
                <a:solidFill>
                  <a:srgbClr val="FFFFFF"/>
                </a:solidFill>
                <a:latin typeface="Corbel"/>
                <a:cs typeface="Corbel"/>
              </a:rPr>
              <a:t>Committee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2480" y="3129153"/>
            <a:ext cx="4507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NORTHSTOWE</a:t>
            </a:r>
            <a:r>
              <a:rPr sz="2400" b="1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MARKET</a:t>
            </a:r>
            <a:r>
              <a:rPr sz="2400" b="1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UPDATE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5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86164" y="2409099"/>
            <a:ext cx="2893695" cy="2042795"/>
            <a:chOff x="986164" y="2409099"/>
            <a:chExt cx="2893695" cy="2042795"/>
          </a:xfrm>
        </p:grpSpPr>
        <p:sp>
          <p:nvSpPr>
            <p:cNvPr id="7" name="object 7"/>
            <p:cNvSpPr/>
            <p:nvPr/>
          </p:nvSpPr>
          <p:spPr>
            <a:xfrm>
              <a:off x="2183380" y="2429881"/>
              <a:ext cx="499109" cy="498475"/>
            </a:xfrm>
            <a:custGeom>
              <a:avLst/>
              <a:gdLst/>
              <a:ahLst/>
              <a:cxnLst/>
              <a:rect l="l" t="t" r="r" b="b"/>
              <a:pathLst>
                <a:path w="499110" h="498475">
                  <a:moveTo>
                    <a:pt x="249546" y="0"/>
                  </a:moveTo>
                  <a:lnTo>
                    <a:pt x="204371" y="3975"/>
                  </a:lnTo>
                  <a:lnTo>
                    <a:pt x="161982" y="15451"/>
                  </a:lnTo>
                  <a:lnTo>
                    <a:pt x="123056" y="33755"/>
                  </a:lnTo>
                  <a:lnTo>
                    <a:pt x="88268" y="58211"/>
                  </a:lnTo>
                  <a:lnTo>
                    <a:pt x="58291" y="88148"/>
                  </a:lnTo>
                  <a:lnTo>
                    <a:pt x="33801" y="122889"/>
                  </a:lnTo>
                  <a:lnTo>
                    <a:pt x="15472" y="161762"/>
                  </a:lnTo>
                  <a:lnTo>
                    <a:pt x="3980" y="204093"/>
                  </a:lnTo>
                  <a:lnTo>
                    <a:pt x="0" y="249207"/>
                  </a:lnTo>
                  <a:lnTo>
                    <a:pt x="3980" y="294322"/>
                  </a:lnTo>
                  <a:lnTo>
                    <a:pt x="15472" y="336652"/>
                  </a:lnTo>
                  <a:lnTo>
                    <a:pt x="33801" y="375525"/>
                  </a:lnTo>
                  <a:lnTo>
                    <a:pt x="58291" y="410267"/>
                  </a:lnTo>
                  <a:lnTo>
                    <a:pt x="88268" y="440203"/>
                  </a:lnTo>
                  <a:lnTo>
                    <a:pt x="123056" y="464660"/>
                  </a:lnTo>
                  <a:lnTo>
                    <a:pt x="161982" y="482964"/>
                  </a:lnTo>
                  <a:lnTo>
                    <a:pt x="204371" y="494440"/>
                  </a:lnTo>
                  <a:lnTo>
                    <a:pt x="249546" y="498415"/>
                  </a:lnTo>
                  <a:lnTo>
                    <a:pt x="294722" y="494440"/>
                  </a:lnTo>
                  <a:lnTo>
                    <a:pt x="337110" y="482964"/>
                  </a:lnTo>
                  <a:lnTo>
                    <a:pt x="376036" y="464660"/>
                  </a:lnTo>
                  <a:lnTo>
                    <a:pt x="410825" y="440203"/>
                  </a:lnTo>
                  <a:lnTo>
                    <a:pt x="440802" y="410267"/>
                  </a:lnTo>
                  <a:lnTo>
                    <a:pt x="465292" y="375525"/>
                  </a:lnTo>
                  <a:lnTo>
                    <a:pt x="483620" y="336652"/>
                  </a:lnTo>
                  <a:lnTo>
                    <a:pt x="495112" y="294322"/>
                  </a:lnTo>
                  <a:lnTo>
                    <a:pt x="499093" y="249207"/>
                  </a:lnTo>
                  <a:lnTo>
                    <a:pt x="495112" y="205031"/>
                  </a:lnTo>
                  <a:lnTo>
                    <a:pt x="483620" y="163198"/>
                  </a:lnTo>
                  <a:lnTo>
                    <a:pt x="465292" y="124472"/>
                  </a:lnTo>
                  <a:lnTo>
                    <a:pt x="440802" y="89613"/>
                  </a:lnTo>
                  <a:lnTo>
                    <a:pt x="410825" y="59384"/>
                  </a:lnTo>
                  <a:lnTo>
                    <a:pt x="376036" y="34546"/>
                  </a:lnTo>
                  <a:lnTo>
                    <a:pt x="337110" y="15861"/>
                  </a:lnTo>
                  <a:lnTo>
                    <a:pt x="294722" y="4092"/>
                  </a:lnTo>
                  <a:lnTo>
                    <a:pt x="249546" y="0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83380" y="2429881"/>
              <a:ext cx="499109" cy="498475"/>
            </a:xfrm>
            <a:custGeom>
              <a:avLst/>
              <a:gdLst/>
              <a:ahLst/>
              <a:cxnLst/>
              <a:rect l="l" t="t" r="r" b="b"/>
              <a:pathLst>
                <a:path w="499110" h="498475">
                  <a:moveTo>
                    <a:pt x="499093" y="249207"/>
                  </a:moveTo>
                  <a:lnTo>
                    <a:pt x="495112" y="294322"/>
                  </a:lnTo>
                  <a:lnTo>
                    <a:pt x="483620" y="336652"/>
                  </a:lnTo>
                  <a:lnTo>
                    <a:pt x="465292" y="375525"/>
                  </a:lnTo>
                  <a:lnTo>
                    <a:pt x="440802" y="410267"/>
                  </a:lnTo>
                  <a:lnTo>
                    <a:pt x="410825" y="440203"/>
                  </a:lnTo>
                  <a:lnTo>
                    <a:pt x="376036" y="464660"/>
                  </a:lnTo>
                  <a:lnTo>
                    <a:pt x="337110" y="482964"/>
                  </a:lnTo>
                  <a:lnTo>
                    <a:pt x="294722" y="494440"/>
                  </a:lnTo>
                  <a:lnTo>
                    <a:pt x="249546" y="498415"/>
                  </a:lnTo>
                  <a:lnTo>
                    <a:pt x="204371" y="494440"/>
                  </a:lnTo>
                  <a:lnTo>
                    <a:pt x="161982" y="482964"/>
                  </a:lnTo>
                  <a:lnTo>
                    <a:pt x="123056" y="464660"/>
                  </a:lnTo>
                  <a:lnTo>
                    <a:pt x="88268" y="440203"/>
                  </a:lnTo>
                  <a:lnTo>
                    <a:pt x="58291" y="410267"/>
                  </a:lnTo>
                  <a:lnTo>
                    <a:pt x="33801" y="375525"/>
                  </a:lnTo>
                  <a:lnTo>
                    <a:pt x="15472" y="336652"/>
                  </a:lnTo>
                  <a:lnTo>
                    <a:pt x="3980" y="294322"/>
                  </a:lnTo>
                  <a:lnTo>
                    <a:pt x="0" y="249207"/>
                  </a:lnTo>
                  <a:lnTo>
                    <a:pt x="3980" y="204093"/>
                  </a:lnTo>
                  <a:lnTo>
                    <a:pt x="15472" y="161762"/>
                  </a:lnTo>
                  <a:lnTo>
                    <a:pt x="33801" y="122889"/>
                  </a:lnTo>
                  <a:lnTo>
                    <a:pt x="58291" y="88148"/>
                  </a:lnTo>
                  <a:lnTo>
                    <a:pt x="88268" y="58211"/>
                  </a:lnTo>
                  <a:lnTo>
                    <a:pt x="123056" y="33755"/>
                  </a:lnTo>
                  <a:lnTo>
                    <a:pt x="161982" y="15451"/>
                  </a:lnTo>
                  <a:lnTo>
                    <a:pt x="204371" y="3975"/>
                  </a:lnTo>
                  <a:lnTo>
                    <a:pt x="249546" y="0"/>
                  </a:lnTo>
                  <a:lnTo>
                    <a:pt x="294722" y="4092"/>
                  </a:lnTo>
                  <a:lnTo>
                    <a:pt x="337110" y="15861"/>
                  </a:lnTo>
                  <a:lnTo>
                    <a:pt x="376036" y="34546"/>
                  </a:lnTo>
                  <a:lnTo>
                    <a:pt x="410825" y="59384"/>
                  </a:lnTo>
                  <a:lnTo>
                    <a:pt x="440802" y="89613"/>
                  </a:lnTo>
                  <a:lnTo>
                    <a:pt x="465292" y="124472"/>
                  </a:lnTo>
                  <a:lnTo>
                    <a:pt x="483620" y="163198"/>
                  </a:lnTo>
                  <a:lnTo>
                    <a:pt x="495112" y="205031"/>
                  </a:lnTo>
                  <a:lnTo>
                    <a:pt x="499093" y="249207"/>
                  </a:lnTo>
                </a:path>
              </a:pathLst>
            </a:custGeom>
            <a:ln w="41562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5193" y="2572285"/>
              <a:ext cx="499109" cy="498475"/>
            </a:xfrm>
            <a:custGeom>
              <a:avLst/>
              <a:gdLst/>
              <a:ahLst/>
              <a:cxnLst/>
              <a:rect l="l" t="t" r="r" b="b"/>
              <a:pathLst>
                <a:path w="499110" h="498475">
                  <a:moveTo>
                    <a:pt x="249546" y="0"/>
                  </a:moveTo>
                  <a:lnTo>
                    <a:pt x="204371" y="3975"/>
                  </a:lnTo>
                  <a:lnTo>
                    <a:pt x="161982" y="15451"/>
                  </a:lnTo>
                  <a:lnTo>
                    <a:pt x="123056" y="33755"/>
                  </a:lnTo>
                  <a:lnTo>
                    <a:pt x="88268" y="58211"/>
                  </a:lnTo>
                  <a:lnTo>
                    <a:pt x="58291" y="88148"/>
                  </a:lnTo>
                  <a:lnTo>
                    <a:pt x="33801" y="122889"/>
                  </a:lnTo>
                  <a:lnTo>
                    <a:pt x="15472" y="161762"/>
                  </a:lnTo>
                  <a:lnTo>
                    <a:pt x="3980" y="204093"/>
                  </a:lnTo>
                  <a:lnTo>
                    <a:pt x="0" y="249207"/>
                  </a:lnTo>
                  <a:lnTo>
                    <a:pt x="3980" y="294322"/>
                  </a:lnTo>
                  <a:lnTo>
                    <a:pt x="15472" y="336652"/>
                  </a:lnTo>
                  <a:lnTo>
                    <a:pt x="33801" y="375525"/>
                  </a:lnTo>
                  <a:lnTo>
                    <a:pt x="58291" y="410267"/>
                  </a:lnTo>
                  <a:lnTo>
                    <a:pt x="88268" y="440203"/>
                  </a:lnTo>
                  <a:lnTo>
                    <a:pt x="123056" y="464660"/>
                  </a:lnTo>
                  <a:lnTo>
                    <a:pt x="161982" y="482964"/>
                  </a:lnTo>
                  <a:lnTo>
                    <a:pt x="204371" y="494440"/>
                  </a:lnTo>
                  <a:lnTo>
                    <a:pt x="249546" y="498415"/>
                  </a:lnTo>
                  <a:lnTo>
                    <a:pt x="294722" y="494440"/>
                  </a:lnTo>
                  <a:lnTo>
                    <a:pt x="337110" y="482964"/>
                  </a:lnTo>
                  <a:lnTo>
                    <a:pt x="376036" y="464660"/>
                  </a:lnTo>
                  <a:lnTo>
                    <a:pt x="410825" y="440203"/>
                  </a:lnTo>
                  <a:lnTo>
                    <a:pt x="440802" y="410267"/>
                  </a:lnTo>
                  <a:lnTo>
                    <a:pt x="465292" y="375525"/>
                  </a:lnTo>
                  <a:lnTo>
                    <a:pt x="483620" y="336652"/>
                  </a:lnTo>
                  <a:lnTo>
                    <a:pt x="495112" y="294322"/>
                  </a:lnTo>
                  <a:lnTo>
                    <a:pt x="499093" y="249207"/>
                  </a:lnTo>
                  <a:lnTo>
                    <a:pt x="495112" y="204093"/>
                  </a:lnTo>
                  <a:lnTo>
                    <a:pt x="483620" y="161762"/>
                  </a:lnTo>
                  <a:lnTo>
                    <a:pt x="465292" y="122889"/>
                  </a:lnTo>
                  <a:lnTo>
                    <a:pt x="440802" y="88148"/>
                  </a:lnTo>
                  <a:lnTo>
                    <a:pt x="410825" y="58211"/>
                  </a:lnTo>
                  <a:lnTo>
                    <a:pt x="376036" y="33755"/>
                  </a:lnTo>
                  <a:lnTo>
                    <a:pt x="337110" y="15451"/>
                  </a:lnTo>
                  <a:lnTo>
                    <a:pt x="294722" y="3975"/>
                  </a:lnTo>
                  <a:lnTo>
                    <a:pt x="249546" y="0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5193" y="2572285"/>
              <a:ext cx="499109" cy="498475"/>
            </a:xfrm>
            <a:custGeom>
              <a:avLst/>
              <a:gdLst/>
              <a:ahLst/>
              <a:cxnLst/>
              <a:rect l="l" t="t" r="r" b="b"/>
              <a:pathLst>
                <a:path w="499110" h="498475">
                  <a:moveTo>
                    <a:pt x="499093" y="249207"/>
                  </a:moveTo>
                  <a:lnTo>
                    <a:pt x="495112" y="294322"/>
                  </a:lnTo>
                  <a:lnTo>
                    <a:pt x="483620" y="336652"/>
                  </a:lnTo>
                  <a:lnTo>
                    <a:pt x="465292" y="375525"/>
                  </a:lnTo>
                  <a:lnTo>
                    <a:pt x="440802" y="410267"/>
                  </a:lnTo>
                  <a:lnTo>
                    <a:pt x="410825" y="440203"/>
                  </a:lnTo>
                  <a:lnTo>
                    <a:pt x="376036" y="464660"/>
                  </a:lnTo>
                  <a:lnTo>
                    <a:pt x="337110" y="482964"/>
                  </a:lnTo>
                  <a:lnTo>
                    <a:pt x="294722" y="494440"/>
                  </a:lnTo>
                  <a:lnTo>
                    <a:pt x="249546" y="498415"/>
                  </a:lnTo>
                  <a:lnTo>
                    <a:pt x="204371" y="494440"/>
                  </a:lnTo>
                  <a:lnTo>
                    <a:pt x="161982" y="482964"/>
                  </a:lnTo>
                  <a:lnTo>
                    <a:pt x="123056" y="464660"/>
                  </a:lnTo>
                  <a:lnTo>
                    <a:pt x="88268" y="440203"/>
                  </a:lnTo>
                  <a:lnTo>
                    <a:pt x="58291" y="410267"/>
                  </a:lnTo>
                  <a:lnTo>
                    <a:pt x="33801" y="375525"/>
                  </a:lnTo>
                  <a:lnTo>
                    <a:pt x="15472" y="336652"/>
                  </a:lnTo>
                  <a:lnTo>
                    <a:pt x="3980" y="294322"/>
                  </a:lnTo>
                  <a:lnTo>
                    <a:pt x="0" y="249207"/>
                  </a:lnTo>
                  <a:lnTo>
                    <a:pt x="3980" y="204093"/>
                  </a:lnTo>
                  <a:lnTo>
                    <a:pt x="15472" y="161762"/>
                  </a:lnTo>
                  <a:lnTo>
                    <a:pt x="33801" y="122889"/>
                  </a:lnTo>
                  <a:lnTo>
                    <a:pt x="58291" y="88148"/>
                  </a:lnTo>
                  <a:lnTo>
                    <a:pt x="88268" y="58211"/>
                  </a:lnTo>
                  <a:lnTo>
                    <a:pt x="123056" y="33755"/>
                  </a:lnTo>
                  <a:lnTo>
                    <a:pt x="161982" y="15451"/>
                  </a:lnTo>
                  <a:lnTo>
                    <a:pt x="204371" y="3975"/>
                  </a:lnTo>
                  <a:lnTo>
                    <a:pt x="249546" y="0"/>
                  </a:lnTo>
                  <a:lnTo>
                    <a:pt x="294722" y="3975"/>
                  </a:lnTo>
                  <a:lnTo>
                    <a:pt x="337110" y="15451"/>
                  </a:lnTo>
                  <a:lnTo>
                    <a:pt x="376036" y="33755"/>
                  </a:lnTo>
                  <a:lnTo>
                    <a:pt x="410825" y="58211"/>
                  </a:lnTo>
                  <a:lnTo>
                    <a:pt x="440802" y="88148"/>
                  </a:lnTo>
                  <a:lnTo>
                    <a:pt x="465292" y="122889"/>
                  </a:lnTo>
                  <a:lnTo>
                    <a:pt x="483620" y="161762"/>
                  </a:lnTo>
                  <a:lnTo>
                    <a:pt x="495112" y="204093"/>
                  </a:lnTo>
                  <a:lnTo>
                    <a:pt x="499093" y="249207"/>
                  </a:lnTo>
                </a:path>
              </a:pathLst>
            </a:custGeom>
            <a:ln w="41562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8335" y="3490794"/>
              <a:ext cx="2809240" cy="940435"/>
            </a:xfrm>
            <a:custGeom>
              <a:avLst/>
              <a:gdLst/>
              <a:ahLst/>
              <a:cxnLst/>
              <a:rect l="l" t="t" r="r" b="b"/>
              <a:pathLst>
                <a:path w="2809240" h="940435">
                  <a:moveTo>
                    <a:pt x="1404591" y="0"/>
                  </a:moveTo>
                  <a:lnTo>
                    <a:pt x="1176413" y="12282"/>
                  </a:lnTo>
                  <a:lnTo>
                    <a:pt x="960084" y="47847"/>
                  </a:lnTo>
                  <a:lnTo>
                    <a:pt x="758472" y="104774"/>
                  </a:lnTo>
                  <a:lnTo>
                    <a:pt x="574442" y="181138"/>
                  </a:lnTo>
                  <a:lnTo>
                    <a:pt x="410860" y="275018"/>
                  </a:lnTo>
                  <a:lnTo>
                    <a:pt x="270594" y="384492"/>
                  </a:lnTo>
                  <a:lnTo>
                    <a:pt x="156508" y="507636"/>
                  </a:lnTo>
                  <a:lnTo>
                    <a:pt x="89849" y="607809"/>
                  </a:lnTo>
                  <a:lnTo>
                    <a:pt x="40739" y="713780"/>
                  </a:lnTo>
                  <a:lnTo>
                    <a:pt x="10386" y="824737"/>
                  </a:lnTo>
                  <a:lnTo>
                    <a:pt x="0" y="939869"/>
                  </a:lnTo>
                  <a:lnTo>
                    <a:pt x="2809153" y="939869"/>
                  </a:lnTo>
                  <a:lnTo>
                    <a:pt x="2798711" y="824737"/>
                  </a:lnTo>
                  <a:lnTo>
                    <a:pt x="2768211" y="713780"/>
                  </a:lnTo>
                  <a:lnTo>
                    <a:pt x="2718887" y="607809"/>
                  </a:lnTo>
                  <a:lnTo>
                    <a:pt x="2651977" y="507636"/>
                  </a:lnTo>
                  <a:lnTo>
                    <a:pt x="2537543" y="384492"/>
                  </a:lnTo>
                  <a:lnTo>
                    <a:pt x="2396970" y="275018"/>
                  </a:lnTo>
                  <a:lnTo>
                    <a:pt x="2233190" y="181138"/>
                  </a:lnTo>
                  <a:lnTo>
                    <a:pt x="2049132" y="104774"/>
                  </a:lnTo>
                  <a:lnTo>
                    <a:pt x="1847726" y="47847"/>
                  </a:lnTo>
                  <a:lnTo>
                    <a:pt x="1631902" y="12282"/>
                  </a:lnTo>
                  <a:lnTo>
                    <a:pt x="1404591" y="0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8335" y="3490794"/>
              <a:ext cx="2809240" cy="940435"/>
            </a:xfrm>
            <a:custGeom>
              <a:avLst/>
              <a:gdLst/>
              <a:ahLst/>
              <a:cxnLst/>
              <a:rect l="l" t="t" r="r" b="b"/>
              <a:pathLst>
                <a:path w="2809240" h="940435">
                  <a:moveTo>
                    <a:pt x="0" y="939869"/>
                  </a:moveTo>
                  <a:lnTo>
                    <a:pt x="1168" y="901078"/>
                  </a:lnTo>
                  <a:lnTo>
                    <a:pt x="4646" y="862690"/>
                  </a:lnTo>
                  <a:lnTo>
                    <a:pt x="10386" y="824737"/>
                  </a:lnTo>
                  <a:lnTo>
                    <a:pt x="18345" y="787247"/>
                  </a:lnTo>
                  <a:lnTo>
                    <a:pt x="28477" y="750251"/>
                  </a:lnTo>
                  <a:lnTo>
                    <a:pt x="40739" y="713780"/>
                  </a:lnTo>
                  <a:lnTo>
                    <a:pt x="55085" y="677862"/>
                  </a:lnTo>
                  <a:lnTo>
                    <a:pt x="71470" y="642529"/>
                  </a:lnTo>
                  <a:lnTo>
                    <a:pt x="89849" y="607809"/>
                  </a:lnTo>
                  <a:lnTo>
                    <a:pt x="110179" y="573734"/>
                  </a:lnTo>
                  <a:lnTo>
                    <a:pt x="132413" y="540333"/>
                  </a:lnTo>
                  <a:lnTo>
                    <a:pt x="156508" y="507636"/>
                  </a:lnTo>
                  <a:lnTo>
                    <a:pt x="182418" y="475673"/>
                  </a:lnTo>
                  <a:lnTo>
                    <a:pt x="210099" y="444475"/>
                  </a:lnTo>
                  <a:lnTo>
                    <a:pt x="239506" y="414071"/>
                  </a:lnTo>
                  <a:lnTo>
                    <a:pt x="270594" y="384492"/>
                  </a:lnTo>
                  <a:lnTo>
                    <a:pt x="303318" y="355766"/>
                  </a:lnTo>
                  <a:lnTo>
                    <a:pt x="337634" y="327926"/>
                  </a:lnTo>
                  <a:lnTo>
                    <a:pt x="373496" y="301000"/>
                  </a:lnTo>
                  <a:lnTo>
                    <a:pt x="410860" y="275018"/>
                  </a:lnTo>
                  <a:lnTo>
                    <a:pt x="449682" y="250011"/>
                  </a:lnTo>
                  <a:lnTo>
                    <a:pt x="489916" y="226009"/>
                  </a:lnTo>
                  <a:lnTo>
                    <a:pt x="531517" y="203041"/>
                  </a:lnTo>
                  <a:lnTo>
                    <a:pt x="574442" y="181138"/>
                  </a:lnTo>
                  <a:lnTo>
                    <a:pt x="618644" y="160330"/>
                  </a:lnTo>
                  <a:lnTo>
                    <a:pt x="664080" y="140646"/>
                  </a:lnTo>
                  <a:lnTo>
                    <a:pt x="710704" y="122117"/>
                  </a:lnTo>
                  <a:lnTo>
                    <a:pt x="758472" y="104774"/>
                  </a:lnTo>
                  <a:lnTo>
                    <a:pt x="807339" y="88645"/>
                  </a:lnTo>
                  <a:lnTo>
                    <a:pt x="857259" y="73761"/>
                  </a:lnTo>
                  <a:lnTo>
                    <a:pt x="908190" y="60151"/>
                  </a:lnTo>
                  <a:lnTo>
                    <a:pt x="960084" y="47847"/>
                  </a:lnTo>
                  <a:lnTo>
                    <a:pt x="1012899" y="36878"/>
                  </a:lnTo>
                  <a:lnTo>
                    <a:pt x="1066588" y="27274"/>
                  </a:lnTo>
                  <a:lnTo>
                    <a:pt x="1121108" y="19066"/>
                  </a:lnTo>
                  <a:lnTo>
                    <a:pt x="1176413" y="12282"/>
                  </a:lnTo>
                  <a:lnTo>
                    <a:pt x="1232458" y="6953"/>
                  </a:lnTo>
                  <a:lnTo>
                    <a:pt x="1289200" y="3110"/>
                  </a:lnTo>
                  <a:lnTo>
                    <a:pt x="1346592" y="782"/>
                  </a:lnTo>
                  <a:lnTo>
                    <a:pt x="1404591" y="0"/>
                  </a:lnTo>
                  <a:lnTo>
                    <a:pt x="1462336" y="782"/>
                  </a:lnTo>
                  <a:lnTo>
                    <a:pt x="1519500" y="3110"/>
                  </a:lnTo>
                  <a:lnTo>
                    <a:pt x="1576037" y="6953"/>
                  </a:lnTo>
                  <a:lnTo>
                    <a:pt x="1631902" y="12282"/>
                  </a:lnTo>
                  <a:lnTo>
                    <a:pt x="1687050" y="19066"/>
                  </a:lnTo>
                  <a:lnTo>
                    <a:pt x="1741433" y="27274"/>
                  </a:lnTo>
                  <a:lnTo>
                    <a:pt x="1795007" y="36878"/>
                  </a:lnTo>
                  <a:lnTo>
                    <a:pt x="1847726" y="47847"/>
                  </a:lnTo>
                  <a:lnTo>
                    <a:pt x="1899544" y="60152"/>
                  </a:lnTo>
                  <a:lnTo>
                    <a:pt x="1950414" y="73761"/>
                  </a:lnTo>
                  <a:lnTo>
                    <a:pt x="2000292" y="88645"/>
                  </a:lnTo>
                  <a:lnTo>
                    <a:pt x="2049132" y="104774"/>
                  </a:lnTo>
                  <a:lnTo>
                    <a:pt x="2096887" y="122118"/>
                  </a:lnTo>
                  <a:lnTo>
                    <a:pt x="2143512" y="140646"/>
                  </a:lnTo>
                  <a:lnTo>
                    <a:pt x="2188962" y="160330"/>
                  </a:lnTo>
                  <a:lnTo>
                    <a:pt x="2233190" y="181138"/>
                  </a:lnTo>
                  <a:lnTo>
                    <a:pt x="2276150" y="203041"/>
                  </a:lnTo>
                  <a:lnTo>
                    <a:pt x="2317798" y="226009"/>
                  </a:lnTo>
                  <a:lnTo>
                    <a:pt x="2358086" y="250011"/>
                  </a:lnTo>
                  <a:lnTo>
                    <a:pt x="2396970" y="275018"/>
                  </a:lnTo>
                  <a:lnTo>
                    <a:pt x="2434403" y="301000"/>
                  </a:lnTo>
                  <a:lnTo>
                    <a:pt x="2470340" y="327926"/>
                  </a:lnTo>
                  <a:lnTo>
                    <a:pt x="2504735" y="355767"/>
                  </a:lnTo>
                  <a:lnTo>
                    <a:pt x="2537543" y="384492"/>
                  </a:lnTo>
                  <a:lnTo>
                    <a:pt x="2568716" y="414071"/>
                  </a:lnTo>
                  <a:lnTo>
                    <a:pt x="2598210" y="444475"/>
                  </a:lnTo>
                  <a:lnTo>
                    <a:pt x="2625979" y="475673"/>
                  </a:lnTo>
                  <a:lnTo>
                    <a:pt x="2651977" y="507636"/>
                  </a:lnTo>
                  <a:lnTo>
                    <a:pt x="2676158" y="540333"/>
                  </a:lnTo>
                  <a:lnTo>
                    <a:pt x="2698477" y="573734"/>
                  </a:lnTo>
                  <a:lnTo>
                    <a:pt x="2718887" y="607809"/>
                  </a:lnTo>
                  <a:lnTo>
                    <a:pt x="2737344" y="642529"/>
                  </a:lnTo>
                  <a:lnTo>
                    <a:pt x="2753800" y="677862"/>
                  </a:lnTo>
                  <a:lnTo>
                    <a:pt x="2768211" y="713780"/>
                  </a:lnTo>
                  <a:lnTo>
                    <a:pt x="2780530" y="750252"/>
                  </a:lnTo>
                  <a:lnTo>
                    <a:pt x="2790712" y="787247"/>
                  </a:lnTo>
                  <a:lnTo>
                    <a:pt x="2798711" y="824737"/>
                  </a:lnTo>
                  <a:lnTo>
                    <a:pt x="2804482" y="862690"/>
                  </a:lnTo>
                  <a:lnTo>
                    <a:pt x="2807978" y="901078"/>
                  </a:lnTo>
                  <a:lnTo>
                    <a:pt x="2809153" y="939869"/>
                  </a:lnTo>
                  <a:lnTo>
                    <a:pt x="0" y="939869"/>
                  </a:lnTo>
                  <a:close/>
                </a:path>
              </a:pathLst>
            </a:custGeom>
            <a:ln w="41540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6945" y="3143538"/>
              <a:ext cx="855980" cy="817244"/>
            </a:xfrm>
            <a:custGeom>
              <a:avLst/>
              <a:gdLst/>
              <a:ahLst/>
              <a:cxnLst/>
              <a:rect l="l" t="t" r="r" b="b"/>
              <a:pathLst>
                <a:path w="855980" h="817245">
                  <a:moveTo>
                    <a:pt x="457467" y="205"/>
                  </a:moveTo>
                  <a:lnTo>
                    <a:pt x="407908" y="0"/>
                  </a:lnTo>
                  <a:lnTo>
                    <a:pt x="358379" y="3012"/>
                  </a:lnTo>
                  <a:lnTo>
                    <a:pt x="309063" y="9233"/>
                  </a:lnTo>
                  <a:lnTo>
                    <a:pt x="260147" y="18652"/>
                  </a:lnTo>
                  <a:lnTo>
                    <a:pt x="211815" y="31261"/>
                  </a:lnTo>
                  <a:lnTo>
                    <a:pt x="164252" y="47049"/>
                  </a:lnTo>
                  <a:lnTo>
                    <a:pt x="92354" y="77188"/>
                  </a:lnTo>
                  <a:lnTo>
                    <a:pt x="52471" y="99550"/>
                  </a:lnTo>
                  <a:lnTo>
                    <a:pt x="24063" y="129866"/>
                  </a:lnTo>
                  <a:lnTo>
                    <a:pt x="3119" y="182823"/>
                  </a:lnTo>
                  <a:lnTo>
                    <a:pt x="0" y="211971"/>
                  </a:lnTo>
                  <a:lnTo>
                    <a:pt x="0" y="817190"/>
                  </a:lnTo>
                  <a:lnTo>
                    <a:pt x="25560" y="780037"/>
                  </a:lnTo>
                  <a:lnTo>
                    <a:pt x="53046" y="743396"/>
                  </a:lnTo>
                  <a:lnTo>
                    <a:pt x="82457" y="707354"/>
                  </a:lnTo>
                  <a:lnTo>
                    <a:pt x="113793" y="671995"/>
                  </a:lnTo>
                  <a:lnTo>
                    <a:pt x="147054" y="637405"/>
                  </a:lnTo>
                  <a:lnTo>
                    <a:pt x="182240" y="603669"/>
                  </a:lnTo>
                  <a:lnTo>
                    <a:pt x="219351" y="570873"/>
                  </a:lnTo>
                  <a:lnTo>
                    <a:pt x="258387" y="539103"/>
                  </a:lnTo>
                  <a:lnTo>
                    <a:pt x="299349" y="508443"/>
                  </a:lnTo>
                  <a:lnTo>
                    <a:pt x="342235" y="478980"/>
                  </a:lnTo>
                  <a:lnTo>
                    <a:pt x="426315" y="426768"/>
                  </a:lnTo>
                  <a:lnTo>
                    <a:pt x="514960" y="379050"/>
                  </a:lnTo>
                  <a:lnTo>
                    <a:pt x="607783" y="336083"/>
                  </a:lnTo>
                  <a:lnTo>
                    <a:pt x="704398" y="298123"/>
                  </a:lnTo>
                  <a:lnTo>
                    <a:pt x="804420" y="265426"/>
                  </a:lnTo>
                  <a:lnTo>
                    <a:pt x="855588" y="251132"/>
                  </a:lnTo>
                  <a:lnTo>
                    <a:pt x="855588" y="211971"/>
                  </a:lnTo>
                  <a:lnTo>
                    <a:pt x="843557" y="155009"/>
                  </a:lnTo>
                  <a:lnTo>
                    <a:pt x="812809" y="108728"/>
                  </a:lnTo>
                  <a:lnTo>
                    <a:pt x="767690" y="80191"/>
                  </a:lnTo>
                  <a:lnTo>
                    <a:pt x="699225" y="49848"/>
                  </a:lnTo>
                  <a:lnTo>
                    <a:pt x="652295" y="33405"/>
                  </a:lnTo>
                  <a:lnTo>
                    <a:pt x="604469" y="20229"/>
                  </a:lnTo>
                  <a:lnTo>
                    <a:pt x="555933" y="10310"/>
                  </a:lnTo>
                  <a:lnTo>
                    <a:pt x="506870" y="3639"/>
                  </a:lnTo>
                  <a:lnTo>
                    <a:pt x="457467" y="205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6945" y="3143538"/>
              <a:ext cx="855980" cy="817244"/>
            </a:xfrm>
            <a:custGeom>
              <a:avLst/>
              <a:gdLst/>
              <a:ahLst/>
              <a:cxnLst/>
              <a:rect l="l" t="t" r="r" b="b"/>
              <a:pathLst>
                <a:path w="855980" h="817245">
                  <a:moveTo>
                    <a:pt x="342235" y="478980"/>
                  </a:moveTo>
                  <a:lnTo>
                    <a:pt x="383681" y="452328"/>
                  </a:lnTo>
                  <a:lnTo>
                    <a:pt x="426315" y="426768"/>
                  </a:lnTo>
                  <a:lnTo>
                    <a:pt x="470091" y="402332"/>
                  </a:lnTo>
                  <a:lnTo>
                    <a:pt x="514960" y="379050"/>
                  </a:lnTo>
                  <a:lnTo>
                    <a:pt x="560873" y="356957"/>
                  </a:lnTo>
                  <a:lnTo>
                    <a:pt x="607783" y="336083"/>
                  </a:lnTo>
                  <a:lnTo>
                    <a:pt x="655640" y="316461"/>
                  </a:lnTo>
                  <a:lnTo>
                    <a:pt x="704398" y="298123"/>
                  </a:lnTo>
                  <a:lnTo>
                    <a:pt x="754007" y="281101"/>
                  </a:lnTo>
                  <a:lnTo>
                    <a:pt x="804420" y="265426"/>
                  </a:lnTo>
                  <a:lnTo>
                    <a:pt x="855588" y="251132"/>
                  </a:lnTo>
                  <a:lnTo>
                    <a:pt x="855588" y="211971"/>
                  </a:lnTo>
                  <a:lnTo>
                    <a:pt x="843557" y="155009"/>
                  </a:lnTo>
                  <a:lnTo>
                    <a:pt x="812809" y="108728"/>
                  </a:lnTo>
                  <a:lnTo>
                    <a:pt x="767690" y="80191"/>
                  </a:lnTo>
                  <a:lnTo>
                    <a:pt x="699225" y="49848"/>
                  </a:lnTo>
                  <a:lnTo>
                    <a:pt x="652295" y="33405"/>
                  </a:lnTo>
                  <a:lnTo>
                    <a:pt x="604469" y="20229"/>
                  </a:lnTo>
                  <a:lnTo>
                    <a:pt x="555933" y="10310"/>
                  </a:lnTo>
                  <a:lnTo>
                    <a:pt x="506870" y="3639"/>
                  </a:lnTo>
                  <a:lnTo>
                    <a:pt x="457467" y="205"/>
                  </a:lnTo>
                  <a:lnTo>
                    <a:pt x="407908" y="0"/>
                  </a:lnTo>
                  <a:lnTo>
                    <a:pt x="358379" y="3012"/>
                  </a:lnTo>
                  <a:lnTo>
                    <a:pt x="309063" y="9233"/>
                  </a:lnTo>
                  <a:lnTo>
                    <a:pt x="260147" y="18652"/>
                  </a:lnTo>
                  <a:lnTo>
                    <a:pt x="211815" y="31261"/>
                  </a:lnTo>
                  <a:lnTo>
                    <a:pt x="164252" y="47049"/>
                  </a:lnTo>
                  <a:lnTo>
                    <a:pt x="117643" y="66007"/>
                  </a:lnTo>
                  <a:lnTo>
                    <a:pt x="70407" y="88702"/>
                  </a:lnTo>
                  <a:lnTo>
                    <a:pt x="24063" y="129866"/>
                  </a:lnTo>
                  <a:lnTo>
                    <a:pt x="3119" y="182823"/>
                  </a:lnTo>
                  <a:lnTo>
                    <a:pt x="0" y="211971"/>
                  </a:lnTo>
                  <a:lnTo>
                    <a:pt x="0" y="817190"/>
                  </a:lnTo>
                  <a:lnTo>
                    <a:pt x="25560" y="780037"/>
                  </a:lnTo>
                  <a:lnTo>
                    <a:pt x="53046" y="743396"/>
                  </a:lnTo>
                  <a:lnTo>
                    <a:pt x="82457" y="707354"/>
                  </a:lnTo>
                  <a:lnTo>
                    <a:pt x="113793" y="671995"/>
                  </a:lnTo>
                  <a:lnTo>
                    <a:pt x="147054" y="637405"/>
                  </a:lnTo>
                  <a:lnTo>
                    <a:pt x="182240" y="603669"/>
                  </a:lnTo>
                  <a:lnTo>
                    <a:pt x="219351" y="570873"/>
                  </a:lnTo>
                  <a:lnTo>
                    <a:pt x="258387" y="539103"/>
                  </a:lnTo>
                  <a:lnTo>
                    <a:pt x="299349" y="508443"/>
                  </a:lnTo>
                  <a:lnTo>
                    <a:pt x="342235" y="478980"/>
                  </a:lnTo>
                </a:path>
              </a:pathLst>
            </a:custGeom>
            <a:ln w="41561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01567" y="3001134"/>
              <a:ext cx="859155" cy="358140"/>
            </a:xfrm>
            <a:custGeom>
              <a:avLst/>
              <a:gdLst/>
              <a:ahLst/>
              <a:cxnLst/>
              <a:rect l="l" t="t" r="r" b="b"/>
              <a:pathLst>
                <a:path w="859155" h="358139">
                  <a:moveTo>
                    <a:pt x="461032" y="205"/>
                  </a:moveTo>
                  <a:lnTo>
                    <a:pt x="411473" y="0"/>
                  </a:lnTo>
                  <a:lnTo>
                    <a:pt x="361944" y="3012"/>
                  </a:lnTo>
                  <a:lnTo>
                    <a:pt x="312628" y="9233"/>
                  </a:lnTo>
                  <a:lnTo>
                    <a:pt x="263712" y="18652"/>
                  </a:lnTo>
                  <a:lnTo>
                    <a:pt x="215380" y="31261"/>
                  </a:lnTo>
                  <a:lnTo>
                    <a:pt x="167817" y="47049"/>
                  </a:lnTo>
                  <a:lnTo>
                    <a:pt x="95919" y="77188"/>
                  </a:lnTo>
                  <a:lnTo>
                    <a:pt x="56036" y="99550"/>
                  </a:lnTo>
                  <a:lnTo>
                    <a:pt x="24063" y="129866"/>
                  </a:lnTo>
                  <a:lnTo>
                    <a:pt x="2673" y="182823"/>
                  </a:lnTo>
                  <a:lnTo>
                    <a:pt x="0" y="211971"/>
                  </a:lnTo>
                  <a:lnTo>
                    <a:pt x="0" y="357936"/>
                  </a:lnTo>
                  <a:lnTo>
                    <a:pt x="104943" y="339245"/>
                  </a:lnTo>
                  <a:lnTo>
                    <a:pt x="211223" y="325895"/>
                  </a:lnTo>
                  <a:lnTo>
                    <a:pt x="318840" y="317885"/>
                  </a:lnTo>
                  <a:lnTo>
                    <a:pt x="427794" y="315214"/>
                  </a:lnTo>
                  <a:lnTo>
                    <a:pt x="525158" y="317734"/>
                  </a:lnTo>
                  <a:lnTo>
                    <a:pt x="622052" y="324825"/>
                  </a:lnTo>
                  <a:lnTo>
                    <a:pt x="765486" y="342494"/>
                  </a:lnTo>
                  <a:lnTo>
                    <a:pt x="859153" y="357936"/>
                  </a:lnTo>
                  <a:lnTo>
                    <a:pt x="859153" y="211971"/>
                  </a:lnTo>
                  <a:lnTo>
                    <a:pt x="847122" y="155009"/>
                  </a:lnTo>
                  <a:lnTo>
                    <a:pt x="816374" y="108728"/>
                  </a:lnTo>
                  <a:lnTo>
                    <a:pt x="771255" y="80191"/>
                  </a:lnTo>
                  <a:lnTo>
                    <a:pt x="702790" y="49848"/>
                  </a:lnTo>
                  <a:lnTo>
                    <a:pt x="655860" y="33405"/>
                  </a:lnTo>
                  <a:lnTo>
                    <a:pt x="608034" y="20229"/>
                  </a:lnTo>
                  <a:lnTo>
                    <a:pt x="559498" y="10310"/>
                  </a:lnTo>
                  <a:lnTo>
                    <a:pt x="510435" y="3639"/>
                  </a:lnTo>
                  <a:lnTo>
                    <a:pt x="461032" y="205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01567" y="3001134"/>
              <a:ext cx="859155" cy="358140"/>
            </a:xfrm>
            <a:custGeom>
              <a:avLst/>
              <a:gdLst/>
              <a:ahLst/>
              <a:cxnLst/>
              <a:rect l="l" t="t" r="r" b="b"/>
              <a:pathLst>
                <a:path w="859155" h="358139">
                  <a:moveTo>
                    <a:pt x="859153" y="357936"/>
                  </a:moveTo>
                  <a:lnTo>
                    <a:pt x="859153" y="211971"/>
                  </a:lnTo>
                  <a:lnTo>
                    <a:pt x="847122" y="155009"/>
                  </a:lnTo>
                  <a:lnTo>
                    <a:pt x="816374" y="108728"/>
                  </a:lnTo>
                  <a:lnTo>
                    <a:pt x="771255" y="80191"/>
                  </a:lnTo>
                  <a:lnTo>
                    <a:pt x="702790" y="49848"/>
                  </a:lnTo>
                  <a:lnTo>
                    <a:pt x="655860" y="33405"/>
                  </a:lnTo>
                  <a:lnTo>
                    <a:pt x="608034" y="20229"/>
                  </a:lnTo>
                  <a:lnTo>
                    <a:pt x="559498" y="10310"/>
                  </a:lnTo>
                  <a:lnTo>
                    <a:pt x="510435" y="3639"/>
                  </a:lnTo>
                  <a:lnTo>
                    <a:pt x="461032" y="205"/>
                  </a:lnTo>
                  <a:lnTo>
                    <a:pt x="411473" y="0"/>
                  </a:lnTo>
                  <a:lnTo>
                    <a:pt x="361944" y="3012"/>
                  </a:lnTo>
                  <a:lnTo>
                    <a:pt x="312628" y="9233"/>
                  </a:lnTo>
                  <a:lnTo>
                    <a:pt x="263712" y="18652"/>
                  </a:lnTo>
                  <a:lnTo>
                    <a:pt x="215380" y="31261"/>
                  </a:lnTo>
                  <a:lnTo>
                    <a:pt x="167817" y="47049"/>
                  </a:lnTo>
                  <a:lnTo>
                    <a:pt x="121208" y="66007"/>
                  </a:lnTo>
                  <a:lnTo>
                    <a:pt x="73972" y="88702"/>
                  </a:lnTo>
                  <a:lnTo>
                    <a:pt x="24063" y="129866"/>
                  </a:lnTo>
                  <a:lnTo>
                    <a:pt x="2673" y="182823"/>
                  </a:lnTo>
                  <a:lnTo>
                    <a:pt x="0" y="211971"/>
                  </a:lnTo>
                  <a:lnTo>
                    <a:pt x="0" y="357936"/>
                  </a:lnTo>
                  <a:lnTo>
                    <a:pt x="52304" y="347923"/>
                  </a:lnTo>
                  <a:lnTo>
                    <a:pt x="104943" y="339245"/>
                  </a:lnTo>
                  <a:lnTo>
                    <a:pt x="157916" y="331902"/>
                  </a:lnTo>
                  <a:lnTo>
                    <a:pt x="211223" y="325895"/>
                  </a:lnTo>
                  <a:lnTo>
                    <a:pt x="264864" y="321222"/>
                  </a:lnTo>
                  <a:lnTo>
                    <a:pt x="318840" y="317885"/>
                  </a:lnTo>
                  <a:lnTo>
                    <a:pt x="373150" y="315882"/>
                  </a:lnTo>
                  <a:lnTo>
                    <a:pt x="427794" y="315214"/>
                  </a:lnTo>
                  <a:lnTo>
                    <a:pt x="476505" y="315859"/>
                  </a:lnTo>
                  <a:lnTo>
                    <a:pt x="525158" y="317734"/>
                  </a:lnTo>
                  <a:lnTo>
                    <a:pt x="573693" y="320752"/>
                  </a:lnTo>
                  <a:lnTo>
                    <a:pt x="622052" y="324825"/>
                  </a:lnTo>
                  <a:lnTo>
                    <a:pt x="670176" y="329865"/>
                  </a:lnTo>
                  <a:lnTo>
                    <a:pt x="718008" y="335784"/>
                  </a:lnTo>
                  <a:lnTo>
                    <a:pt x="765486" y="342494"/>
                  </a:lnTo>
                  <a:lnTo>
                    <a:pt x="812555" y="349907"/>
                  </a:lnTo>
                  <a:lnTo>
                    <a:pt x="859153" y="357936"/>
                  </a:lnTo>
                </a:path>
              </a:pathLst>
            </a:custGeom>
            <a:ln w="41542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99752" y="2572295"/>
              <a:ext cx="859155" cy="1388745"/>
            </a:xfrm>
            <a:custGeom>
              <a:avLst/>
              <a:gdLst/>
              <a:ahLst/>
              <a:cxnLst/>
              <a:rect l="l" t="t" r="r" b="b"/>
              <a:pathLst>
                <a:path w="859154" h="1388745">
                  <a:moveTo>
                    <a:pt x="680872" y="249199"/>
                  </a:moveTo>
                  <a:lnTo>
                    <a:pt x="676897" y="204089"/>
                  </a:lnTo>
                  <a:lnTo>
                    <a:pt x="665403" y="161759"/>
                  </a:lnTo>
                  <a:lnTo>
                    <a:pt x="647077" y="122885"/>
                  </a:lnTo>
                  <a:lnTo>
                    <a:pt x="622592" y="88138"/>
                  </a:lnTo>
                  <a:lnTo>
                    <a:pt x="592620" y="58204"/>
                  </a:lnTo>
                  <a:lnTo>
                    <a:pt x="557834" y="33756"/>
                  </a:lnTo>
                  <a:lnTo>
                    <a:pt x="518909" y="15443"/>
                  </a:lnTo>
                  <a:lnTo>
                    <a:pt x="476529" y="3975"/>
                  </a:lnTo>
                  <a:lnTo>
                    <a:pt x="431355" y="0"/>
                  </a:lnTo>
                  <a:lnTo>
                    <a:pt x="386181" y="3975"/>
                  </a:lnTo>
                  <a:lnTo>
                    <a:pt x="343789" y="15443"/>
                  </a:lnTo>
                  <a:lnTo>
                    <a:pt x="304863" y="33756"/>
                  </a:lnTo>
                  <a:lnTo>
                    <a:pt x="270078" y="58204"/>
                  </a:lnTo>
                  <a:lnTo>
                    <a:pt x="240093" y="88138"/>
                  </a:lnTo>
                  <a:lnTo>
                    <a:pt x="215607" y="122885"/>
                  </a:lnTo>
                  <a:lnTo>
                    <a:pt x="197281" y="161759"/>
                  </a:lnTo>
                  <a:lnTo>
                    <a:pt x="185788" y="204089"/>
                  </a:lnTo>
                  <a:lnTo>
                    <a:pt x="181813" y="249199"/>
                  </a:lnTo>
                  <a:lnTo>
                    <a:pt x="185788" y="294322"/>
                  </a:lnTo>
                  <a:lnTo>
                    <a:pt x="197281" y="336651"/>
                  </a:lnTo>
                  <a:lnTo>
                    <a:pt x="215607" y="375526"/>
                  </a:lnTo>
                  <a:lnTo>
                    <a:pt x="240093" y="410260"/>
                  </a:lnTo>
                  <a:lnTo>
                    <a:pt x="270078" y="440194"/>
                  </a:lnTo>
                  <a:lnTo>
                    <a:pt x="304863" y="464654"/>
                  </a:lnTo>
                  <a:lnTo>
                    <a:pt x="343789" y="482955"/>
                  </a:lnTo>
                  <a:lnTo>
                    <a:pt x="386181" y="494436"/>
                  </a:lnTo>
                  <a:lnTo>
                    <a:pt x="431355" y="498411"/>
                  </a:lnTo>
                  <a:lnTo>
                    <a:pt x="476529" y="494436"/>
                  </a:lnTo>
                  <a:lnTo>
                    <a:pt x="518909" y="482955"/>
                  </a:lnTo>
                  <a:lnTo>
                    <a:pt x="557834" y="464654"/>
                  </a:lnTo>
                  <a:lnTo>
                    <a:pt x="592620" y="440194"/>
                  </a:lnTo>
                  <a:lnTo>
                    <a:pt x="622592" y="410260"/>
                  </a:lnTo>
                  <a:lnTo>
                    <a:pt x="647077" y="375526"/>
                  </a:lnTo>
                  <a:lnTo>
                    <a:pt x="665403" y="336651"/>
                  </a:lnTo>
                  <a:lnTo>
                    <a:pt x="676897" y="294322"/>
                  </a:lnTo>
                  <a:lnTo>
                    <a:pt x="680872" y="249199"/>
                  </a:lnTo>
                  <a:close/>
                </a:path>
                <a:path w="859154" h="1388745">
                  <a:moveTo>
                    <a:pt x="859116" y="783221"/>
                  </a:moveTo>
                  <a:lnTo>
                    <a:pt x="847090" y="726262"/>
                  </a:lnTo>
                  <a:lnTo>
                    <a:pt x="816343" y="679983"/>
                  </a:lnTo>
                  <a:lnTo>
                    <a:pt x="771220" y="651446"/>
                  </a:lnTo>
                  <a:lnTo>
                    <a:pt x="702767" y="621093"/>
                  </a:lnTo>
                  <a:lnTo>
                    <a:pt x="655840" y="604659"/>
                  </a:lnTo>
                  <a:lnTo>
                    <a:pt x="608012" y="591477"/>
                  </a:lnTo>
                  <a:lnTo>
                    <a:pt x="559485" y="581558"/>
                  </a:lnTo>
                  <a:lnTo>
                    <a:pt x="510425" y="574890"/>
                  </a:lnTo>
                  <a:lnTo>
                    <a:pt x="461022" y="571449"/>
                  </a:lnTo>
                  <a:lnTo>
                    <a:pt x="411467" y="571246"/>
                  </a:lnTo>
                  <a:lnTo>
                    <a:pt x="361937" y="574255"/>
                  </a:lnTo>
                  <a:lnTo>
                    <a:pt x="312623" y="580478"/>
                  </a:lnTo>
                  <a:lnTo>
                    <a:pt x="263702" y="589902"/>
                  </a:lnTo>
                  <a:lnTo>
                    <a:pt x="215379" y="602513"/>
                  </a:lnTo>
                  <a:lnTo>
                    <a:pt x="167817" y="618299"/>
                  </a:lnTo>
                  <a:lnTo>
                    <a:pt x="95910" y="648436"/>
                  </a:lnTo>
                  <a:lnTo>
                    <a:pt x="56032" y="670801"/>
                  </a:lnTo>
                  <a:lnTo>
                    <a:pt x="24053" y="701116"/>
                  </a:lnTo>
                  <a:lnTo>
                    <a:pt x="2667" y="754075"/>
                  </a:lnTo>
                  <a:lnTo>
                    <a:pt x="0" y="783221"/>
                  </a:lnTo>
                  <a:lnTo>
                    <a:pt x="0" y="822375"/>
                  </a:lnTo>
                  <a:lnTo>
                    <a:pt x="101574" y="852347"/>
                  </a:lnTo>
                  <a:lnTo>
                    <a:pt x="199948" y="887704"/>
                  </a:lnTo>
                  <a:lnTo>
                    <a:pt x="294716" y="928204"/>
                  </a:lnTo>
                  <a:lnTo>
                    <a:pt x="385495" y="973582"/>
                  </a:lnTo>
                  <a:lnTo>
                    <a:pt x="471906" y="1023581"/>
                  </a:lnTo>
                  <a:lnTo>
                    <a:pt x="557199" y="1079690"/>
                  </a:lnTo>
                  <a:lnTo>
                    <a:pt x="598932" y="1110348"/>
                  </a:lnTo>
                  <a:lnTo>
                    <a:pt x="638568" y="1142123"/>
                  </a:lnTo>
                  <a:lnTo>
                    <a:pt x="676122" y="1174915"/>
                  </a:lnTo>
                  <a:lnTo>
                    <a:pt x="711631" y="1208659"/>
                  </a:lnTo>
                  <a:lnTo>
                    <a:pt x="745109" y="1243241"/>
                  </a:lnTo>
                  <a:lnTo>
                    <a:pt x="776566" y="1278597"/>
                  </a:lnTo>
                  <a:lnTo>
                    <a:pt x="806043" y="1314640"/>
                  </a:lnTo>
                  <a:lnTo>
                    <a:pt x="833551" y="1351292"/>
                  </a:lnTo>
                  <a:lnTo>
                    <a:pt x="859116" y="1388440"/>
                  </a:lnTo>
                  <a:lnTo>
                    <a:pt x="859116" y="783221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99754" y="2572285"/>
              <a:ext cx="859155" cy="1388745"/>
            </a:xfrm>
            <a:custGeom>
              <a:avLst/>
              <a:gdLst/>
              <a:ahLst/>
              <a:cxnLst/>
              <a:rect l="l" t="t" r="r" b="b"/>
              <a:pathLst>
                <a:path w="859154" h="1388745">
                  <a:moveTo>
                    <a:pt x="680876" y="249207"/>
                  </a:moveTo>
                  <a:lnTo>
                    <a:pt x="676896" y="294322"/>
                  </a:lnTo>
                  <a:lnTo>
                    <a:pt x="665407" y="336652"/>
                  </a:lnTo>
                  <a:lnTo>
                    <a:pt x="647083" y="375525"/>
                  </a:lnTo>
                  <a:lnTo>
                    <a:pt x="622597" y="410267"/>
                  </a:lnTo>
                  <a:lnTo>
                    <a:pt x="592625" y="440203"/>
                  </a:lnTo>
                  <a:lnTo>
                    <a:pt x="557841" y="464660"/>
                  </a:lnTo>
                  <a:lnTo>
                    <a:pt x="518919" y="482964"/>
                  </a:lnTo>
                  <a:lnTo>
                    <a:pt x="476533" y="494440"/>
                  </a:lnTo>
                  <a:lnTo>
                    <a:pt x="431359" y="498415"/>
                  </a:lnTo>
                  <a:lnTo>
                    <a:pt x="386183" y="494440"/>
                  </a:lnTo>
                  <a:lnTo>
                    <a:pt x="343795" y="482964"/>
                  </a:lnTo>
                  <a:lnTo>
                    <a:pt x="304869" y="464660"/>
                  </a:lnTo>
                  <a:lnTo>
                    <a:pt x="270080" y="440203"/>
                  </a:lnTo>
                  <a:lnTo>
                    <a:pt x="240103" y="410267"/>
                  </a:lnTo>
                  <a:lnTo>
                    <a:pt x="215613" y="375525"/>
                  </a:lnTo>
                  <a:lnTo>
                    <a:pt x="197285" y="336652"/>
                  </a:lnTo>
                  <a:lnTo>
                    <a:pt x="185793" y="294322"/>
                  </a:lnTo>
                  <a:lnTo>
                    <a:pt x="181812" y="249207"/>
                  </a:lnTo>
                  <a:lnTo>
                    <a:pt x="185793" y="204093"/>
                  </a:lnTo>
                  <a:lnTo>
                    <a:pt x="197285" y="161762"/>
                  </a:lnTo>
                  <a:lnTo>
                    <a:pt x="215613" y="122889"/>
                  </a:lnTo>
                  <a:lnTo>
                    <a:pt x="240103" y="88148"/>
                  </a:lnTo>
                  <a:lnTo>
                    <a:pt x="270080" y="58211"/>
                  </a:lnTo>
                  <a:lnTo>
                    <a:pt x="304869" y="33755"/>
                  </a:lnTo>
                  <a:lnTo>
                    <a:pt x="343795" y="15451"/>
                  </a:lnTo>
                  <a:lnTo>
                    <a:pt x="386183" y="3975"/>
                  </a:lnTo>
                  <a:lnTo>
                    <a:pt x="431359" y="0"/>
                  </a:lnTo>
                  <a:lnTo>
                    <a:pt x="476533" y="3975"/>
                  </a:lnTo>
                  <a:lnTo>
                    <a:pt x="518919" y="15451"/>
                  </a:lnTo>
                  <a:lnTo>
                    <a:pt x="557841" y="33755"/>
                  </a:lnTo>
                  <a:lnTo>
                    <a:pt x="592625" y="58211"/>
                  </a:lnTo>
                  <a:lnTo>
                    <a:pt x="622597" y="88148"/>
                  </a:lnTo>
                  <a:lnTo>
                    <a:pt x="647083" y="122889"/>
                  </a:lnTo>
                  <a:lnTo>
                    <a:pt x="665407" y="161762"/>
                  </a:lnTo>
                  <a:lnTo>
                    <a:pt x="676896" y="204093"/>
                  </a:lnTo>
                  <a:lnTo>
                    <a:pt x="680876" y="249207"/>
                  </a:lnTo>
                </a:path>
                <a:path w="859154" h="1388745">
                  <a:moveTo>
                    <a:pt x="859124" y="1388443"/>
                  </a:moveTo>
                  <a:lnTo>
                    <a:pt x="859124" y="783224"/>
                  </a:lnTo>
                  <a:lnTo>
                    <a:pt x="847092" y="726262"/>
                  </a:lnTo>
                  <a:lnTo>
                    <a:pt x="816344" y="679981"/>
                  </a:lnTo>
                  <a:lnTo>
                    <a:pt x="771225" y="651444"/>
                  </a:lnTo>
                  <a:lnTo>
                    <a:pt x="702767" y="621101"/>
                  </a:lnTo>
                  <a:lnTo>
                    <a:pt x="655842" y="604658"/>
                  </a:lnTo>
                  <a:lnTo>
                    <a:pt x="608021" y="591482"/>
                  </a:lnTo>
                  <a:lnTo>
                    <a:pt x="559488" y="581563"/>
                  </a:lnTo>
                  <a:lnTo>
                    <a:pt x="510428" y="574892"/>
                  </a:lnTo>
                  <a:lnTo>
                    <a:pt x="461028" y="571458"/>
                  </a:lnTo>
                  <a:lnTo>
                    <a:pt x="411470" y="571253"/>
                  </a:lnTo>
                  <a:lnTo>
                    <a:pt x="361942" y="574265"/>
                  </a:lnTo>
                  <a:lnTo>
                    <a:pt x="312627" y="580486"/>
                  </a:lnTo>
                  <a:lnTo>
                    <a:pt x="263712" y="589905"/>
                  </a:lnTo>
                  <a:lnTo>
                    <a:pt x="215380" y="602514"/>
                  </a:lnTo>
                  <a:lnTo>
                    <a:pt x="167817" y="618302"/>
                  </a:lnTo>
                  <a:lnTo>
                    <a:pt x="121208" y="637260"/>
                  </a:lnTo>
                  <a:lnTo>
                    <a:pt x="73972" y="659955"/>
                  </a:lnTo>
                  <a:lnTo>
                    <a:pt x="24063" y="701119"/>
                  </a:lnTo>
                  <a:lnTo>
                    <a:pt x="2673" y="754076"/>
                  </a:lnTo>
                  <a:lnTo>
                    <a:pt x="0" y="783224"/>
                  </a:lnTo>
                  <a:lnTo>
                    <a:pt x="0" y="822385"/>
                  </a:lnTo>
                  <a:lnTo>
                    <a:pt x="51168" y="836679"/>
                  </a:lnTo>
                  <a:lnTo>
                    <a:pt x="101581" y="852354"/>
                  </a:lnTo>
                  <a:lnTo>
                    <a:pt x="151190" y="869376"/>
                  </a:lnTo>
                  <a:lnTo>
                    <a:pt x="199948" y="887714"/>
                  </a:lnTo>
                  <a:lnTo>
                    <a:pt x="247805" y="907336"/>
                  </a:lnTo>
                  <a:lnTo>
                    <a:pt x="294715" y="928210"/>
                  </a:lnTo>
                  <a:lnTo>
                    <a:pt x="340628" y="950303"/>
                  </a:lnTo>
                  <a:lnTo>
                    <a:pt x="385497" y="973585"/>
                  </a:lnTo>
                  <a:lnTo>
                    <a:pt x="429272" y="998021"/>
                  </a:lnTo>
                  <a:lnTo>
                    <a:pt x="471907" y="1023581"/>
                  </a:lnTo>
                  <a:lnTo>
                    <a:pt x="513353" y="1050233"/>
                  </a:lnTo>
                  <a:lnTo>
                    <a:pt x="557204" y="1079696"/>
                  </a:lnTo>
                  <a:lnTo>
                    <a:pt x="598937" y="1110356"/>
                  </a:lnTo>
                  <a:lnTo>
                    <a:pt x="638572" y="1142126"/>
                  </a:lnTo>
                  <a:lnTo>
                    <a:pt x="676132" y="1174922"/>
                  </a:lnTo>
                  <a:lnTo>
                    <a:pt x="711638" y="1208658"/>
                  </a:lnTo>
                  <a:lnTo>
                    <a:pt x="745113" y="1243248"/>
                  </a:lnTo>
                  <a:lnTo>
                    <a:pt x="776576" y="1278607"/>
                  </a:lnTo>
                  <a:lnTo>
                    <a:pt x="806052" y="1314649"/>
                  </a:lnTo>
                  <a:lnTo>
                    <a:pt x="833560" y="1351290"/>
                  </a:lnTo>
                  <a:lnTo>
                    <a:pt x="859124" y="1388443"/>
                  </a:lnTo>
                </a:path>
              </a:pathLst>
            </a:custGeom>
            <a:ln w="41562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76927" y="4498594"/>
            <a:ext cx="4379595" cy="64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40"/>
              </a:lnSpc>
              <a:spcBef>
                <a:spcPts val="100"/>
              </a:spcBef>
            </a:pPr>
            <a:r>
              <a:rPr sz="2100" spc="-70" dirty="0">
                <a:solidFill>
                  <a:srgbClr val="FFFFFF"/>
                </a:solidFill>
                <a:latin typeface="Corbel"/>
                <a:cs typeface="Corbel"/>
              </a:rPr>
              <a:t>CllrCarla</a:t>
            </a:r>
            <a:r>
              <a:rPr sz="2100" spc="-1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80" dirty="0">
                <a:solidFill>
                  <a:srgbClr val="FFFFFF"/>
                </a:solidFill>
                <a:latin typeface="Corbel"/>
                <a:cs typeface="Corbel"/>
              </a:rPr>
              <a:t>Bros</a:t>
            </a:r>
            <a:r>
              <a:rPr sz="2100" spc="-2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rbel"/>
                <a:cs typeface="Corbel"/>
              </a:rPr>
              <a:t>Sabria</a:t>
            </a:r>
            <a:endParaRPr sz="2100">
              <a:latin typeface="Corbel"/>
              <a:cs typeface="Corbel"/>
            </a:endParaRPr>
          </a:p>
          <a:p>
            <a:pPr algn="ctr">
              <a:lnSpc>
                <a:spcPts val="2440"/>
              </a:lnSpc>
            </a:pPr>
            <a:r>
              <a:rPr sz="2100" spc="-80" dirty="0">
                <a:solidFill>
                  <a:srgbClr val="FFFFFF"/>
                </a:solidFill>
                <a:latin typeface="Corbel"/>
                <a:cs typeface="Corbel"/>
              </a:rPr>
              <a:t>Lead</a:t>
            </a:r>
            <a:r>
              <a:rPr sz="2100" spc="-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2100" spc="-1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95" dirty="0">
                <a:solidFill>
                  <a:srgbClr val="FFFFFF"/>
                </a:solidFill>
                <a:latin typeface="Corbel"/>
                <a:cs typeface="Corbel"/>
              </a:rPr>
              <a:t>market</a:t>
            </a:r>
            <a:r>
              <a:rPr sz="2100" spc="-2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90" dirty="0">
                <a:solidFill>
                  <a:srgbClr val="FFFFFF"/>
                </a:solidFill>
                <a:latin typeface="Corbel"/>
                <a:cs typeface="Corbel"/>
              </a:rPr>
              <a:t>development</a:t>
            </a:r>
            <a:r>
              <a:rPr sz="2100" spc="-1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90" dirty="0">
                <a:solidFill>
                  <a:srgbClr val="FFFFFF"/>
                </a:solidFill>
                <a:latin typeface="Corbel"/>
                <a:cs typeface="Corbel"/>
              </a:rPr>
              <a:t>working</a:t>
            </a:r>
            <a:r>
              <a:rPr sz="2100" spc="-1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Corbel"/>
                <a:cs typeface="Corbel"/>
              </a:rPr>
              <a:t>group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94500"/>
            <a:chOff x="0" y="0"/>
            <a:chExt cx="12192000" cy="6794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7971" y="5887210"/>
              <a:ext cx="3383279" cy="906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7476" y="1976627"/>
              <a:ext cx="2066544" cy="21031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0992" y="3031235"/>
              <a:ext cx="2580131" cy="20101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2035" y="719327"/>
              <a:ext cx="2583179" cy="177546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62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45" dirty="0"/>
              <a:t>New</a:t>
            </a:r>
            <a:r>
              <a:rPr spc="-185" dirty="0"/>
              <a:t> </a:t>
            </a:r>
            <a:r>
              <a:rPr spc="360" dirty="0"/>
              <a:t>Groups</a:t>
            </a:r>
            <a:r>
              <a:rPr spc="-185" dirty="0"/>
              <a:t> </a:t>
            </a:r>
            <a:r>
              <a:rPr spc="310" dirty="0"/>
              <a:t>formed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1566799" y="1969770"/>
            <a:ext cx="365379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Chess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Club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run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by</a:t>
            </a:r>
            <a:r>
              <a:rPr sz="1800" spc="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Ioana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33D34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Dance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tasters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run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by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volunteers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33D34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Language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Café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initiated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by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Mihaela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33D34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Well-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being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sessions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run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by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volunteers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33D34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85" dirty="0">
                <a:solidFill>
                  <a:srgbClr val="533D34"/>
                </a:solidFill>
                <a:latin typeface="Calibri"/>
                <a:cs typeface="Calibri"/>
              </a:rPr>
              <a:t>Mahjong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club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75" dirty="0">
                <a:solidFill>
                  <a:srgbClr val="533D34"/>
                </a:solidFill>
                <a:latin typeface="Calibri"/>
                <a:cs typeface="Calibri"/>
              </a:rPr>
              <a:t>initiated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by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Jo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94500"/>
            <a:chOff x="0" y="0"/>
            <a:chExt cx="12192000" cy="6794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7971" y="5887210"/>
              <a:ext cx="3383279" cy="906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9376" y="216408"/>
              <a:ext cx="2775204" cy="28407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0304" y="3169920"/>
              <a:ext cx="2871216" cy="296417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62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4" dirty="0"/>
              <a:t>Free</a:t>
            </a:r>
            <a:r>
              <a:rPr spc="-195" dirty="0"/>
              <a:t> </a:t>
            </a:r>
            <a:r>
              <a:rPr spc="270" dirty="0"/>
              <a:t>Refreshments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938275" y="2112009"/>
            <a:ext cx="447192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955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Volunteers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from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Sustainability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Northstowe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collects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food</a:t>
            </a:r>
            <a:r>
              <a:rPr sz="1800" spc="-9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from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Community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larder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33D34"/>
              </a:buClr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Free</a:t>
            </a:r>
            <a:r>
              <a:rPr sz="18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refreshments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are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provided</a:t>
            </a:r>
            <a:r>
              <a:rPr lang="en-GB"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at</a:t>
            </a:r>
            <a:r>
              <a:rPr sz="1800" spc="-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8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warm</a:t>
            </a:r>
            <a:r>
              <a:rPr sz="1800" spc="-9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hub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Residents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donate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refreshments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94500"/>
            <a:chOff x="0" y="0"/>
            <a:chExt cx="12192000" cy="6794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7971" y="5887210"/>
              <a:ext cx="3383279" cy="906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8980" y="1577339"/>
              <a:ext cx="5084064" cy="298551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750"/>
              </a:spcBef>
            </a:pPr>
            <a:r>
              <a:rPr spc="240" dirty="0"/>
              <a:t>Future</a:t>
            </a:r>
            <a:r>
              <a:rPr spc="-215" dirty="0"/>
              <a:t> </a:t>
            </a:r>
            <a:r>
              <a:rPr spc="360" dirty="0"/>
              <a:t>of</a:t>
            </a:r>
            <a:r>
              <a:rPr spc="-185" dirty="0"/>
              <a:t> </a:t>
            </a:r>
            <a:r>
              <a:rPr spc="235" dirty="0"/>
              <a:t>the</a:t>
            </a:r>
            <a:r>
              <a:rPr spc="-185" dirty="0"/>
              <a:t> </a:t>
            </a:r>
            <a:r>
              <a:rPr spc="340" dirty="0"/>
              <a:t>Warm </a:t>
            </a:r>
            <a:r>
              <a:rPr spc="310" dirty="0"/>
              <a:t>Hub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1027887" y="2296795"/>
            <a:ext cx="43319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9080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Funding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has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been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approved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from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120" dirty="0">
                <a:solidFill>
                  <a:srgbClr val="533D34"/>
                </a:solidFill>
                <a:latin typeface="Calibri"/>
                <a:cs typeface="Calibri"/>
              </a:rPr>
              <a:t>CACRE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run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warm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hub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next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2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months.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33D34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160" dirty="0">
                <a:solidFill>
                  <a:srgbClr val="533D34"/>
                </a:solidFill>
                <a:latin typeface="Calibri"/>
                <a:cs typeface="Calibri"/>
              </a:rPr>
              <a:t>TC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still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discussion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with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Northstowe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Hub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on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90" dirty="0">
                <a:solidFill>
                  <a:srgbClr val="533D34"/>
                </a:solidFill>
                <a:latin typeface="Calibri"/>
                <a:cs typeface="Calibri"/>
              </a:rPr>
              <a:t>managing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warm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hub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going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forward.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94500"/>
            <a:chOff x="0" y="0"/>
            <a:chExt cx="12192000" cy="6794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7971" y="5887210"/>
              <a:ext cx="3383279" cy="906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1900" y="428244"/>
              <a:ext cx="4433315" cy="473659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750"/>
              </a:spcBef>
            </a:pPr>
            <a:r>
              <a:rPr spc="254" dirty="0"/>
              <a:t>Request</a:t>
            </a:r>
            <a:r>
              <a:rPr spc="-190" dirty="0"/>
              <a:t> </a:t>
            </a:r>
            <a:r>
              <a:rPr spc="290" dirty="0"/>
              <a:t>for </a:t>
            </a:r>
            <a:r>
              <a:rPr spc="220" dirty="0"/>
              <a:t>volunteers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52652" y="2003806"/>
            <a:ext cx="4624070" cy="173672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99085" marR="541020" indent="-287020">
              <a:lnSpc>
                <a:spcPts val="1630"/>
              </a:lnSpc>
              <a:spcBef>
                <a:spcPts val="5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solidFill>
                  <a:srgbClr val="533D34"/>
                </a:solidFill>
                <a:latin typeface="Calibri"/>
                <a:cs typeface="Calibri"/>
              </a:rPr>
              <a:t>Warm</a:t>
            </a:r>
            <a:r>
              <a:rPr sz="17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533D34"/>
                </a:solidFill>
                <a:latin typeface="Calibri"/>
                <a:cs typeface="Calibri"/>
              </a:rPr>
              <a:t>hub</a:t>
            </a:r>
            <a:r>
              <a:rPr sz="1700" dirty="0">
                <a:solidFill>
                  <a:srgbClr val="533D34"/>
                </a:solidFill>
                <a:latin typeface="Calibri"/>
                <a:cs typeface="Calibri"/>
              </a:rPr>
              <a:t> is</a:t>
            </a:r>
            <a:r>
              <a:rPr sz="1700" spc="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700" spc="-70" dirty="0">
                <a:solidFill>
                  <a:srgbClr val="533D34"/>
                </a:solidFill>
                <a:latin typeface="Calibri"/>
                <a:cs typeface="Calibri"/>
              </a:rPr>
              <a:t>struggling</a:t>
            </a:r>
            <a:r>
              <a:rPr sz="17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7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700" spc="-45" dirty="0">
                <a:solidFill>
                  <a:srgbClr val="533D34"/>
                </a:solidFill>
                <a:latin typeface="Calibri"/>
                <a:cs typeface="Calibri"/>
              </a:rPr>
              <a:t>find</a:t>
            </a:r>
            <a:r>
              <a:rPr sz="17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700" spc="-50" dirty="0">
                <a:solidFill>
                  <a:srgbClr val="533D34"/>
                </a:solidFill>
                <a:latin typeface="Calibri"/>
                <a:cs typeface="Calibri"/>
              </a:rPr>
              <a:t>volunteers</a:t>
            </a:r>
            <a:r>
              <a:rPr sz="17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533D34"/>
                </a:solidFill>
                <a:latin typeface="Calibri"/>
                <a:cs typeface="Calibri"/>
              </a:rPr>
              <a:t>for </a:t>
            </a:r>
            <a:r>
              <a:rPr sz="1700" spc="-30" dirty="0">
                <a:solidFill>
                  <a:srgbClr val="533D34"/>
                </a:solidFill>
                <a:latin typeface="Calibri"/>
                <a:cs typeface="Calibri"/>
              </a:rPr>
              <a:t>Wednesday</a:t>
            </a:r>
            <a:r>
              <a:rPr sz="17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533D34"/>
                </a:solidFill>
                <a:latin typeface="Calibri"/>
                <a:cs typeface="Calibri"/>
              </a:rPr>
              <a:t>Mornings.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ts val="1835"/>
              </a:lnSpc>
              <a:spcBef>
                <a:spcPts val="12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spc="-50" dirty="0">
                <a:solidFill>
                  <a:srgbClr val="533D34"/>
                </a:solidFill>
                <a:latin typeface="Calibri"/>
                <a:cs typeface="Calibri"/>
              </a:rPr>
              <a:t>Signup </a:t>
            </a:r>
            <a:r>
              <a:rPr sz="1700" spc="-20" dirty="0">
                <a:solidFill>
                  <a:srgbClr val="533D34"/>
                </a:solidFill>
                <a:latin typeface="Calibri"/>
                <a:cs typeface="Calibri"/>
              </a:rPr>
              <a:t>Genius</a:t>
            </a:r>
            <a:r>
              <a:rPr sz="17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700" spc="-45" dirty="0">
                <a:solidFill>
                  <a:srgbClr val="533D34"/>
                </a:solidFill>
                <a:latin typeface="Calibri"/>
                <a:cs typeface="Calibri"/>
              </a:rPr>
              <a:t>has</a:t>
            </a:r>
            <a:r>
              <a:rPr sz="17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533D34"/>
                </a:solidFill>
                <a:latin typeface="Calibri"/>
                <a:cs typeface="Calibri"/>
              </a:rPr>
              <a:t>been</a:t>
            </a:r>
            <a:r>
              <a:rPr sz="17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533D34"/>
                </a:solidFill>
                <a:latin typeface="Calibri"/>
                <a:cs typeface="Calibri"/>
              </a:rPr>
              <a:t>set</a:t>
            </a:r>
            <a:r>
              <a:rPr sz="17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33D34"/>
                </a:solidFill>
                <a:latin typeface="Calibri"/>
                <a:cs typeface="Calibri"/>
              </a:rPr>
              <a:t>up</a:t>
            </a:r>
            <a:r>
              <a:rPr sz="17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17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700" spc="-50" dirty="0">
                <a:solidFill>
                  <a:srgbClr val="533D34"/>
                </a:solidFill>
                <a:latin typeface="Calibri"/>
                <a:cs typeface="Calibri"/>
              </a:rPr>
              <a:t>volunteers</a:t>
            </a:r>
            <a:r>
              <a:rPr sz="17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endParaRPr sz="1700">
              <a:latin typeface="Calibri"/>
              <a:cs typeface="Calibri"/>
            </a:endParaRPr>
          </a:p>
          <a:p>
            <a:pPr marL="299085">
              <a:lnSpc>
                <a:spcPts val="1835"/>
              </a:lnSpc>
            </a:pPr>
            <a:r>
              <a:rPr sz="1700" spc="-10" dirty="0">
                <a:solidFill>
                  <a:srgbClr val="533D34"/>
                </a:solidFill>
                <a:latin typeface="Calibri"/>
                <a:cs typeface="Calibri"/>
              </a:rPr>
              <a:t>register</a:t>
            </a:r>
            <a:endParaRPr sz="1700">
              <a:latin typeface="Calibri"/>
              <a:cs typeface="Calibri"/>
            </a:endParaRPr>
          </a:p>
          <a:p>
            <a:pPr marL="299085" marR="5080" indent="-287020">
              <a:lnSpc>
                <a:spcPts val="1630"/>
              </a:lnSpc>
              <a:spcBef>
                <a:spcPts val="16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solidFill>
                  <a:srgbClr val="533D34"/>
                </a:solidFill>
                <a:latin typeface="Calibri"/>
                <a:cs typeface="Calibri"/>
              </a:rPr>
              <a:t>Contact </a:t>
            </a:r>
            <a:r>
              <a:rPr sz="1700" u="sng" spc="-55" dirty="0">
                <a:solidFill>
                  <a:srgbClr val="AC5B4B"/>
                </a:solidFill>
                <a:uFill>
                  <a:solidFill>
                    <a:srgbClr val="AC5B4B"/>
                  </a:solidFill>
                </a:uFill>
                <a:latin typeface="Calibri"/>
                <a:cs typeface="Calibri"/>
                <a:hlinkClick r:id="rId4"/>
              </a:rPr>
              <a:t>townclerk@northstowetowncouncil.gov.uk</a:t>
            </a:r>
            <a:r>
              <a:rPr sz="1700" spc="-55" dirty="0">
                <a:solidFill>
                  <a:srgbClr val="AC5B4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33D34"/>
                </a:solidFill>
                <a:latin typeface="Calibri"/>
                <a:cs typeface="Calibri"/>
              </a:rPr>
              <a:t>or</a:t>
            </a:r>
            <a:r>
              <a:rPr sz="1700" spc="10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700" u="sng" spc="-25" dirty="0">
                <a:solidFill>
                  <a:srgbClr val="AC5B4B"/>
                </a:solidFill>
                <a:uFill>
                  <a:solidFill>
                    <a:srgbClr val="AC5B4B"/>
                  </a:solidFill>
                </a:uFill>
                <a:latin typeface="Calibri"/>
                <a:cs typeface="Calibri"/>
                <a:hlinkClick r:id="rId5"/>
              </a:rPr>
              <a:t>Cllr.Delip@northstowetowncouncil.gov.uk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189" y="2250770"/>
            <a:ext cx="31064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85" dirty="0"/>
              <a:t>Thank</a:t>
            </a:r>
            <a:r>
              <a:rPr spc="-195" dirty="0"/>
              <a:t> </a:t>
            </a:r>
            <a:r>
              <a:rPr spc="210" dirty="0"/>
              <a:t>you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9055" y="762000"/>
            <a:ext cx="7553325" cy="5334000"/>
          </a:xfrm>
          <a:custGeom>
            <a:avLst/>
            <a:gdLst/>
            <a:ahLst/>
            <a:cxnLst/>
            <a:rect l="l" t="t" r="r" b="b"/>
            <a:pathLst>
              <a:path w="7553325" h="5334000">
                <a:moveTo>
                  <a:pt x="7552944" y="0"/>
                </a:moveTo>
                <a:lnTo>
                  <a:pt x="0" y="0"/>
                </a:lnTo>
                <a:lnTo>
                  <a:pt x="0" y="5334000"/>
                </a:lnTo>
                <a:lnTo>
                  <a:pt x="7552944" y="5334000"/>
                </a:lnTo>
                <a:lnTo>
                  <a:pt x="7552944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1642" y="1362582"/>
            <a:ext cx="56534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0" dirty="0">
                <a:solidFill>
                  <a:srgbClr val="FFFFFF"/>
                </a:solidFill>
                <a:latin typeface="Corbel"/>
                <a:cs typeface="Corbel"/>
              </a:rPr>
              <a:t>Northstowe</a:t>
            </a:r>
            <a:r>
              <a:rPr sz="4400" spc="-4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400" spc="-150" dirty="0">
                <a:solidFill>
                  <a:srgbClr val="FFFFFF"/>
                </a:solidFill>
                <a:latin typeface="Corbel"/>
                <a:cs typeface="Corbel"/>
              </a:rPr>
              <a:t>Town</a:t>
            </a:r>
            <a:r>
              <a:rPr sz="4400" spc="-3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400" spc="-70" dirty="0">
                <a:solidFill>
                  <a:srgbClr val="FFFFFF"/>
                </a:solidFill>
                <a:latin typeface="Corbel"/>
                <a:cs typeface="Corbel"/>
              </a:rPr>
              <a:t>Council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2480" y="3129153"/>
            <a:ext cx="5869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400" b="1" spc="-1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TOWN</a:t>
            </a:r>
            <a:r>
              <a:rPr sz="2400" b="1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COUNCIL</a:t>
            </a:r>
            <a:r>
              <a:rPr sz="2400" b="1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LOOKING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FORWARD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5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86164" y="2409099"/>
            <a:ext cx="2893695" cy="2042795"/>
            <a:chOff x="986164" y="2409099"/>
            <a:chExt cx="2893695" cy="2042795"/>
          </a:xfrm>
        </p:grpSpPr>
        <p:sp>
          <p:nvSpPr>
            <p:cNvPr id="7" name="object 7"/>
            <p:cNvSpPr/>
            <p:nvPr/>
          </p:nvSpPr>
          <p:spPr>
            <a:xfrm>
              <a:off x="2183380" y="2429881"/>
              <a:ext cx="499109" cy="498475"/>
            </a:xfrm>
            <a:custGeom>
              <a:avLst/>
              <a:gdLst/>
              <a:ahLst/>
              <a:cxnLst/>
              <a:rect l="l" t="t" r="r" b="b"/>
              <a:pathLst>
                <a:path w="499110" h="498475">
                  <a:moveTo>
                    <a:pt x="249546" y="0"/>
                  </a:moveTo>
                  <a:lnTo>
                    <a:pt x="204371" y="3975"/>
                  </a:lnTo>
                  <a:lnTo>
                    <a:pt x="161982" y="15451"/>
                  </a:lnTo>
                  <a:lnTo>
                    <a:pt x="123056" y="33755"/>
                  </a:lnTo>
                  <a:lnTo>
                    <a:pt x="88268" y="58211"/>
                  </a:lnTo>
                  <a:lnTo>
                    <a:pt x="58291" y="88148"/>
                  </a:lnTo>
                  <a:lnTo>
                    <a:pt x="33801" y="122889"/>
                  </a:lnTo>
                  <a:lnTo>
                    <a:pt x="15472" y="161762"/>
                  </a:lnTo>
                  <a:lnTo>
                    <a:pt x="3980" y="204093"/>
                  </a:lnTo>
                  <a:lnTo>
                    <a:pt x="0" y="249207"/>
                  </a:lnTo>
                  <a:lnTo>
                    <a:pt x="3980" y="294322"/>
                  </a:lnTo>
                  <a:lnTo>
                    <a:pt x="15472" y="336652"/>
                  </a:lnTo>
                  <a:lnTo>
                    <a:pt x="33801" y="375525"/>
                  </a:lnTo>
                  <a:lnTo>
                    <a:pt x="58291" y="410267"/>
                  </a:lnTo>
                  <a:lnTo>
                    <a:pt x="88268" y="440203"/>
                  </a:lnTo>
                  <a:lnTo>
                    <a:pt x="123056" y="464660"/>
                  </a:lnTo>
                  <a:lnTo>
                    <a:pt x="161982" y="482964"/>
                  </a:lnTo>
                  <a:lnTo>
                    <a:pt x="204371" y="494440"/>
                  </a:lnTo>
                  <a:lnTo>
                    <a:pt x="249546" y="498415"/>
                  </a:lnTo>
                  <a:lnTo>
                    <a:pt x="294722" y="494440"/>
                  </a:lnTo>
                  <a:lnTo>
                    <a:pt x="337110" y="482964"/>
                  </a:lnTo>
                  <a:lnTo>
                    <a:pt x="376036" y="464660"/>
                  </a:lnTo>
                  <a:lnTo>
                    <a:pt x="410825" y="440203"/>
                  </a:lnTo>
                  <a:lnTo>
                    <a:pt x="440802" y="410267"/>
                  </a:lnTo>
                  <a:lnTo>
                    <a:pt x="465292" y="375525"/>
                  </a:lnTo>
                  <a:lnTo>
                    <a:pt x="483620" y="336652"/>
                  </a:lnTo>
                  <a:lnTo>
                    <a:pt x="495112" y="294322"/>
                  </a:lnTo>
                  <a:lnTo>
                    <a:pt x="499093" y="249207"/>
                  </a:lnTo>
                  <a:lnTo>
                    <a:pt x="495112" y="205031"/>
                  </a:lnTo>
                  <a:lnTo>
                    <a:pt x="483620" y="163198"/>
                  </a:lnTo>
                  <a:lnTo>
                    <a:pt x="465292" y="124472"/>
                  </a:lnTo>
                  <a:lnTo>
                    <a:pt x="440802" y="89613"/>
                  </a:lnTo>
                  <a:lnTo>
                    <a:pt x="410825" y="59384"/>
                  </a:lnTo>
                  <a:lnTo>
                    <a:pt x="376036" y="34546"/>
                  </a:lnTo>
                  <a:lnTo>
                    <a:pt x="337110" y="15861"/>
                  </a:lnTo>
                  <a:lnTo>
                    <a:pt x="294722" y="4092"/>
                  </a:lnTo>
                  <a:lnTo>
                    <a:pt x="249546" y="0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83380" y="2429881"/>
              <a:ext cx="499109" cy="498475"/>
            </a:xfrm>
            <a:custGeom>
              <a:avLst/>
              <a:gdLst/>
              <a:ahLst/>
              <a:cxnLst/>
              <a:rect l="l" t="t" r="r" b="b"/>
              <a:pathLst>
                <a:path w="499110" h="498475">
                  <a:moveTo>
                    <a:pt x="499093" y="249207"/>
                  </a:moveTo>
                  <a:lnTo>
                    <a:pt x="495112" y="294322"/>
                  </a:lnTo>
                  <a:lnTo>
                    <a:pt x="483620" y="336652"/>
                  </a:lnTo>
                  <a:lnTo>
                    <a:pt x="465292" y="375525"/>
                  </a:lnTo>
                  <a:lnTo>
                    <a:pt x="440802" y="410267"/>
                  </a:lnTo>
                  <a:lnTo>
                    <a:pt x="410825" y="440203"/>
                  </a:lnTo>
                  <a:lnTo>
                    <a:pt x="376036" y="464660"/>
                  </a:lnTo>
                  <a:lnTo>
                    <a:pt x="337110" y="482964"/>
                  </a:lnTo>
                  <a:lnTo>
                    <a:pt x="294722" y="494440"/>
                  </a:lnTo>
                  <a:lnTo>
                    <a:pt x="249546" y="498415"/>
                  </a:lnTo>
                  <a:lnTo>
                    <a:pt x="204371" y="494440"/>
                  </a:lnTo>
                  <a:lnTo>
                    <a:pt x="161982" y="482964"/>
                  </a:lnTo>
                  <a:lnTo>
                    <a:pt x="123056" y="464660"/>
                  </a:lnTo>
                  <a:lnTo>
                    <a:pt x="88268" y="440203"/>
                  </a:lnTo>
                  <a:lnTo>
                    <a:pt x="58291" y="410267"/>
                  </a:lnTo>
                  <a:lnTo>
                    <a:pt x="33801" y="375525"/>
                  </a:lnTo>
                  <a:lnTo>
                    <a:pt x="15472" y="336652"/>
                  </a:lnTo>
                  <a:lnTo>
                    <a:pt x="3980" y="294322"/>
                  </a:lnTo>
                  <a:lnTo>
                    <a:pt x="0" y="249207"/>
                  </a:lnTo>
                  <a:lnTo>
                    <a:pt x="3980" y="204093"/>
                  </a:lnTo>
                  <a:lnTo>
                    <a:pt x="15472" y="161762"/>
                  </a:lnTo>
                  <a:lnTo>
                    <a:pt x="33801" y="122889"/>
                  </a:lnTo>
                  <a:lnTo>
                    <a:pt x="58291" y="88148"/>
                  </a:lnTo>
                  <a:lnTo>
                    <a:pt x="88268" y="58211"/>
                  </a:lnTo>
                  <a:lnTo>
                    <a:pt x="123056" y="33755"/>
                  </a:lnTo>
                  <a:lnTo>
                    <a:pt x="161982" y="15451"/>
                  </a:lnTo>
                  <a:lnTo>
                    <a:pt x="204371" y="3975"/>
                  </a:lnTo>
                  <a:lnTo>
                    <a:pt x="249546" y="0"/>
                  </a:lnTo>
                  <a:lnTo>
                    <a:pt x="294722" y="4092"/>
                  </a:lnTo>
                  <a:lnTo>
                    <a:pt x="337110" y="15861"/>
                  </a:lnTo>
                  <a:lnTo>
                    <a:pt x="376036" y="34546"/>
                  </a:lnTo>
                  <a:lnTo>
                    <a:pt x="410825" y="59384"/>
                  </a:lnTo>
                  <a:lnTo>
                    <a:pt x="440802" y="89613"/>
                  </a:lnTo>
                  <a:lnTo>
                    <a:pt x="465292" y="124472"/>
                  </a:lnTo>
                  <a:lnTo>
                    <a:pt x="483620" y="163198"/>
                  </a:lnTo>
                  <a:lnTo>
                    <a:pt x="495112" y="205031"/>
                  </a:lnTo>
                  <a:lnTo>
                    <a:pt x="499093" y="249207"/>
                  </a:lnTo>
                </a:path>
              </a:pathLst>
            </a:custGeom>
            <a:ln w="41562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5193" y="2572285"/>
              <a:ext cx="499109" cy="498475"/>
            </a:xfrm>
            <a:custGeom>
              <a:avLst/>
              <a:gdLst/>
              <a:ahLst/>
              <a:cxnLst/>
              <a:rect l="l" t="t" r="r" b="b"/>
              <a:pathLst>
                <a:path w="499110" h="498475">
                  <a:moveTo>
                    <a:pt x="249546" y="0"/>
                  </a:moveTo>
                  <a:lnTo>
                    <a:pt x="204371" y="3975"/>
                  </a:lnTo>
                  <a:lnTo>
                    <a:pt x="161982" y="15451"/>
                  </a:lnTo>
                  <a:lnTo>
                    <a:pt x="123056" y="33755"/>
                  </a:lnTo>
                  <a:lnTo>
                    <a:pt x="88268" y="58211"/>
                  </a:lnTo>
                  <a:lnTo>
                    <a:pt x="58291" y="88148"/>
                  </a:lnTo>
                  <a:lnTo>
                    <a:pt x="33801" y="122889"/>
                  </a:lnTo>
                  <a:lnTo>
                    <a:pt x="15472" y="161762"/>
                  </a:lnTo>
                  <a:lnTo>
                    <a:pt x="3980" y="204093"/>
                  </a:lnTo>
                  <a:lnTo>
                    <a:pt x="0" y="249207"/>
                  </a:lnTo>
                  <a:lnTo>
                    <a:pt x="3980" y="294322"/>
                  </a:lnTo>
                  <a:lnTo>
                    <a:pt x="15472" y="336652"/>
                  </a:lnTo>
                  <a:lnTo>
                    <a:pt x="33801" y="375525"/>
                  </a:lnTo>
                  <a:lnTo>
                    <a:pt x="58291" y="410267"/>
                  </a:lnTo>
                  <a:lnTo>
                    <a:pt x="88268" y="440203"/>
                  </a:lnTo>
                  <a:lnTo>
                    <a:pt x="123056" y="464660"/>
                  </a:lnTo>
                  <a:lnTo>
                    <a:pt x="161982" y="482964"/>
                  </a:lnTo>
                  <a:lnTo>
                    <a:pt x="204371" y="494440"/>
                  </a:lnTo>
                  <a:lnTo>
                    <a:pt x="249546" y="498415"/>
                  </a:lnTo>
                  <a:lnTo>
                    <a:pt x="294722" y="494440"/>
                  </a:lnTo>
                  <a:lnTo>
                    <a:pt x="337110" y="482964"/>
                  </a:lnTo>
                  <a:lnTo>
                    <a:pt x="376036" y="464660"/>
                  </a:lnTo>
                  <a:lnTo>
                    <a:pt x="410825" y="440203"/>
                  </a:lnTo>
                  <a:lnTo>
                    <a:pt x="440802" y="410267"/>
                  </a:lnTo>
                  <a:lnTo>
                    <a:pt x="465292" y="375525"/>
                  </a:lnTo>
                  <a:lnTo>
                    <a:pt x="483620" y="336652"/>
                  </a:lnTo>
                  <a:lnTo>
                    <a:pt x="495112" y="294322"/>
                  </a:lnTo>
                  <a:lnTo>
                    <a:pt x="499093" y="249207"/>
                  </a:lnTo>
                  <a:lnTo>
                    <a:pt x="495112" y="204093"/>
                  </a:lnTo>
                  <a:lnTo>
                    <a:pt x="483620" y="161762"/>
                  </a:lnTo>
                  <a:lnTo>
                    <a:pt x="465292" y="122889"/>
                  </a:lnTo>
                  <a:lnTo>
                    <a:pt x="440802" y="88148"/>
                  </a:lnTo>
                  <a:lnTo>
                    <a:pt x="410825" y="58211"/>
                  </a:lnTo>
                  <a:lnTo>
                    <a:pt x="376036" y="33755"/>
                  </a:lnTo>
                  <a:lnTo>
                    <a:pt x="337110" y="15451"/>
                  </a:lnTo>
                  <a:lnTo>
                    <a:pt x="294722" y="3975"/>
                  </a:lnTo>
                  <a:lnTo>
                    <a:pt x="249546" y="0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5193" y="2572285"/>
              <a:ext cx="499109" cy="498475"/>
            </a:xfrm>
            <a:custGeom>
              <a:avLst/>
              <a:gdLst/>
              <a:ahLst/>
              <a:cxnLst/>
              <a:rect l="l" t="t" r="r" b="b"/>
              <a:pathLst>
                <a:path w="499110" h="498475">
                  <a:moveTo>
                    <a:pt x="499093" y="249207"/>
                  </a:moveTo>
                  <a:lnTo>
                    <a:pt x="495112" y="294322"/>
                  </a:lnTo>
                  <a:lnTo>
                    <a:pt x="483620" y="336652"/>
                  </a:lnTo>
                  <a:lnTo>
                    <a:pt x="465292" y="375525"/>
                  </a:lnTo>
                  <a:lnTo>
                    <a:pt x="440802" y="410267"/>
                  </a:lnTo>
                  <a:lnTo>
                    <a:pt x="410825" y="440203"/>
                  </a:lnTo>
                  <a:lnTo>
                    <a:pt x="376036" y="464660"/>
                  </a:lnTo>
                  <a:lnTo>
                    <a:pt x="337110" y="482964"/>
                  </a:lnTo>
                  <a:lnTo>
                    <a:pt x="294722" y="494440"/>
                  </a:lnTo>
                  <a:lnTo>
                    <a:pt x="249546" y="498415"/>
                  </a:lnTo>
                  <a:lnTo>
                    <a:pt x="204371" y="494440"/>
                  </a:lnTo>
                  <a:lnTo>
                    <a:pt x="161982" y="482964"/>
                  </a:lnTo>
                  <a:lnTo>
                    <a:pt x="123056" y="464660"/>
                  </a:lnTo>
                  <a:lnTo>
                    <a:pt x="88268" y="440203"/>
                  </a:lnTo>
                  <a:lnTo>
                    <a:pt x="58291" y="410267"/>
                  </a:lnTo>
                  <a:lnTo>
                    <a:pt x="33801" y="375525"/>
                  </a:lnTo>
                  <a:lnTo>
                    <a:pt x="15472" y="336652"/>
                  </a:lnTo>
                  <a:lnTo>
                    <a:pt x="3980" y="294322"/>
                  </a:lnTo>
                  <a:lnTo>
                    <a:pt x="0" y="249207"/>
                  </a:lnTo>
                  <a:lnTo>
                    <a:pt x="3980" y="204093"/>
                  </a:lnTo>
                  <a:lnTo>
                    <a:pt x="15472" y="161762"/>
                  </a:lnTo>
                  <a:lnTo>
                    <a:pt x="33801" y="122889"/>
                  </a:lnTo>
                  <a:lnTo>
                    <a:pt x="58291" y="88148"/>
                  </a:lnTo>
                  <a:lnTo>
                    <a:pt x="88268" y="58211"/>
                  </a:lnTo>
                  <a:lnTo>
                    <a:pt x="123056" y="33755"/>
                  </a:lnTo>
                  <a:lnTo>
                    <a:pt x="161982" y="15451"/>
                  </a:lnTo>
                  <a:lnTo>
                    <a:pt x="204371" y="3975"/>
                  </a:lnTo>
                  <a:lnTo>
                    <a:pt x="249546" y="0"/>
                  </a:lnTo>
                  <a:lnTo>
                    <a:pt x="294722" y="3975"/>
                  </a:lnTo>
                  <a:lnTo>
                    <a:pt x="337110" y="15451"/>
                  </a:lnTo>
                  <a:lnTo>
                    <a:pt x="376036" y="33755"/>
                  </a:lnTo>
                  <a:lnTo>
                    <a:pt x="410825" y="58211"/>
                  </a:lnTo>
                  <a:lnTo>
                    <a:pt x="440802" y="88148"/>
                  </a:lnTo>
                  <a:lnTo>
                    <a:pt x="465292" y="122889"/>
                  </a:lnTo>
                  <a:lnTo>
                    <a:pt x="483620" y="161762"/>
                  </a:lnTo>
                  <a:lnTo>
                    <a:pt x="495112" y="204093"/>
                  </a:lnTo>
                  <a:lnTo>
                    <a:pt x="499093" y="249207"/>
                  </a:lnTo>
                </a:path>
              </a:pathLst>
            </a:custGeom>
            <a:ln w="41562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8335" y="3490794"/>
              <a:ext cx="2809240" cy="940435"/>
            </a:xfrm>
            <a:custGeom>
              <a:avLst/>
              <a:gdLst/>
              <a:ahLst/>
              <a:cxnLst/>
              <a:rect l="l" t="t" r="r" b="b"/>
              <a:pathLst>
                <a:path w="2809240" h="940435">
                  <a:moveTo>
                    <a:pt x="1404591" y="0"/>
                  </a:moveTo>
                  <a:lnTo>
                    <a:pt x="1176413" y="12282"/>
                  </a:lnTo>
                  <a:lnTo>
                    <a:pt x="960084" y="47847"/>
                  </a:lnTo>
                  <a:lnTo>
                    <a:pt x="758472" y="104774"/>
                  </a:lnTo>
                  <a:lnTo>
                    <a:pt x="574442" y="181138"/>
                  </a:lnTo>
                  <a:lnTo>
                    <a:pt x="410860" y="275018"/>
                  </a:lnTo>
                  <a:lnTo>
                    <a:pt x="270594" y="384492"/>
                  </a:lnTo>
                  <a:lnTo>
                    <a:pt x="156508" y="507636"/>
                  </a:lnTo>
                  <a:lnTo>
                    <a:pt x="89849" y="607809"/>
                  </a:lnTo>
                  <a:lnTo>
                    <a:pt x="40739" y="713780"/>
                  </a:lnTo>
                  <a:lnTo>
                    <a:pt x="10386" y="824737"/>
                  </a:lnTo>
                  <a:lnTo>
                    <a:pt x="0" y="939869"/>
                  </a:lnTo>
                  <a:lnTo>
                    <a:pt x="2809153" y="939869"/>
                  </a:lnTo>
                  <a:lnTo>
                    <a:pt x="2798711" y="824737"/>
                  </a:lnTo>
                  <a:lnTo>
                    <a:pt x="2768211" y="713780"/>
                  </a:lnTo>
                  <a:lnTo>
                    <a:pt x="2718887" y="607809"/>
                  </a:lnTo>
                  <a:lnTo>
                    <a:pt x="2651977" y="507636"/>
                  </a:lnTo>
                  <a:lnTo>
                    <a:pt x="2537543" y="384492"/>
                  </a:lnTo>
                  <a:lnTo>
                    <a:pt x="2396970" y="275018"/>
                  </a:lnTo>
                  <a:lnTo>
                    <a:pt x="2233190" y="181138"/>
                  </a:lnTo>
                  <a:lnTo>
                    <a:pt x="2049132" y="104774"/>
                  </a:lnTo>
                  <a:lnTo>
                    <a:pt x="1847726" y="47847"/>
                  </a:lnTo>
                  <a:lnTo>
                    <a:pt x="1631902" y="12282"/>
                  </a:lnTo>
                  <a:lnTo>
                    <a:pt x="1404591" y="0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8335" y="3490794"/>
              <a:ext cx="2809240" cy="940435"/>
            </a:xfrm>
            <a:custGeom>
              <a:avLst/>
              <a:gdLst/>
              <a:ahLst/>
              <a:cxnLst/>
              <a:rect l="l" t="t" r="r" b="b"/>
              <a:pathLst>
                <a:path w="2809240" h="940435">
                  <a:moveTo>
                    <a:pt x="0" y="939869"/>
                  </a:moveTo>
                  <a:lnTo>
                    <a:pt x="1168" y="901078"/>
                  </a:lnTo>
                  <a:lnTo>
                    <a:pt x="4646" y="862690"/>
                  </a:lnTo>
                  <a:lnTo>
                    <a:pt x="10386" y="824737"/>
                  </a:lnTo>
                  <a:lnTo>
                    <a:pt x="18345" y="787247"/>
                  </a:lnTo>
                  <a:lnTo>
                    <a:pt x="28477" y="750251"/>
                  </a:lnTo>
                  <a:lnTo>
                    <a:pt x="40739" y="713780"/>
                  </a:lnTo>
                  <a:lnTo>
                    <a:pt x="55085" y="677862"/>
                  </a:lnTo>
                  <a:lnTo>
                    <a:pt x="71470" y="642529"/>
                  </a:lnTo>
                  <a:lnTo>
                    <a:pt x="89849" y="607809"/>
                  </a:lnTo>
                  <a:lnTo>
                    <a:pt x="110179" y="573734"/>
                  </a:lnTo>
                  <a:lnTo>
                    <a:pt x="132413" y="540333"/>
                  </a:lnTo>
                  <a:lnTo>
                    <a:pt x="156508" y="507636"/>
                  </a:lnTo>
                  <a:lnTo>
                    <a:pt x="182418" y="475673"/>
                  </a:lnTo>
                  <a:lnTo>
                    <a:pt x="210099" y="444475"/>
                  </a:lnTo>
                  <a:lnTo>
                    <a:pt x="239506" y="414071"/>
                  </a:lnTo>
                  <a:lnTo>
                    <a:pt x="270594" y="384492"/>
                  </a:lnTo>
                  <a:lnTo>
                    <a:pt x="303318" y="355766"/>
                  </a:lnTo>
                  <a:lnTo>
                    <a:pt x="337634" y="327926"/>
                  </a:lnTo>
                  <a:lnTo>
                    <a:pt x="373496" y="301000"/>
                  </a:lnTo>
                  <a:lnTo>
                    <a:pt x="410860" y="275018"/>
                  </a:lnTo>
                  <a:lnTo>
                    <a:pt x="449682" y="250011"/>
                  </a:lnTo>
                  <a:lnTo>
                    <a:pt x="489916" y="226009"/>
                  </a:lnTo>
                  <a:lnTo>
                    <a:pt x="531517" y="203041"/>
                  </a:lnTo>
                  <a:lnTo>
                    <a:pt x="574442" y="181138"/>
                  </a:lnTo>
                  <a:lnTo>
                    <a:pt x="618644" y="160330"/>
                  </a:lnTo>
                  <a:lnTo>
                    <a:pt x="664080" y="140646"/>
                  </a:lnTo>
                  <a:lnTo>
                    <a:pt x="710704" y="122117"/>
                  </a:lnTo>
                  <a:lnTo>
                    <a:pt x="758472" y="104774"/>
                  </a:lnTo>
                  <a:lnTo>
                    <a:pt x="807339" y="88645"/>
                  </a:lnTo>
                  <a:lnTo>
                    <a:pt x="857259" y="73761"/>
                  </a:lnTo>
                  <a:lnTo>
                    <a:pt x="908190" y="60151"/>
                  </a:lnTo>
                  <a:lnTo>
                    <a:pt x="960084" y="47847"/>
                  </a:lnTo>
                  <a:lnTo>
                    <a:pt x="1012899" y="36878"/>
                  </a:lnTo>
                  <a:lnTo>
                    <a:pt x="1066588" y="27274"/>
                  </a:lnTo>
                  <a:lnTo>
                    <a:pt x="1121108" y="19066"/>
                  </a:lnTo>
                  <a:lnTo>
                    <a:pt x="1176413" y="12282"/>
                  </a:lnTo>
                  <a:lnTo>
                    <a:pt x="1232458" y="6953"/>
                  </a:lnTo>
                  <a:lnTo>
                    <a:pt x="1289200" y="3110"/>
                  </a:lnTo>
                  <a:lnTo>
                    <a:pt x="1346592" y="782"/>
                  </a:lnTo>
                  <a:lnTo>
                    <a:pt x="1404591" y="0"/>
                  </a:lnTo>
                  <a:lnTo>
                    <a:pt x="1462336" y="782"/>
                  </a:lnTo>
                  <a:lnTo>
                    <a:pt x="1519500" y="3110"/>
                  </a:lnTo>
                  <a:lnTo>
                    <a:pt x="1576037" y="6953"/>
                  </a:lnTo>
                  <a:lnTo>
                    <a:pt x="1631902" y="12282"/>
                  </a:lnTo>
                  <a:lnTo>
                    <a:pt x="1687050" y="19066"/>
                  </a:lnTo>
                  <a:lnTo>
                    <a:pt x="1741433" y="27274"/>
                  </a:lnTo>
                  <a:lnTo>
                    <a:pt x="1795007" y="36878"/>
                  </a:lnTo>
                  <a:lnTo>
                    <a:pt x="1847726" y="47847"/>
                  </a:lnTo>
                  <a:lnTo>
                    <a:pt x="1899544" y="60152"/>
                  </a:lnTo>
                  <a:lnTo>
                    <a:pt x="1950414" y="73761"/>
                  </a:lnTo>
                  <a:lnTo>
                    <a:pt x="2000292" y="88645"/>
                  </a:lnTo>
                  <a:lnTo>
                    <a:pt x="2049132" y="104774"/>
                  </a:lnTo>
                  <a:lnTo>
                    <a:pt x="2096887" y="122118"/>
                  </a:lnTo>
                  <a:lnTo>
                    <a:pt x="2143512" y="140646"/>
                  </a:lnTo>
                  <a:lnTo>
                    <a:pt x="2188962" y="160330"/>
                  </a:lnTo>
                  <a:lnTo>
                    <a:pt x="2233190" y="181138"/>
                  </a:lnTo>
                  <a:lnTo>
                    <a:pt x="2276150" y="203041"/>
                  </a:lnTo>
                  <a:lnTo>
                    <a:pt x="2317798" y="226009"/>
                  </a:lnTo>
                  <a:lnTo>
                    <a:pt x="2358086" y="250011"/>
                  </a:lnTo>
                  <a:lnTo>
                    <a:pt x="2396970" y="275018"/>
                  </a:lnTo>
                  <a:lnTo>
                    <a:pt x="2434403" y="301000"/>
                  </a:lnTo>
                  <a:lnTo>
                    <a:pt x="2470340" y="327926"/>
                  </a:lnTo>
                  <a:lnTo>
                    <a:pt x="2504735" y="355767"/>
                  </a:lnTo>
                  <a:lnTo>
                    <a:pt x="2537543" y="384492"/>
                  </a:lnTo>
                  <a:lnTo>
                    <a:pt x="2568716" y="414071"/>
                  </a:lnTo>
                  <a:lnTo>
                    <a:pt x="2598210" y="444475"/>
                  </a:lnTo>
                  <a:lnTo>
                    <a:pt x="2625979" y="475673"/>
                  </a:lnTo>
                  <a:lnTo>
                    <a:pt x="2651977" y="507636"/>
                  </a:lnTo>
                  <a:lnTo>
                    <a:pt x="2676158" y="540333"/>
                  </a:lnTo>
                  <a:lnTo>
                    <a:pt x="2698477" y="573734"/>
                  </a:lnTo>
                  <a:lnTo>
                    <a:pt x="2718887" y="607809"/>
                  </a:lnTo>
                  <a:lnTo>
                    <a:pt x="2737344" y="642529"/>
                  </a:lnTo>
                  <a:lnTo>
                    <a:pt x="2753800" y="677862"/>
                  </a:lnTo>
                  <a:lnTo>
                    <a:pt x="2768211" y="713780"/>
                  </a:lnTo>
                  <a:lnTo>
                    <a:pt x="2780530" y="750252"/>
                  </a:lnTo>
                  <a:lnTo>
                    <a:pt x="2790712" y="787247"/>
                  </a:lnTo>
                  <a:lnTo>
                    <a:pt x="2798711" y="824737"/>
                  </a:lnTo>
                  <a:lnTo>
                    <a:pt x="2804482" y="862690"/>
                  </a:lnTo>
                  <a:lnTo>
                    <a:pt x="2807978" y="901078"/>
                  </a:lnTo>
                  <a:lnTo>
                    <a:pt x="2809153" y="939869"/>
                  </a:lnTo>
                  <a:lnTo>
                    <a:pt x="0" y="939869"/>
                  </a:lnTo>
                  <a:close/>
                </a:path>
              </a:pathLst>
            </a:custGeom>
            <a:ln w="41540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6945" y="3143538"/>
              <a:ext cx="855980" cy="817244"/>
            </a:xfrm>
            <a:custGeom>
              <a:avLst/>
              <a:gdLst/>
              <a:ahLst/>
              <a:cxnLst/>
              <a:rect l="l" t="t" r="r" b="b"/>
              <a:pathLst>
                <a:path w="855980" h="817245">
                  <a:moveTo>
                    <a:pt x="457467" y="205"/>
                  </a:moveTo>
                  <a:lnTo>
                    <a:pt x="407908" y="0"/>
                  </a:lnTo>
                  <a:lnTo>
                    <a:pt x="358379" y="3012"/>
                  </a:lnTo>
                  <a:lnTo>
                    <a:pt x="309063" y="9233"/>
                  </a:lnTo>
                  <a:lnTo>
                    <a:pt x="260147" y="18652"/>
                  </a:lnTo>
                  <a:lnTo>
                    <a:pt x="211815" y="31261"/>
                  </a:lnTo>
                  <a:lnTo>
                    <a:pt x="164252" y="47049"/>
                  </a:lnTo>
                  <a:lnTo>
                    <a:pt x="92354" y="77188"/>
                  </a:lnTo>
                  <a:lnTo>
                    <a:pt x="52471" y="99550"/>
                  </a:lnTo>
                  <a:lnTo>
                    <a:pt x="24063" y="129866"/>
                  </a:lnTo>
                  <a:lnTo>
                    <a:pt x="3119" y="182823"/>
                  </a:lnTo>
                  <a:lnTo>
                    <a:pt x="0" y="211971"/>
                  </a:lnTo>
                  <a:lnTo>
                    <a:pt x="0" y="817190"/>
                  </a:lnTo>
                  <a:lnTo>
                    <a:pt x="25560" y="780037"/>
                  </a:lnTo>
                  <a:lnTo>
                    <a:pt x="53046" y="743396"/>
                  </a:lnTo>
                  <a:lnTo>
                    <a:pt x="82457" y="707354"/>
                  </a:lnTo>
                  <a:lnTo>
                    <a:pt x="113793" y="671995"/>
                  </a:lnTo>
                  <a:lnTo>
                    <a:pt x="147054" y="637405"/>
                  </a:lnTo>
                  <a:lnTo>
                    <a:pt x="182240" y="603669"/>
                  </a:lnTo>
                  <a:lnTo>
                    <a:pt x="219351" y="570873"/>
                  </a:lnTo>
                  <a:lnTo>
                    <a:pt x="258387" y="539103"/>
                  </a:lnTo>
                  <a:lnTo>
                    <a:pt x="299349" y="508443"/>
                  </a:lnTo>
                  <a:lnTo>
                    <a:pt x="342235" y="478980"/>
                  </a:lnTo>
                  <a:lnTo>
                    <a:pt x="426315" y="426768"/>
                  </a:lnTo>
                  <a:lnTo>
                    <a:pt x="514960" y="379050"/>
                  </a:lnTo>
                  <a:lnTo>
                    <a:pt x="607783" y="336083"/>
                  </a:lnTo>
                  <a:lnTo>
                    <a:pt x="704398" y="298123"/>
                  </a:lnTo>
                  <a:lnTo>
                    <a:pt x="804420" y="265426"/>
                  </a:lnTo>
                  <a:lnTo>
                    <a:pt x="855588" y="251132"/>
                  </a:lnTo>
                  <a:lnTo>
                    <a:pt x="855588" y="211971"/>
                  </a:lnTo>
                  <a:lnTo>
                    <a:pt x="843557" y="155009"/>
                  </a:lnTo>
                  <a:lnTo>
                    <a:pt x="812809" y="108728"/>
                  </a:lnTo>
                  <a:lnTo>
                    <a:pt x="767690" y="80191"/>
                  </a:lnTo>
                  <a:lnTo>
                    <a:pt x="699225" y="49848"/>
                  </a:lnTo>
                  <a:lnTo>
                    <a:pt x="652295" y="33405"/>
                  </a:lnTo>
                  <a:lnTo>
                    <a:pt x="604469" y="20229"/>
                  </a:lnTo>
                  <a:lnTo>
                    <a:pt x="555933" y="10310"/>
                  </a:lnTo>
                  <a:lnTo>
                    <a:pt x="506870" y="3639"/>
                  </a:lnTo>
                  <a:lnTo>
                    <a:pt x="457467" y="205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6945" y="3143538"/>
              <a:ext cx="855980" cy="817244"/>
            </a:xfrm>
            <a:custGeom>
              <a:avLst/>
              <a:gdLst/>
              <a:ahLst/>
              <a:cxnLst/>
              <a:rect l="l" t="t" r="r" b="b"/>
              <a:pathLst>
                <a:path w="855980" h="817245">
                  <a:moveTo>
                    <a:pt x="342235" y="478980"/>
                  </a:moveTo>
                  <a:lnTo>
                    <a:pt x="383681" y="452328"/>
                  </a:lnTo>
                  <a:lnTo>
                    <a:pt x="426315" y="426768"/>
                  </a:lnTo>
                  <a:lnTo>
                    <a:pt x="470091" y="402332"/>
                  </a:lnTo>
                  <a:lnTo>
                    <a:pt x="514960" y="379050"/>
                  </a:lnTo>
                  <a:lnTo>
                    <a:pt x="560873" y="356957"/>
                  </a:lnTo>
                  <a:lnTo>
                    <a:pt x="607783" y="336083"/>
                  </a:lnTo>
                  <a:lnTo>
                    <a:pt x="655640" y="316461"/>
                  </a:lnTo>
                  <a:lnTo>
                    <a:pt x="704398" y="298123"/>
                  </a:lnTo>
                  <a:lnTo>
                    <a:pt x="754007" y="281101"/>
                  </a:lnTo>
                  <a:lnTo>
                    <a:pt x="804420" y="265426"/>
                  </a:lnTo>
                  <a:lnTo>
                    <a:pt x="855588" y="251132"/>
                  </a:lnTo>
                  <a:lnTo>
                    <a:pt x="855588" y="211971"/>
                  </a:lnTo>
                  <a:lnTo>
                    <a:pt x="843557" y="155009"/>
                  </a:lnTo>
                  <a:lnTo>
                    <a:pt x="812809" y="108728"/>
                  </a:lnTo>
                  <a:lnTo>
                    <a:pt x="767690" y="80191"/>
                  </a:lnTo>
                  <a:lnTo>
                    <a:pt x="699225" y="49848"/>
                  </a:lnTo>
                  <a:lnTo>
                    <a:pt x="652295" y="33405"/>
                  </a:lnTo>
                  <a:lnTo>
                    <a:pt x="604469" y="20229"/>
                  </a:lnTo>
                  <a:lnTo>
                    <a:pt x="555933" y="10310"/>
                  </a:lnTo>
                  <a:lnTo>
                    <a:pt x="506870" y="3639"/>
                  </a:lnTo>
                  <a:lnTo>
                    <a:pt x="457467" y="205"/>
                  </a:lnTo>
                  <a:lnTo>
                    <a:pt x="407908" y="0"/>
                  </a:lnTo>
                  <a:lnTo>
                    <a:pt x="358379" y="3012"/>
                  </a:lnTo>
                  <a:lnTo>
                    <a:pt x="309063" y="9233"/>
                  </a:lnTo>
                  <a:lnTo>
                    <a:pt x="260147" y="18652"/>
                  </a:lnTo>
                  <a:lnTo>
                    <a:pt x="211815" y="31261"/>
                  </a:lnTo>
                  <a:lnTo>
                    <a:pt x="164252" y="47049"/>
                  </a:lnTo>
                  <a:lnTo>
                    <a:pt x="117643" y="66007"/>
                  </a:lnTo>
                  <a:lnTo>
                    <a:pt x="70407" y="88702"/>
                  </a:lnTo>
                  <a:lnTo>
                    <a:pt x="24063" y="129866"/>
                  </a:lnTo>
                  <a:lnTo>
                    <a:pt x="3119" y="182823"/>
                  </a:lnTo>
                  <a:lnTo>
                    <a:pt x="0" y="211971"/>
                  </a:lnTo>
                  <a:lnTo>
                    <a:pt x="0" y="817190"/>
                  </a:lnTo>
                  <a:lnTo>
                    <a:pt x="25560" y="780037"/>
                  </a:lnTo>
                  <a:lnTo>
                    <a:pt x="53046" y="743396"/>
                  </a:lnTo>
                  <a:lnTo>
                    <a:pt x="82457" y="707354"/>
                  </a:lnTo>
                  <a:lnTo>
                    <a:pt x="113793" y="671995"/>
                  </a:lnTo>
                  <a:lnTo>
                    <a:pt x="147054" y="637405"/>
                  </a:lnTo>
                  <a:lnTo>
                    <a:pt x="182240" y="603669"/>
                  </a:lnTo>
                  <a:lnTo>
                    <a:pt x="219351" y="570873"/>
                  </a:lnTo>
                  <a:lnTo>
                    <a:pt x="258387" y="539103"/>
                  </a:lnTo>
                  <a:lnTo>
                    <a:pt x="299349" y="508443"/>
                  </a:lnTo>
                  <a:lnTo>
                    <a:pt x="342235" y="478980"/>
                  </a:lnTo>
                </a:path>
              </a:pathLst>
            </a:custGeom>
            <a:ln w="41561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01567" y="3001134"/>
              <a:ext cx="859155" cy="358140"/>
            </a:xfrm>
            <a:custGeom>
              <a:avLst/>
              <a:gdLst/>
              <a:ahLst/>
              <a:cxnLst/>
              <a:rect l="l" t="t" r="r" b="b"/>
              <a:pathLst>
                <a:path w="859155" h="358139">
                  <a:moveTo>
                    <a:pt x="461032" y="205"/>
                  </a:moveTo>
                  <a:lnTo>
                    <a:pt x="411473" y="0"/>
                  </a:lnTo>
                  <a:lnTo>
                    <a:pt x="361944" y="3012"/>
                  </a:lnTo>
                  <a:lnTo>
                    <a:pt x="312628" y="9233"/>
                  </a:lnTo>
                  <a:lnTo>
                    <a:pt x="263712" y="18652"/>
                  </a:lnTo>
                  <a:lnTo>
                    <a:pt x="215380" y="31261"/>
                  </a:lnTo>
                  <a:lnTo>
                    <a:pt x="167817" y="47049"/>
                  </a:lnTo>
                  <a:lnTo>
                    <a:pt x="95919" y="77188"/>
                  </a:lnTo>
                  <a:lnTo>
                    <a:pt x="56036" y="99550"/>
                  </a:lnTo>
                  <a:lnTo>
                    <a:pt x="24063" y="129866"/>
                  </a:lnTo>
                  <a:lnTo>
                    <a:pt x="2673" y="182823"/>
                  </a:lnTo>
                  <a:lnTo>
                    <a:pt x="0" y="211971"/>
                  </a:lnTo>
                  <a:lnTo>
                    <a:pt x="0" y="357936"/>
                  </a:lnTo>
                  <a:lnTo>
                    <a:pt x="104943" y="339245"/>
                  </a:lnTo>
                  <a:lnTo>
                    <a:pt x="211223" y="325895"/>
                  </a:lnTo>
                  <a:lnTo>
                    <a:pt x="318840" y="317885"/>
                  </a:lnTo>
                  <a:lnTo>
                    <a:pt x="427794" y="315214"/>
                  </a:lnTo>
                  <a:lnTo>
                    <a:pt x="525158" y="317734"/>
                  </a:lnTo>
                  <a:lnTo>
                    <a:pt x="622052" y="324825"/>
                  </a:lnTo>
                  <a:lnTo>
                    <a:pt x="765486" y="342494"/>
                  </a:lnTo>
                  <a:lnTo>
                    <a:pt x="859153" y="357936"/>
                  </a:lnTo>
                  <a:lnTo>
                    <a:pt x="859153" y="211971"/>
                  </a:lnTo>
                  <a:lnTo>
                    <a:pt x="847122" y="155009"/>
                  </a:lnTo>
                  <a:lnTo>
                    <a:pt x="816374" y="108728"/>
                  </a:lnTo>
                  <a:lnTo>
                    <a:pt x="771255" y="80191"/>
                  </a:lnTo>
                  <a:lnTo>
                    <a:pt x="702790" y="49848"/>
                  </a:lnTo>
                  <a:lnTo>
                    <a:pt x="655860" y="33405"/>
                  </a:lnTo>
                  <a:lnTo>
                    <a:pt x="608034" y="20229"/>
                  </a:lnTo>
                  <a:lnTo>
                    <a:pt x="559498" y="10310"/>
                  </a:lnTo>
                  <a:lnTo>
                    <a:pt x="510435" y="3639"/>
                  </a:lnTo>
                  <a:lnTo>
                    <a:pt x="461032" y="205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01567" y="3001134"/>
              <a:ext cx="859155" cy="358140"/>
            </a:xfrm>
            <a:custGeom>
              <a:avLst/>
              <a:gdLst/>
              <a:ahLst/>
              <a:cxnLst/>
              <a:rect l="l" t="t" r="r" b="b"/>
              <a:pathLst>
                <a:path w="859155" h="358139">
                  <a:moveTo>
                    <a:pt x="859153" y="357936"/>
                  </a:moveTo>
                  <a:lnTo>
                    <a:pt x="859153" y="211971"/>
                  </a:lnTo>
                  <a:lnTo>
                    <a:pt x="847122" y="155009"/>
                  </a:lnTo>
                  <a:lnTo>
                    <a:pt x="816374" y="108728"/>
                  </a:lnTo>
                  <a:lnTo>
                    <a:pt x="771255" y="80191"/>
                  </a:lnTo>
                  <a:lnTo>
                    <a:pt x="702790" y="49848"/>
                  </a:lnTo>
                  <a:lnTo>
                    <a:pt x="655860" y="33405"/>
                  </a:lnTo>
                  <a:lnTo>
                    <a:pt x="608034" y="20229"/>
                  </a:lnTo>
                  <a:lnTo>
                    <a:pt x="559498" y="10310"/>
                  </a:lnTo>
                  <a:lnTo>
                    <a:pt x="510435" y="3639"/>
                  </a:lnTo>
                  <a:lnTo>
                    <a:pt x="461032" y="205"/>
                  </a:lnTo>
                  <a:lnTo>
                    <a:pt x="411473" y="0"/>
                  </a:lnTo>
                  <a:lnTo>
                    <a:pt x="361944" y="3012"/>
                  </a:lnTo>
                  <a:lnTo>
                    <a:pt x="312628" y="9233"/>
                  </a:lnTo>
                  <a:lnTo>
                    <a:pt x="263712" y="18652"/>
                  </a:lnTo>
                  <a:lnTo>
                    <a:pt x="215380" y="31261"/>
                  </a:lnTo>
                  <a:lnTo>
                    <a:pt x="167817" y="47049"/>
                  </a:lnTo>
                  <a:lnTo>
                    <a:pt x="121208" y="66007"/>
                  </a:lnTo>
                  <a:lnTo>
                    <a:pt x="73972" y="88702"/>
                  </a:lnTo>
                  <a:lnTo>
                    <a:pt x="24063" y="129866"/>
                  </a:lnTo>
                  <a:lnTo>
                    <a:pt x="2673" y="182823"/>
                  </a:lnTo>
                  <a:lnTo>
                    <a:pt x="0" y="211971"/>
                  </a:lnTo>
                  <a:lnTo>
                    <a:pt x="0" y="357936"/>
                  </a:lnTo>
                  <a:lnTo>
                    <a:pt x="52304" y="347923"/>
                  </a:lnTo>
                  <a:lnTo>
                    <a:pt x="104943" y="339245"/>
                  </a:lnTo>
                  <a:lnTo>
                    <a:pt x="157916" y="331902"/>
                  </a:lnTo>
                  <a:lnTo>
                    <a:pt x="211223" y="325895"/>
                  </a:lnTo>
                  <a:lnTo>
                    <a:pt x="264864" y="321222"/>
                  </a:lnTo>
                  <a:lnTo>
                    <a:pt x="318840" y="317885"/>
                  </a:lnTo>
                  <a:lnTo>
                    <a:pt x="373150" y="315882"/>
                  </a:lnTo>
                  <a:lnTo>
                    <a:pt x="427794" y="315214"/>
                  </a:lnTo>
                  <a:lnTo>
                    <a:pt x="476505" y="315859"/>
                  </a:lnTo>
                  <a:lnTo>
                    <a:pt x="525158" y="317734"/>
                  </a:lnTo>
                  <a:lnTo>
                    <a:pt x="573693" y="320752"/>
                  </a:lnTo>
                  <a:lnTo>
                    <a:pt x="622052" y="324825"/>
                  </a:lnTo>
                  <a:lnTo>
                    <a:pt x="670176" y="329865"/>
                  </a:lnTo>
                  <a:lnTo>
                    <a:pt x="718008" y="335784"/>
                  </a:lnTo>
                  <a:lnTo>
                    <a:pt x="765486" y="342494"/>
                  </a:lnTo>
                  <a:lnTo>
                    <a:pt x="812555" y="349907"/>
                  </a:lnTo>
                  <a:lnTo>
                    <a:pt x="859153" y="357936"/>
                  </a:lnTo>
                </a:path>
              </a:pathLst>
            </a:custGeom>
            <a:ln w="41542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99752" y="2572295"/>
              <a:ext cx="859155" cy="1388745"/>
            </a:xfrm>
            <a:custGeom>
              <a:avLst/>
              <a:gdLst/>
              <a:ahLst/>
              <a:cxnLst/>
              <a:rect l="l" t="t" r="r" b="b"/>
              <a:pathLst>
                <a:path w="859154" h="1388745">
                  <a:moveTo>
                    <a:pt x="680872" y="249199"/>
                  </a:moveTo>
                  <a:lnTo>
                    <a:pt x="676897" y="204089"/>
                  </a:lnTo>
                  <a:lnTo>
                    <a:pt x="665403" y="161759"/>
                  </a:lnTo>
                  <a:lnTo>
                    <a:pt x="647077" y="122885"/>
                  </a:lnTo>
                  <a:lnTo>
                    <a:pt x="622592" y="88138"/>
                  </a:lnTo>
                  <a:lnTo>
                    <a:pt x="592620" y="58204"/>
                  </a:lnTo>
                  <a:lnTo>
                    <a:pt x="557834" y="33756"/>
                  </a:lnTo>
                  <a:lnTo>
                    <a:pt x="518909" y="15443"/>
                  </a:lnTo>
                  <a:lnTo>
                    <a:pt x="476529" y="3975"/>
                  </a:lnTo>
                  <a:lnTo>
                    <a:pt x="431355" y="0"/>
                  </a:lnTo>
                  <a:lnTo>
                    <a:pt x="386181" y="3975"/>
                  </a:lnTo>
                  <a:lnTo>
                    <a:pt x="343789" y="15443"/>
                  </a:lnTo>
                  <a:lnTo>
                    <a:pt x="304863" y="33756"/>
                  </a:lnTo>
                  <a:lnTo>
                    <a:pt x="270078" y="58204"/>
                  </a:lnTo>
                  <a:lnTo>
                    <a:pt x="240093" y="88138"/>
                  </a:lnTo>
                  <a:lnTo>
                    <a:pt x="215607" y="122885"/>
                  </a:lnTo>
                  <a:lnTo>
                    <a:pt x="197281" y="161759"/>
                  </a:lnTo>
                  <a:lnTo>
                    <a:pt x="185788" y="204089"/>
                  </a:lnTo>
                  <a:lnTo>
                    <a:pt x="181813" y="249199"/>
                  </a:lnTo>
                  <a:lnTo>
                    <a:pt x="185788" y="294322"/>
                  </a:lnTo>
                  <a:lnTo>
                    <a:pt x="197281" y="336651"/>
                  </a:lnTo>
                  <a:lnTo>
                    <a:pt x="215607" y="375526"/>
                  </a:lnTo>
                  <a:lnTo>
                    <a:pt x="240093" y="410260"/>
                  </a:lnTo>
                  <a:lnTo>
                    <a:pt x="270078" y="440194"/>
                  </a:lnTo>
                  <a:lnTo>
                    <a:pt x="304863" y="464654"/>
                  </a:lnTo>
                  <a:lnTo>
                    <a:pt x="343789" y="482955"/>
                  </a:lnTo>
                  <a:lnTo>
                    <a:pt x="386181" y="494436"/>
                  </a:lnTo>
                  <a:lnTo>
                    <a:pt x="431355" y="498411"/>
                  </a:lnTo>
                  <a:lnTo>
                    <a:pt x="476529" y="494436"/>
                  </a:lnTo>
                  <a:lnTo>
                    <a:pt x="518909" y="482955"/>
                  </a:lnTo>
                  <a:lnTo>
                    <a:pt x="557834" y="464654"/>
                  </a:lnTo>
                  <a:lnTo>
                    <a:pt x="592620" y="440194"/>
                  </a:lnTo>
                  <a:lnTo>
                    <a:pt x="622592" y="410260"/>
                  </a:lnTo>
                  <a:lnTo>
                    <a:pt x="647077" y="375526"/>
                  </a:lnTo>
                  <a:lnTo>
                    <a:pt x="665403" y="336651"/>
                  </a:lnTo>
                  <a:lnTo>
                    <a:pt x="676897" y="294322"/>
                  </a:lnTo>
                  <a:lnTo>
                    <a:pt x="680872" y="249199"/>
                  </a:lnTo>
                  <a:close/>
                </a:path>
                <a:path w="859154" h="1388745">
                  <a:moveTo>
                    <a:pt x="859116" y="783221"/>
                  </a:moveTo>
                  <a:lnTo>
                    <a:pt x="847090" y="726262"/>
                  </a:lnTo>
                  <a:lnTo>
                    <a:pt x="816343" y="679983"/>
                  </a:lnTo>
                  <a:lnTo>
                    <a:pt x="771220" y="651446"/>
                  </a:lnTo>
                  <a:lnTo>
                    <a:pt x="702767" y="621093"/>
                  </a:lnTo>
                  <a:lnTo>
                    <a:pt x="655840" y="604659"/>
                  </a:lnTo>
                  <a:lnTo>
                    <a:pt x="608012" y="591477"/>
                  </a:lnTo>
                  <a:lnTo>
                    <a:pt x="559485" y="581558"/>
                  </a:lnTo>
                  <a:lnTo>
                    <a:pt x="510425" y="574890"/>
                  </a:lnTo>
                  <a:lnTo>
                    <a:pt x="461022" y="571449"/>
                  </a:lnTo>
                  <a:lnTo>
                    <a:pt x="411467" y="571246"/>
                  </a:lnTo>
                  <a:lnTo>
                    <a:pt x="361937" y="574255"/>
                  </a:lnTo>
                  <a:lnTo>
                    <a:pt x="312623" y="580478"/>
                  </a:lnTo>
                  <a:lnTo>
                    <a:pt x="263702" y="589902"/>
                  </a:lnTo>
                  <a:lnTo>
                    <a:pt x="215379" y="602513"/>
                  </a:lnTo>
                  <a:lnTo>
                    <a:pt x="167817" y="618299"/>
                  </a:lnTo>
                  <a:lnTo>
                    <a:pt x="95910" y="648436"/>
                  </a:lnTo>
                  <a:lnTo>
                    <a:pt x="56032" y="670801"/>
                  </a:lnTo>
                  <a:lnTo>
                    <a:pt x="24053" y="701116"/>
                  </a:lnTo>
                  <a:lnTo>
                    <a:pt x="2667" y="754075"/>
                  </a:lnTo>
                  <a:lnTo>
                    <a:pt x="0" y="783221"/>
                  </a:lnTo>
                  <a:lnTo>
                    <a:pt x="0" y="822375"/>
                  </a:lnTo>
                  <a:lnTo>
                    <a:pt x="101574" y="852347"/>
                  </a:lnTo>
                  <a:lnTo>
                    <a:pt x="199948" y="887704"/>
                  </a:lnTo>
                  <a:lnTo>
                    <a:pt x="294716" y="928204"/>
                  </a:lnTo>
                  <a:lnTo>
                    <a:pt x="385495" y="973582"/>
                  </a:lnTo>
                  <a:lnTo>
                    <a:pt x="471906" y="1023581"/>
                  </a:lnTo>
                  <a:lnTo>
                    <a:pt x="557199" y="1079690"/>
                  </a:lnTo>
                  <a:lnTo>
                    <a:pt x="598932" y="1110348"/>
                  </a:lnTo>
                  <a:lnTo>
                    <a:pt x="638568" y="1142123"/>
                  </a:lnTo>
                  <a:lnTo>
                    <a:pt x="676122" y="1174915"/>
                  </a:lnTo>
                  <a:lnTo>
                    <a:pt x="711631" y="1208659"/>
                  </a:lnTo>
                  <a:lnTo>
                    <a:pt x="745109" y="1243241"/>
                  </a:lnTo>
                  <a:lnTo>
                    <a:pt x="776566" y="1278597"/>
                  </a:lnTo>
                  <a:lnTo>
                    <a:pt x="806043" y="1314640"/>
                  </a:lnTo>
                  <a:lnTo>
                    <a:pt x="833551" y="1351292"/>
                  </a:lnTo>
                  <a:lnTo>
                    <a:pt x="859116" y="1388440"/>
                  </a:lnTo>
                  <a:lnTo>
                    <a:pt x="859116" y="783221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99754" y="2572285"/>
              <a:ext cx="859155" cy="1388745"/>
            </a:xfrm>
            <a:custGeom>
              <a:avLst/>
              <a:gdLst/>
              <a:ahLst/>
              <a:cxnLst/>
              <a:rect l="l" t="t" r="r" b="b"/>
              <a:pathLst>
                <a:path w="859154" h="1388745">
                  <a:moveTo>
                    <a:pt x="680876" y="249207"/>
                  </a:moveTo>
                  <a:lnTo>
                    <a:pt x="676896" y="294322"/>
                  </a:lnTo>
                  <a:lnTo>
                    <a:pt x="665407" y="336652"/>
                  </a:lnTo>
                  <a:lnTo>
                    <a:pt x="647083" y="375525"/>
                  </a:lnTo>
                  <a:lnTo>
                    <a:pt x="622597" y="410267"/>
                  </a:lnTo>
                  <a:lnTo>
                    <a:pt x="592625" y="440203"/>
                  </a:lnTo>
                  <a:lnTo>
                    <a:pt x="557841" y="464660"/>
                  </a:lnTo>
                  <a:lnTo>
                    <a:pt x="518919" y="482964"/>
                  </a:lnTo>
                  <a:lnTo>
                    <a:pt x="476533" y="494440"/>
                  </a:lnTo>
                  <a:lnTo>
                    <a:pt x="431359" y="498415"/>
                  </a:lnTo>
                  <a:lnTo>
                    <a:pt x="386183" y="494440"/>
                  </a:lnTo>
                  <a:lnTo>
                    <a:pt x="343795" y="482964"/>
                  </a:lnTo>
                  <a:lnTo>
                    <a:pt x="304869" y="464660"/>
                  </a:lnTo>
                  <a:lnTo>
                    <a:pt x="270080" y="440203"/>
                  </a:lnTo>
                  <a:lnTo>
                    <a:pt x="240103" y="410267"/>
                  </a:lnTo>
                  <a:lnTo>
                    <a:pt x="215613" y="375525"/>
                  </a:lnTo>
                  <a:lnTo>
                    <a:pt x="197285" y="336652"/>
                  </a:lnTo>
                  <a:lnTo>
                    <a:pt x="185793" y="294322"/>
                  </a:lnTo>
                  <a:lnTo>
                    <a:pt x="181812" y="249207"/>
                  </a:lnTo>
                  <a:lnTo>
                    <a:pt x="185793" y="204093"/>
                  </a:lnTo>
                  <a:lnTo>
                    <a:pt x="197285" y="161762"/>
                  </a:lnTo>
                  <a:lnTo>
                    <a:pt x="215613" y="122889"/>
                  </a:lnTo>
                  <a:lnTo>
                    <a:pt x="240103" y="88148"/>
                  </a:lnTo>
                  <a:lnTo>
                    <a:pt x="270080" y="58211"/>
                  </a:lnTo>
                  <a:lnTo>
                    <a:pt x="304869" y="33755"/>
                  </a:lnTo>
                  <a:lnTo>
                    <a:pt x="343795" y="15451"/>
                  </a:lnTo>
                  <a:lnTo>
                    <a:pt x="386183" y="3975"/>
                  </a:lnTo>
                  <a:lnTo>
                    <a:pt x="431359" y="0"/>
                  </a:lnTo>
                  <a:lnTo>
                    <a:pt x="476533" y="3975"/>
                  </a:lnTo>
                  <a:lnTo>
                    <a:pt x="518919" y="15451"/>
                  </a:lnTo>
                  <a:lnTo>
                    <a:pt x="557841" y="33755"/>
                  </a:lnTo>
                  <a:lnTo>
                    <a:pt x="592625" y="58211"/>
                  </a:lnTo>
                  <a:lnTo>
                    <a:pt x="622597" y="88148"/>
                  </a:lnTo>
                  <a:lnTo>
                    <a:pt x="647083" y="122889"/>
                  </a:lnTo>
                  <a:lnTo>
                    <a:pt x="665407" y="161762"/>
                  </a:lnTo>
                  <a:lnTo>
                    <a:pt x="676896" y="204093"/>
                  </a:lnTo>
                  <a:lnTo>
                    <a:pt x="680876" y="249207"/>
                  </a:lnTo>
                </a:path>
                <a:path w="859154" h="1388745">
                  <a:moveTo>
                    <a:pt x="859124" y="1388443"/>
                  </a:moveTo>
                  <a:lnTo>
                    <a:pt x="859124" y="783224"/>
                  </a:lnTo>
                  <a:lnTo>
                    <a:pt x="847092" y="726262"/>
                  </a:lnTo>
                  <a:lnTo>
                    <a:pt x="816344" y="679981"/>
                  </a:lnTo>
                  <a:lnTo>
                    <a:pt x="771225" y="651444"/>
                  </a:lnTo>
                  <a:lnTo>
                    <a:pt x="702767" y="621101"/>
                  </a:lnTo>
                  <a:lnTo>
                    <a:pt x="655842" y="604658"/>
                  </a:lnTo>
                  <a:lnTo>
                    <a:pt x="608021" y="591482"/>
                  </a:lnTo>
                  <a:lnTo>
                    <a:pt x="559488" y="581563"/>
                  </a:lnTo>
                  <a:lnTo>
                    <a:pt x="510428" y="574892"/>
                  </a:lnTo>
                  <a:lnTo>
                    <a:pt x="461028" y="571458"/>
                  </a:lnTo>
                  <a:lnTo>
                    <a:pt x="411470" y="571253"/>
                  </a:lnTo>
                  <a:lnTo>
                    <a:pt x="361942" y="574265"/>
                  </a:lnTo>
                  <a:lnTo>
                    <a:pt x="312627" y="580486"/>
                  </a:lnTo>
                  <a:lnTo>
                    <a:pt x="263712" y="589905"/>
                  </a:lnTo>
                  <a:lnTo>
                    <a:pt x="215380" y="602514"/>
                  </a:lnTo>
                  <a:lnTo>
                    <a:pt x="167817" y="618302"/>
                  </a:lnTo>
                  <a:lnTo>
                    <a:pt x="121208" y="637260"/>
                  </a:lnTo>
                  <a:lnTo>
                    <a:pt x="73972" y="659955"/>
                  </a:lnTo>
                  <a:lnTo>
                    <a:pt x="24063" y="701119"/>
                  </a:lnTo>
                  <a:lnTo>
                    <a:pt x="2673" y="754076"/>
                  </a:lnTo>
                  <a:lnTo>
                    <a:pt x="0" y="783224"/>
                  </a:lnTo>
                  <a:lnTo>
                    <a:pt x="0" y="822385"/>
                  </a:lnTo>
                  <a:lnTo>
                    <a:pt x="51168" y="836679"/>
                  </a:lnTo>
                  <a:lnTo>
                    <a:pt x="101581" y="852354"/>
                  </a:lnTo>
                  <a:lnTo>
                    <a:pt x="151190" y="869376"/>
                  </a:lnTo>
                  <a:lnTo>
                    <a:pt x="199948" y="887714"/>
                  </a:lnTo>
                  <a:lnTo>
                    <a:pt x="247805" y="907336"/>
                  </a:lnTo>
                  <a:lnTo>
                    <a:pt x="294715" y="928210"/>
                  </a:lnTo>
                  <a:lnTo>
                    <a:pt x="340628" y="950303"/>
                  </a:lnTo>
                  <a:lnTo>
                    <a:pt x="385497" y="973585"/>
                  </a:lnTo>
                  <a:lnTo>
                    <a:pt x="429272" y="998021"/>
                  </a:lnTo>
                  <a:lnTo>
                    <a:pt x="471907" y="1023581"/>
                  </a:lnTo>
                  <a:lnTo>
                    <a:pt x="513353" y="1050233"/>
                  </a:lnTo>
                  <a:lnTo>
                    <a:pt x="557204" y="1079696"/>
                  </a:lnTo>
                  <a:lnTo>
                    <a:pt x="598937" y="1110356"/>
                  </a:lnTo>
                  <a:lnTo>
                    <a:pt x="638572" y="1142126"/>
                  </a:lnTo>
                  <a:lnTo>
                    <a:pt x="676132" y="1174922"/>
                  </a:lnTo>
                  <a:lnTo>
                    <a:pt x="711638" y="1208658"/>
                  </a:lnTo>
                  <a:lnTo>
                    <a:pt x="745113" y="1243248"/>
                  </a:lnTo>
                  <a:lnTo>
                    <a:pt x="776576" y="1278607"/>
                  </a:lnTo>
                  <a:lnTo>
                    <a:pt x="806052" y="1314649"/>
                  </a:lnTo>
                  <a:lnTo>
                    <a:pt x="833560" y="1351290"/>
                  </a:lnTo>
                  <a:lnTo>
                    <a:pt x="859124" y="1388443"/>
                  </a:lnTo>
                </a:path>
              </a:pathLst>
            </a:custGeom>
            <a:ln w="41562">
              <a:solidFill>
                <a:srgbClr val="40B9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172327" y="4498594"/>
            <a:ext cx="1790064" cy="6457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65430" marR="5080" indent="-253365">
              <a:lnSpc>
                <a:spcPts val="2360"/>
              </a:lnSpc>
              <a:spcBef>
                <a:spcPts val="310"/>
              </a:spcBef>
            </a:pPr>
            <a:r>
              <a:rPr sz="2100" spc="-80" dirty="0">
                <a:solidFill>
                  <a:srgbClr val="FFFFFF"/>
                </a:solidFill>
                <a:latin typeface="Corbel"/>
                <a:cs typeface="Corbel"/>
              </a:rPr>
              <a:t>Cllr</a:t>
            </a:r>
            <a:r>
              <a:rPr sz="2100" spc="-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75" dirty="0">
                <a:solidFill>
                  <a:srgbClr val="FFFFFF"/>
                </a:solidFill>
                <a:latin typeface="Corbel"/>
                <a:cs typeface="Corbel"/>
              </a:rPr>
              <a:t>RichardOwen </a:t>
            </a:r>
            <a:r>
              <a:rPr sz="2100" spc="-114" dirty="0">
                <a:solidFill>
                  <a:srgbClr val="FFFFFF"/>
                </a:solidFill>
                <a:latin typeface="Corbel"/>
                <a:cs typeface="Corbel"/>
              </a:rPr>
              <a:t>Town</a:t>
            </a:r>
            <a:r>
              <a:rPr sz="2100" spc="-1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orbel"/>
                <a:cs typeface="Corbel"/>
              </a:rPr>
              <a:t>Mayor</a:t>
            </a:r>
            <a:endParaRPr sz="2100">
              <a:latin typeface="Corbel"/>
              <a:cs typeface="Corbe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3311" y="4035552"/>
            <a:ext cx="2287524" cy="16337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33816" y="758951"/>
            <a:ext cx="3758565" cy="5895340"/>
            <a:chOff x="8433816" y="758951"/>
            <a:chExt cx="3758565" cy="5895340"/>
          </a:xfrm>
        </p:grpSpPr>
        <p:sp>
          <p:nvSpPr>
            <p:cNvPr id="3" name="object 3"/>
            <p:cNvSpPr/>
            <p:nvPr/>
          </p:nvSpPr>
          <p:spPr>
            <a:xfrm>
              <a:off x="11815572" y="758951"/>
              <a:ext cx="376555" cy="5331460"/>
            </a:xfrm>
            <a:custGeom>
              <a:avLst/>
              <a:gdLst/>
              <a:ahLst/>
              <a:cxnLst/>
              <a:rect l="l" t="t" r="r" b="b"/>
              <a:pathLst>
                <a:path w="376554" h="5331460">
                  <a:moveTo>
                    <a:pt x="0" y="5330952"/>
                  </a:moveTo>
                  <a:lnTo>
                    <a:pt x="376427" y="5330952"/>
                  </a:lnTo>
                  <a:lnTo>
                    <a:pt x="376427" y="0"/>
                  </a:lnTo>
                  <a:lnTo>
                    <a:pt x="0" y="0"/>
                  </a:lnTo>
                  <a:lnTo>
                    <a:pt x="0" y="5330952"/>
                  </a:lnTo>
                  <a:close/>
                </a:path>
              </a:pathLst>
            </a:custGeom>
            <a:solidFill>
              <a:srgbClr val="C7C7C7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3816" y="5690616"/>
              <a:ext cx="3553968" cy="96316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0" y="758951"/>
            <a:ext cx="3444240" cy="53314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15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</a:pPr>
            <a:r>
              <a:rPr sz="3600" spc="-40" dirty="0">
                <a:solidFill>
                  <a:srgbClr val="FFFFFF"/>
                </a:solidFill>
                <a:latin typeface="Corbel"/>
                <a:cs typeface="Corbel"/>
              </a:rPr>
              <a:t>Why</a:t>
            </a:r>
            <a:r>
              <a:rPr sz="3600" spc="-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600" spc="-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market?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60775" y="1596009"/>
            <a:ext cx="687514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4945" marR="5080" indent="-1828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z="2400" spc="-105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Delay in</a:t>
            </a:r>
            <a:r>
              <a:rPr sz="24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delivery</a:t>
            </a:r>
            <a:r>
              <a:rPr sz="2400" spc="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of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local</a:t>
            </a:r>
            <a:r>
              <a:rPr sz="24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centre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has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resulted</a:t>
            </a:r>
            <a:r>
              <a:rPr sz="2400" spc="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in</a:t>
            </a:r>
            <a:r>
              <a:rPr sz="24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lack</a:t>
            </a:r>
            <a:r>
              <a:rPr sz="24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of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both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community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and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shopping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facilities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4945" marR="655320" indent="-182880">
              <a:lnSpc>
                <a:spcPts val="2590"/>
              </a:lnSpc>
              <a:spcBef>
                <a:spcPts val="425"/>
              </a:spcBef>
            </a:pPr>
            <a:r>
              <a:rPr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pc="-110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dirty="0"/>
              <a:t>Promote</a:t>
            </a:r>
            <a:r>
              <a:rPr spc="-25" dirty="0"/>
              <a:t> </a:t>
            </a:r>
            <a:r>
              <a:rPr dirty="0"/>
              <a:t>healthy</a:t>
            </a:r>
            <a:r>
              <a:rPr spc="-1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environmentally</a:t>
            </a:r>
            <a:r>
              <a:rPr spc="15" dirty="0"/>
              <a:t> </a:t>
            </a:r>
            <a:r>
              <a:rPr spc="-10" dirty="0"/>
              <a:t>friendly </a:t>
            </a:r>
            <a:r>
              <a:rPr dirty="0"/>
              <a:t>shopping</a:t>
            </a:r>
            <a:r>
              <a:rPr spc="-40" dirty="0"/>
              <a:t> </a:t>
            </a:r>
            <a:r>
              <a:rPr spc="-10" dirty="0"/>
              <a:t>habits</a:t>
            </a: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pc="-90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dirty="0"/>
              <a:t>Support</a:t>
            </a:r>
            <a:r>
              <a:rPr spc="-20" dirty="0"/>
              <a:t> </a:t>
            </a:r>
            <a:r>
              <a:rPr dirty="0"/>
              <a:t>local </a:t>
            </a:r>
            <a:r>
              <a:rPr spc="-10" dirty="0"/>
              <a:t>businesses</a:t>
            </a:r>
          </a:p>
          <a:p>
            <a:pPr marL="194945" marR="560705" indent="-182880">
              <a:lnSpc>
                <a:spcPts val="2590"/>
              </a:lnSpc>
              <a:spcBef>
                <a:spcPts val="1245"/>
              </a:spcBef>
            </a:pPr>
            <a:r>
              <a:rPr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pc="-110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dirty="0"/>
              <a:t>+550</a:t>
            </a:r>
            <a:r>
              <a:rPr spc="-30" dirty="0"/>
              <a:t> </a:t>
            </a:r>
            <a:r>
              <a:rPr dirty="0"/>
              <a:t>responses</a:t>
            </a:r>
            <a:r>
              <a:rPr spc="-2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community</a:t>
            </a:r>
            <a:r>
              <a:rPr spc="-45" dirty="0"/>
              <a:t> </a:t>
            </a:r>
            <a:r>
              <a:rPr dirty="0"/>
              <a:t>market</a:t>
            </a:r>
            <a:r>
              <a:rPr spc="-25" dirty="0"/>
              <a:t> </a:t>
            </a:r>
            <a:r>
              <a:rPr dirty="0"/>
              <a:t>survey</a:t>
            </a:r>
            <a:r>
              <a:rPr spc="-30" dirty="0"/>
              <a:t> </a:t>
            </a:r>
            <a:r>
              <a:rPr spc="-25" dirty="0"/>
              <a:t>in </a:t>
            </a:r>
            <a:r>
              <a:rPr dirty="0"/>
              <a:t>February</a:t>
            </a:r>
            <a:r>
              <a:rPr spc="-45" dirty="0"/>
              <a:t> </a:t>
            </a:r>
            <a:r>
              <a:rPr spc="-30" dirty="0"/>
              <a:t>2022</a:t>
            </a:r>
            <a:r>
              <a:rPr spc="-20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96%</a:t>
            </a:r>
            <a:r>
              <a:rPr spc="445" dirty="0"/>
              <a:t> </a:t>
            </a:r>
            <a:r>
              <a:rPr dirty="0"/>
              <a:t>said</a:t>
            </a:r>
            <a:r>
              <a:rPr spc="-15" dirty="0"/>
              <a:t> </a:t>
            </a:r>
            <a:r>
              <a:rPr spc="-20" dirty="0"/>
              <a:t>yes!</a:t>
            </a:r>
          </a:p>
          <a:p>
            <a:pPr marL="515620">
              <a:lnSpc>
                <a:spcPts val="2510"/>
              </a:lnSpc>
              <a:spcBef>
                <a:spcPts val="20"/>
              </a:spcBef>
            </a:pPr>
            <a:r>
              <a:rPr sz="2200"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z="2200" spc="-20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sz="2200" dirty="0"/>
              <a:t>Based</a:t>
            </a:r>
            <a:r>
              <a:rPr sz="2200" spc="-40" dirty="0"/>
              <a:t> </a:t>
            </a:r>
            <a:r>
              <a:rPr sz="2200" dirty="0"/>
              <a:t>on</a:t>
            </a:r>
            <a:r>
              <a:rPr sz="2200" spc="-40" dirty="0"/>
              <a:t> </a:t>
            </a:r>
            <a:r>
              <a:rPr sz="2200" dirty="0"/>
              <a:t>responses</a:t>
            </a:r>
            <a:r>
              <a:rPr sz="2200" spc="-25" dirty="0"/>
              <a:t> </a:t>
            </a:r>
            <a:r>
              <a:rPr sz="2200" dirty="0"/>
              <a:t>to</a:t>
            </a:r>
            <a:r>
              <a:rPr sz="2200" spc="-45" dirty="0"/>
              <a:t> </a:t>
            </a:r>
            <a:r>
              <a:rPr sz="2200" dirty="0"/>
              <a:t>survey</a:t>
            </a:r>
            <a:r>
              <a:rPr sz="2200" spc="-75" dirty="0"/>
              <a:t> </a:t>
            </a:r>
            <a:r>
              <a:rPr sz="2200" dirty="0"/>
              <a:t>–</a:t>
            </a:r>
            <a:r>
              <a:rPr sz="2200" spc="-45" dirty="0"/>
              <a:t> </a:t>
            </a:r>
            <a:r>
              <a:rPr sz="2200" dirty="0"/>
              <a:t>we</a:t>
            </a:r>
            <a:r>
              <a:rPr sz="2200" spc="-35" dirty="0"/>
              <a:t> </a:t>
            </a:r>
            <a:r>
              <a:rPr sz="2200" dirty="0"/>
              <a:t>planned</a:t>
            </a:r>
            <a:r>
              <a:rPr sz="2200" spc="-40" dirty="0"/>
              <a:t> </a:t>
            </a:r>
            <a:r>
              <a:rPr sz="2200" dirty="0"/>
              <a:t>how</a:t>
            </a:r>
            <a:r>
              <a:rPr sz="2200" spc="-45" dirty="0"/>
              <a:t> </a:t>
            </a:r>
            <a:r>
              <a:rPr sz="2200" spc="-25" dirty="0"/>
              <a:t>the</a:t>
            </a:r>
            <a:endParaRPr sz="2200">
              <a:latin typeface="Segoe UI Symbol"/>
              <a:cs typeface="Segoe UI Symbol"/>
            </a:endParaRPr>
          </a:p>
          <a:p>
            <a:pPr marL="698500">
              <a:lnSpc>
                <a:spcPts val="2510"/>
              </a:lnSpc>
            </a:pPr>
            <a:r>
              <a:rPr sz="2200" dirty="0"/>
              <a:t>pilot</a:t>
            </a:r>
            <a:r>
              <a:rPr sz="2200" spc="-60" dirty="0"/>
              <a:t> </a:t>
            </a:r>
            <a:r>
              <a:rPr sz="2200" dirty="0"/>
              <a:t>for</a:t>
            </a:r>
            <a:r>
              <a:rPr sz="2200" spc="-70" dirty="0"/>
              <a:t> </a:t>
            </a:r>
            <a:r>
              <a:rPr sz="2200" dirty="0"/>
              <a:t>regular</a:t>
            </a:r>
            <a:r>
              <a:rPr sz="2200" spc="-55" dirty="0"/>
              <a:t> </a:t>
            </a:r>
            <a:r>
              <a:rPr sz="2200" dirty="0"/>
              <a:t>market</a:t>
            </a:r>
            <a:r>
              <a:rPr sz="2200" spc="-50" dirty="0"/>
              <a:t> </a:t>
            </a:r>
            <a:r>
              <a:rPr sz="2200" dirty="0"/>
              <a:t>should</a:t>
            </a:r>
            <a:r>
              <a:rPr sz="2200" spc="-60" dirty="0"/>
              <a:t> </a:t>
            </a:r>
            <a:r>
              <a:rPr sz="2200" spc="-25" dirty="0"/>
              <a:t>be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3444240" cy="5331460"/>
          </a:xfrm>
          <a:custGeom>
            <a:avLst/>
            <a:gdLst/>
            <a:ahLst/>
            <a:cxnLst/>
            <a:rect l="l" t="t" r="r" b="b"/>
            <a:pathLst>
              <a:path w="3444240" h="5331460">
                <a:moveTo>
                  <a:pt x="3444240" y="0"/>
                </a:moveTo>
                <a:lnTo>
                  <a:pt x="0" y="0"/>
                </a:lnTo>
                <a:lnTo>
                  <a:pt x="0" y="5330952"/>
                </a:lnTo>
                <a:lnTo>
                  <a:pt x="3444240" y="5330952"/>
                </a:lnTo>
                <a:lnTo>
                  <a:pt x="344424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0" y="5330952"/>
                </a:moveTo>
                <a:lnTo>
                  <a:pt x="376427" y="5330952"/>
                </a:lnTo>
                <a:lnTo>
                  <a:pt x="376427" y="0"/>
                </a:lnTo>
                <a:lnTo>
                  <a:pt x="0" y="0"/>
                </a:lnTo>
                <a:lnTo>
                  <a:pt x="0" y="5330952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1724" y="2148966"/>
            <a:ext cx="261429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50" dirty="0">
                <a:solidFill>
                  <a:srgbClr val="FFFFFF"/>
                </a:solidFill>
                <a:latin typeface="Corbel"/>
                <a:cs typeface="Corbel"/>
              </a:rPr>
              <a:t>What</a:t>
            </a:r>
            <a:r>
              <a:rPr sz="3600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Corbel"/>
                <a:cs typeface="Corbel"/>
              </a:rPr>
              <a:t>have</a:t>
            </a:r>
            <a:r>
              <a:rPr sz="36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45" dirty="0">
                <a:solidFill>
                  <a:srgbClr val="FFFFFF"/>
                </a:solidFill>
                <a:latin typeface="Corbel"/>
                <a:cs typeface="Corbel"/>
              </a:rPr>
              <a:t>we </a:t>
            </a:r>
            <a:r>
              <a:rPr sz="3600" spc="-50" dirty="0">
                <a:solidFill>
                  <a:srgbClr val="FFFFFF"/>
                </a:solidFill>
                <a:latin typeface="Corbel"/>
                <a:cs typeface="Corbel"/>
              </a:rPr>
              <a:t>done</a:t>
            </a:r>
            <a:r>
              <a:rPr sz="3600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sz="3600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orbel"/>
                <a:cs typeface="Corbel"/>
              </a:rPr>
              <a:t>far?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724" y="3639692"/>
            <a:ext cx="256857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r>
              <a:rPr sz="32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indoor</a:t>
            </a:r>
            <a:r>
              <a:rPr sz="32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Corbel"/>
                <a:cs typeface="Corbel"/>
              </a:rPr>
              <a:t>market 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events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8498" y="686460"/>
            <a:ext cx="7045325" cy="184277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200"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z="2200" spc="-35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Food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and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non-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food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stalls,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20" dirty="0">
                <a:solidFill>
                  <a:srgbClr val="585858"/>
                </a:solidFill>
                <a:latin typeface="Corbel"/>
                <a:cs typeface="Corbel"/>
              </a:rPr>
              <a:t>indoor,</a:t>
            </a:r>
            <a:r>
              <a:rPr sz="22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outdoor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and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coffee</a:t>
            </a:r>
            <a:r>
              <a:rPr sz="22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truck</a:t>
            </a:r>
            <a:endParaRPr sz="2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200"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z="2200" spc="-35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Great</a:t>
            </a:r>
            <a:r>
              <a:rPr sz="22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attendance</a:t>
            </a:r>
            <a:r>
              <a:rPr sz="2200" spc="-6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(+650,</a:t>
            </a:r>
            <a:r>
              <a:rPr sz="2200" spc="-6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12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stalls;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+700,</a:t>
            </a:r>
            <a:r>
              <a:rPr sz="2200" spc="-6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20" dirty="0">
                <a:solidFill>
                  <a:srgbClr val="585858"/>
                </a:solidFill>
                <a:latin typeface="Corbel"/>
                <a:cs typeface="Corbel"/>
              </a:rPr>
              <a:t>22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stalls,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March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20" dirty="0">
                <a:solidFill>
                  <a:srgbClr val="585858"/>
                </a:solidFill>
                <a:latin typeface="Corbel"/>
                <a:cs typeface="Corbel"/>
              </a:rPr>
              <a:t>???)</a:t>
            </a:r>
            <a:endParaRPr sz="2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200"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z="2200" spc="-30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sz="2200" spc="-20" dirty="0">
                <a:solidFill>
                  <a:srgbClr val="585858"/>
                </a:solidFill>
                <a:latin typeface="Corbel"/>
                <a:cs typeface="Corbel"/>
              </a:rPr>
              <a:t>Positive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feedback</a:t>
            </a:r>
            <a:r>
              <a:rPr sz="22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from</a:t>
            </a:r>
            <a:r>
              <a:rPr sz="22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traders</a:t>
            </a:r>
            <a:endParaRPr sz="2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200"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z="2200" spc="-45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+35</a:t>
            </a:r>
            <a:r>
              <a:rPr sz="22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traders</a:t>
            </a:r>
            <a:r>
              <a:rPr sz="22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registering</a:t>
            </a:r>
            <a:r>
              <a:rPr sz="22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interest</a:t>
            </a:r>
            <a:endParaRPr sz="2200">
              <a:latin typeface="Corbel"/>
              <a:cs typeface="Corbe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45892" y="1577339"/>
            <a:ext cx="9162415" cy="5280660"/>
            <a:chOff x="2945892" y="1577339"/>
            <a:chExt cx="9162415" cy="52806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3816" y="5690616"/>
              <a:ext cx="3553968" cy="9631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8616" y="1577339"/>
              <a:ext cx="3369564" cy="21534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5892" y="2654806"/>
              <a:ext cx="3034284" cy="42031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7652" y="2898647"/>
              <a:ext cx="3639311" cy="2590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758951"/>
            <a:ext cx="3444240" cy="53314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295910">
              <a:lnSpc>
                <a:spcPts val="4105"/>
              </a:lnSpc>
              <a:spcBef>
                <a:spcPts val="2800"/>
              </a:spcBef>
            </a:pPr>
            <a:r>
              <a:rPr sz="3600" spc="-70" dirty="0">
                <a:solidFill>
                  <a:srgbClr val="FFFFFF"/>
                </a:solidFill>
                <a:latin typeface="Corbel"/>
                <a:cs typeface="Corbel"/>
              </a:rPr>
              <a:t>What’s</a:t>
            </a:r>
            <a:r>
              <a:rPr sz="3600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endParaRPr sz="3600">
              <a:latin typeface="Corbel"/>
              <a:cs typeface="Corbel"/>
            </a:endParaRPr>
          </a:p>
          <a:p>
            <a:pPr marL="295910">
              <a:lnSpc>
                <a:spcPts val="4105"/>
              </a:lnSpc>
            </a:pP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progress</a:t>
            </a:r>
            <a:endParaRPr sz="36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3250">
              <a:latin typeface="Corbel"/>
              <a:cs typeface="Corbel"/>
            </a:endParaRPr>
          </a:p>
          <a:p>
            <a:pPr marL="295910" marR="661670">
              <a:lnSpc>
                <a:spcPts val="3460"/>
              </a:lnSpc>
            </a:pPr>
            <a:r>
              <a:rPr sz="3200" spc="-70" dirty="0">
                <a:solidFill>
                  <a:srgbClr val="FFFFFF"/>
                </a:solidFill>
                <a:latin typeface="Corbel"/>
                <a:cs typeface="Corbel"/>
              </a:rPr>
              <a:t>Regular</a:t>
            </a:r>
            <a:r>
              <a:rPr sz="32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market 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(PILOT)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0510" y="1534794"/>
            <a:ext cx="7410450" cy="4135754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10"/>
              </a:spcBef>
            </a:pPr>
            <a:r>
              <a:rPr sz="2400"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z="2400" spc="-100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Start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15</a:t>
            </a:r>
            <a:r>
              <a:rPr sz="2400" baseline="24305" dirty="0">
                <a:solidFill>
                  <a:srgbClr val="585858"/>
                </a:solidFill>
                <a:latin typeface="Corbel"/>
                <a:cs typeface="Corbel"/>
              </a:rPr>
              <a:t>th</a:t>
            </a:r>
            <a:r>
              <a:rPr sz="2400" spc="52" baseline="2430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April</a:t>
            </a:r>
            <a:endParaRPr sz="2400">
              <a:latin typeface="Corbel"/>
              <a:cs typeface="Corbel"/>
            </a:endParaRPr>
          </a:p>
          <a:p>
            <a:pPr marL="38100">
              <a:lnSpc>
                <a:spcPct val="100000"/>
              </a:lnSpc>
              <a:spcBef>
                <a:spcPts val="915"/>
              </a:spcBef>
            </a:pPr>
            <a:r>
              <a:rPr sz="2400"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z="2400" spc="-95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Pilot</a:t>
            </a:r>
            <a:r>
              <a:rPr sz="2400" spc="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for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6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 months</a:t>
            </a:r>
            <a:endParaRPr sz="2400">
              <a:latin typeface="Corbel"/>
              <a:cs typeface="Corbel"/>
            </a:endParaRPr>
          </a:p>
          <a:p>
            <a:pPr marL="38100">
              <a:lnSpc>
                <a:spcPct val="100000"/>
              </a:lnSpc>
              <a:spcBef>
                <a:spcPts val="910"/>
              </a:spcBef>
            </a:pPr>
            <a:r>
              <a:rPr sz="2400"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z="2400" spc="-125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Weekly</a:t>
            </a:r>
            <a:r>
              <a:rPr sz="2400" spc="-7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Sundays</a:t>
            </a:r>
            <a:r>
              <a:rPr sz="24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mornings</a:t>
            </a:r>
            <a:r>
              <a:rPr sz="24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the</a:t>
            </a:r>
            <a:r>
              <a:rPr sz="2400" spc="-9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Green</a:t>
            </a:r>
            <a:endParaRPr sz="2400">
              <a:latin typeface="Corbel"/>
              <a:cs typeface="Corbel"/>
            </a:endParaRPr>
          </a:p>
          <a:p>
            <a:pPr marL="38100">
              <a:lnSpc>
                <a:spcPct val="100000"/>
              </a:lnSpc>
              <a:spcBef>
                <a:spcPts val="915"/>
              </a:spcBef>
            </a:pPr>
            <a:r>
              <a:rPr sz="2400"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z="2400" spc="-114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Phase</a:t>
            </a:r>
            <a:r>
              <a:rPr sz="24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1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(volunteer</a:t>
            </a:r>
            <a:r>
              <a:rPr sz="2400" spc="-20" dirty="0">
                <a:solidFill>
                  <a:srgbClr val="585858"/>
                </a:solidFill>
                <a:latin typeface="Corbel"/>
                <a:cs typeface="Corbel"/>
              </a:rPr>
              <a:t> run)</a:t>
            </a:r>
            <a:endParaRPr sz="2400">
              <a:latin typeface="Corbel"/>
              <a:cs typeface="Corbel"/>
            </a:endParaRPr>
          </a:p>
          <a:p>
            <a:pPr marL="540385">
              <a:lnSpc>
                <a:spcPct val="100000"/>
              </a:lnSpc>
              <a:spcBef>
                <a:spcPts val="55"/>
              </a:spcBef>
            </a:pPr>
            <a:r>
              <a:rPr sz="2200"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z="2200" spc="-25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Small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number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of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stalls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selling</a:t>
            </a:r>
            <a:r>
              <a:rPr sz="22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food,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focus</a:t>
            </a:r>
            <a:r>
              <a:rPr sz="22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on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daily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basics</a:t>
            </a:r>
            <a:endParaRPr sz="2200">
              <a:latin typeface="Corbel"/>
              <a:cs typeface="Corbel"/>
            </a:endParaRPr>
          </a:p>
          <a:p>
            <a:pPr marL="723900" marR="207010" indent="-182880">
              <a:lnSpc>
                <a:spcPts val="2380"/>
              </a:lnSpc>
              <a:spcBef>
                <a:spcPts val="630"/>
              </a:spcBef>
            </a:pPr>
            <a:r>
              <a:rPr sz="2200"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z="2200" spc="-45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Monthly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indoor</a:t>
            </a:r>
            <a:r>
              <a:rPr sz="22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markets</a:t>
            </a:r>
            <a:r>
              <a:rPr sz="22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with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greater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variety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of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food</a:t>
            </a:r>
            <a:r>
              <a:rPr sz="2200" spc="-6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25" dirty="0">
                <a:solidFill>
                  <a:srgbClr val="585858"/>
                </a:solidFill>
                <a:latin typeface="Corbel"/>
                <a:cs typeface="Corbel"/>
              </a:rPr>
              <a:t>and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non-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food</a:t>
            </a:r>
            <a:r>
              <a:rPr sz="22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and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craft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stalls</a:t>
            </a:r>
            <a:endParaRPr sz="2200">
              <a:latin typeface="Corbel"/>
              <a:cs typeface="Corbel"/>
            </a:endParaRPr>
          </a:p>
          <a:p>
            <a:pPr marL="38100">
              <a:lnSpc>
                <a:spcPct val="100000"/>
              </a:lnSpc>
              <a:spcBef>
                <a:spcPts val="1155"/>
              </a:spcBef>
            </a:pPr>
            <a:r>
              <a:rPr sz="2400"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z="2400" spc="-110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Phase 2</a:t>
            </a:r>
            <a:r>
              <a:rPr sz="24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(market</a:t>
            </a:r>
            <a:r>
              <a:rPr sz="24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manager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–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not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 before</a:t>
            </a:r>
            <a:r>
              <a:rPr sz="2400" spc="-1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August)</a:t>
            </a:r>
            <a:endParaRPr sz="2400">
              <a:latin typeface="Corbel"/>
              <a:cs typeface="Corbel"/>
            </a:endParaRPr>
          </a:p>
          <a:p>
            <a:pPr marL="540385">
              <a:lnSpc>
                <a:spcPts val="2510"/>
              </a:lnSpc>
              <a:spcBef>
                <a:spcPts val="60"/>
              </a:spcBef>
            </a:pPr>
            <a:r>
              <a:rPr sz="2200"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z="2200" spc="-35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Expansion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of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weekly</a:t>
            </a:r>
            <a:r>
              <a:rPr sz="22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outdoor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market</a:t>
            </a:r>
            <a:r>
              <a:rPr sz="22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to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have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more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variety</a:t>
            </a:r>
            <a:endParaRPr sz="2200">
              <a:latin typeface="Corbel"/>
              <a:cs typeface="Corbel"/>
            </a:endParaRPr>
          </a:p>
          <a:p>
            <a:pPr marL="723900">
              <a:lnSpc>
                <a:spcPts val="2510"/>
              </a:lnSpc>
            </a:pP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of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stalls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frequently</a:t>
            </a:r>
            <a:endParaRPr sz="2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3816" y="5690615"/>
            <a:ext cx="3553968" cy="9631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21530" y="758951"/>
            <a:ext cx="8070850" cy="5895340"/>
            <a:chOff x="4121530" y="758951"/>
            <a:chExt cx="8070850" cy="5895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3815" y="5690616"/>
              <a:ext cx="3553968" cy="9631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1530" y="2090057"/>
              <a:ext cx="5069137" cy="35701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8493" y="3333586"/>
              <a:ext cx="228379" cy="1998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57291" y="341150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64730" y="0"/>
                  </a:moveTo>
                  <a:lnTo>
                    <a:pt x="0" y="53409"/>
                  </a:lnTo>
                  <a:lnTo>
                    <a:pt x="53830" y="118289"/>
                  </a:lnTo>
                  <a:lnTo>
                    <a:pt x="118561" y="64880"/>
                  </a:lnTo>
                  <a:lnTo>
                    <a:pt x="6473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7291" y="341150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64730" y="0"/>
                  </a:moveTo>
                  <a:lnTo>
                    <a:pt x="118561" y="64880"/>
                  </a:lnTo>
                  <a:lnTo>
                    <a:pt x="53830" y="118289"/>
                  </a:lnTo>
                  <a:lnTo>
                    <a:pt x="0" y="53409"/>
                  </a:lnTo>
                  <a:lnTo>
                    <a:pt x="64730" y="0"/>
                  </a:lnTo>
                  <a:close/>
                </a:path>
              </a:pathLst>
            </a:custGeom>
            <a:ln w="7457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0440" y="3450912"/>
              <a:ext cx="46355" cy="44450"/>
            </a:xfrm>
            <a:custGeom>
              <a:avLst/>
              <a:gdLst/>
              <a:ahLst/>
              <a:cxnLst/>
              <a:rect l="l" t="t" r="r" b="b"/>
              <a:pathLst>
                <a:path w="46354" h="44450">
                  <a:moveTo>
                    <a:pt x="31805" y="0"/>
                  </a:moveTo>
                  <a:lnTo>
                    <a:pt x="27624" y="372"/>
                  </a:lnTo>
                  <a:lnTo>
                    <a:pt x="25235" y="1191"/>
                  </a:lnTo>
                  <a:lnTo>
                    <a:pt x="22622" y="2607"/>
                  </a:lnTo>
                  <a:lnTo>
                    <a:pt x="26952" y="10056"/>
                  </a:lnTo>
                  <a:lnTo>
                    <a:pt x="28669" y="8864"/>
                  </a:lnTo>
                  <a:lnTo>
                    <a:pt x="30386" y="8417"/>
                  </a:lnTo>
                  <a:lnTo>
                    <a:pt x="37181" y="13110"/>
                  </a:lnTo>
                  <a:lnTo>
                    <a:pt x="36957" y="15791"/>
                  </a:lnTo>
                  <a:lnTo>
                    <a:pt x="36285" y="16983"/>
                  </a:lnTo>
                  <a:lnTo>
                    <a:pt x="33522" y="19218"/>
                  </a:lnTo>
                  <a:lnTo>
                    <a:pt x="31954" y="19739"/>
                  </a:lnTo>
                  <a:lnTo>
                    <a:pt x="28520" y="19143"/>
                  </a:lnTo>
                  <a:lnTo>
                    <a:pt x="26877" y="18026"/>
                  </a:lnTo>
                  <a:lnTo>
                    <a:pt x="25384" y="16089"/>
                  </a:lnTo>
                  <a:lnTo>
                    <a:pt x="18889" y="20112"/>
                  </a:lnTo>
                  <a:lnTo>
                    <a:pt x="23742" y="25847"/>
                  </a:lnTo>
                  <a:lnTo>
                    <a:pt x="23219" y="29497"/>
                  </a:lnTo>
                  <a:lnTo>
                    <a:pt x="22174" y="31136"/>
                  </a:lnTo>
                  <a:lnTo>
                    <a:pt x="18515" y="34190"/>
                  </a:lnTo>
                  <a:lnTo>
                    <a:pt x="16649" y="34935"/>
                  </a:lnTo>
                  <a:lnTo>
                    <a:pt x="12767" y="34786"/>
                  </a:lnTo>
                  <a:lnTo>
                    <a:pt x="11124" y="33967"/>
                  </a:lnTo>
                  <a:lnTo>
                    <a:pt x="8809" y="31136"/>
                  </a:lnTo>
                  <a:lnTo>
                    <a:pt x="8287" y="29646"/>
                  </a:lnTo>
                  <a:lnTo>
                    <a:pt x="8586" y="26145"/>
                  </a:lnTo>
                  <a:lnTo>
                    <a:pt x="9407" y="24507"/>
                  </a:lnTo>
                  <a:lnTo>
                    <a:pt x="10975" y="22793"/>
                  </a:lnTo>
                  <a:lnTo>
                    <a:pt x="4479" y="16685"/>
                  </a:lnTo>
                  <a:lnTo>
                    <a:pt x="1642" y="19590"/>
                  </a:lnTo>
                  <a:lnTo>
                    <a:pt x="223" y="22942"/>
                  </a:lnTo>
                  <a:lnTo>
                    <a:pt x="0" y="30540"/>
                  </a:lnTo>
                  <a:lnTo>
                    <a:pt x="1343" y="34116"/>
                  </a:lnTo>
                  <a:lnTo>
                    <a:pt x="7018" y="40969"/>
                  </a:lnTo>
                  <a:lnTo>
                    <a:pt x="10601" y="42980"/>
                  </a:lnTo>
                  <a:lnTo>
                    <a:pt x="19113" y="43948"/>
                  </a:lnTo>
                  <a:lnTo>
                    <a:pt x="22920" y="42831"/>
                  </a:lnTo>
                  <a:lnTo>
                    <a:pt x="28371" y="38287"/>
                  </a:lnTo>
                  <a:lnTo>
                    <a:pt x="29789" y="36127"/>
                  </a:lnTo>
                  <a:lnTo>
                    <a:pt x="30834" y="30913"/>
                  </a:lnTo>
                  <a:lnTo>
                    <a:pt x="30461" y="28380"/>
                  </a:lnTo>
                  <a:lnTo>
                    <a:pt x="29117" y="25922"/>
                  </a:lnTo>
                  <a:lnTo>
                    <a:pt x="34045" y="27859"/>
                  </a:lnTo>
                  <a:lnTo>
                    <a:pt x="45841" y="13184"/>
                  </a:lnTo>
                  <a:lnTo>
                    <a:pt x="44647" y="9460"/>
                  </a:lnTo>
                  <a:lnTo>
                    <a:pt x="40092" y="3947"/>
                  </a:lnTo>
                  <a:lnTo>
                    <a:pt x="38151" y="2458"/>
                  </a:lnTo>
                  <a:lnTo>
                    <a:pt x="36061" y="1415"/>
                  </a:lnTo>
                  <a:lnTo>
                    <a:pt x="33896" y="446"/>
                  </a:lnTo>
                  <a:lnTo>
                    <a:pt x="31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41284" y="351765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64730" y="0"/>
                  </a:moveTo>
                  <a:lnTo>
                    <a:pt x="0" y="53409"/>
                  </a:lnTo>
                  <a:lnTo>
                    <a:pt x="53830" y="118289"/>
                  </a:lnTo>
                  <a:lnTo>
                    <a:pt x="118561" y="64880"/>
                  </a:lnTo>
                  <a:lnTo>
                    <a:pt x="6473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1284" y="351765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64730" y="0"/>
                  </a:moveTo>
                  <a:lnTo>
                    <a:pt x="118561" y="64880"/>
                  </a:lnTo>
                  <a:lnTo>
                    <a:pt x="53830" y="118289"/>
                  </a:lnTo>
                  <a:lnTo>
                    <a:pt x="0" y="53409"/>
                  </a:lnTo>
                  <a:lnTo>
                    <a:pt x="64730" y="0"/>
                  </a:lnTo>
                  <a:close/>
                </a:path>
              </a:pathLst>
            </a:custGeom>
            <a:ln w="7457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75703" y="3566147"/>
              <a:ext cx="48260" cy="36830"/>
            </a:xfrm>
            <a:custGeom>
              <a:avLst/>
              <a:gdLst/>
              <a:ahLst/>
              <a:cxnLst/>
              <a:rect l="l" t="t" r="r" b="b"/>
              <a:pathLst>
                <a:path w="48259" h="36829">
                  <a:moveTo>
                    <a:pt x="43079" y="0"/>
                  </a:moveTo>
                  <a:lnTo>
                    <a:pt x="6271" y="3426"/>
                  </a:lnTo>
                  <a:lnTo>
                    <a:pt x="0" y="8566"/>
                  </a:lnTo>
                  <a:lnTo>
                    <a:pt x="12543" y="23687"/>
                  </a:lnTo>
                  <a:lnTo>
                    <a:pt x="5076" y="29795"/>
                  </a:lnTo>
                  <a:lnTo>
                    <a:pt x="10825" y="36723"/>
                  </a:lnTo>
                  <a:lnTo>
                    <a:pt x="18291" y="30540"/>
                  </a:lnTo>
                  <a:lnTo>
                    <a:pt x="27588" y="30540"/>
                  </a:lnTo>
                  <a:lnTo>
                    <a:pt x="28296" y="29944"/>
                  </a:lnTo>
                  <a:lnTo>
                    <a:pt x="24488" y="25401"/>
                  </a:lnTo>
                  <a:lnTo>
                    <a:pt x="32778" y="18547"/>
                  </a:lnTo>
                  <a:lnTo>
                    <a:pt x="18814" y="18547"/>
                  </a:lnTo>
                  <a:lnTo>
                    <a:pt x="11796" y="10056"/>
                  </a:lnTo>
                  <a:lnTo>
                    <a:pt x="31506" y="8044"/>
                  </a:lnTo>
                  <a:lnTo>
                    <a:pt x="45483" y="8044"/>
                  </a:lnTo>
                  <a:lnTo>
                    <a:pt x="48006" y="5959"/>
                  </a:lnTo>
                  <a:lnTo>
                    <a:pt x="43079" y="0"/>
                  </a:lnTo>
                  <a:close/>
                </a:path>
                <a:path w="48259" h="36829">
                  <a:moveTo>
                    <a:pt x="27588" y="30540"/>
                  </a:moveTo>
                  <a:lnTo>
                    <a:pt x="18291" y="30540"/>
                  </a:lnTo>
                  <a:lnTo>
                    <a:pt x="22099" y="35159"/>
                  </a:lnTo>
                  <a:lnTo>
                    <a:pt x="27588" y="30540"/>
                  </a:lnTo>
                  <a:close/>
                </a:path>
                <a:path w="48259" h="36829">
                  <a:moveTo>
                    <a:pt x="45483" y="8044"/>
                  </a:moveTo>
                  <a:lnTo>
                    <a:pt x="31506" y="8044"/>
                  </a:lnTo>
                  <a:lnTo>
                    <a:pt x="18814" y="18547"/>
                  </a:lnTo>
                  <a:lnTo>
                    <a:pt x="32778" y="18547"/>
                  </a:lnTo>
                  <a:lnTo>
                    <a:pt x="45483" y="80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7144" y="3631996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64730" y="0"/>
                  </a:moveTo>
                  <a:lnTo>
                    <a:pt x="0" y="53409"/>
                  </a:lnTo>
                  <a:lnTo>
                    <a:pt x="53830" y="118289"/>
                  </a:lnTo>
                  <a:lnTo>
                    <a:pt x="118561" y="64880"/>
                  </a:lnTo>
                  <a:lnTo>
                    <a:pt x="6473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27144" y="3631996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64730" y="0"/>
                  </a:moveTo>
                  <a:lnTo>
                    <a:pt x="118561" y="64880"/>
                  </a:lnTo>
                  <a:lnTo>
                    <a:pt x="53830" y="118289"/>
                  </a:lnTo>
                  <a:lnTo>
                    <a:pt x="0" y="53409"/>
                  </a:lnTo>
                  <a:lnTo>
                    <a:pt x="64730" y="0"/>
                  </a:lnTo>
                  <a:close/>
                </a:path>
              </a:pathLst>
            </a:custGeom>
            <a:ln w="7457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60518" y="3670806"/>
              <a:ext cx="50800" cy="45085"/>
            </a:xfrm>
            <a:custGeom>
              <a:avLst/>
              <a:gdLst/>
              <a:ahLst/>
              <a:cxnLst/>
              <a:rect l="l" t="t" r="r" b="b"/>
              <a:pathLst>
                <a:path w="50800" h="45085">
                  <a:moveTo>
                    <a:pt x="35015" y="0"/>
                  </a:moveTo>
                  <a:lnTo>
                    <a:pt x="12692" y="12290"/>
                  </a:lnTo>
                  <a:lnTo>
                    <a:pt x="16649" y="18771"/>
                  </a:lnTo>
                  <a:lnTo>
                    <a:pt x="19785" y="18920"/>
                  </a:lnTo>
                  <a:lnTo>
                    <a:pt x="22174" y="19963"/>
                  </a:lnTo>
                  <a:lnTo>
                    <a:pt x="25235" y="23613"/>
                  </a:lnTo>
                  <a:lnTo>
                    <a:pt x="25758" y="25401"/>
                  </a:lnTo>
                  <a:lnTo>
                    <a:pt x="25160" y="29348"/>
                  </a:lnTo>
                  <a:lnTo>
                    <a:pt x="23891" y="31285"/>
                  </a:lnTo>
                  <a:lnTo>
                    <a:pt x="19187" y="35159"/>
                  </a:lnTo>
                  <a:lnTo>
                    <a:pt x="16948" y="36127"/>
                  </a:lnTo>
                  <a:lnTo>
                    <a:pt x="12841" y="36053"/>
                  </a:lnTo>
                  <a:lnTo>
                    <a:pt x="11199" y="35308"/>
                  </a:lnTo>
                  <a:lnTo>
                    <a:pt x="8884" y="32552"/>
                  </a:lnTo>
                  <a:lnTo>
                    <a:pt x="8436" y="30987"/>
                  </a:lnTo>
                  <a:lnTo>
                    <a:pt x="8660" y="27486"/>
                  </a:lnTo>
                  <a:lnTo>
                    <a:pt x="9407" y="25847"/>
                  </a:lnTo>
                  <a:lnTo>
                    <a:pt x="10825" y="24283"/>
                  </a:lnTo>
                  <a:lnTo>
                    <a:pt x="4255" y="17877"/>
                  </a:lnTo>
                  <a:lnTo>
                    <a:pt x="1493" y="20857"/>
                  </a:lnTo>
                  <a:lnTo>
                    <a:pt x="74" y="24134"/>
                  </a:lnTo>
                  <a:lnTo>
                    <a:pt x="0" y="31509"/>
                  </a:lnTo>
                  <a:lnTo>
                    <a:pt x="1343" y="35010"/>
                  </a:lnTo>
                  <a:lnTo>
                    <a:pt x="7764" y="42682"/>
                  </a:lnTo>
                  <a:lnTo>
                    <a:pt x="12169" y="44693"/>
                  </a:lnTo>
                  <a:lnTo>
                    <a:pt x="21278" y="44172"/>
                  </a:lnTo>
                  <a:lnTo>
                    <a:pt x="24712" y="42831"/>
                  </a:lnTo>
                  <a:lnTo>
                    <a:pt x="31432" y="37319"/>
                  </a:lnTo>
                  <a:lnTo>
                    <a:pt x="33522" y="33743"/>
                  </a:lnTo>
                  <a:lnTo>
                    <a:pt x="34493" y="25624"/>
                  </a:lnTo>
                  <a:lnTo>
                    <a:pt x="33373" y="21974"/>
                  </a:lnTo>
                  <a:lnTo>
                    <a:pt x="29416" y="17207"/>
                  </a:lnTo>
                  <a:lnTo>
                    <a:pt x="27699" y="15940"/>
                  </a:lnTo>
                  <a:lnTo>
                    <a:pt x="25608" y="14972"/>
                  </a:lnTo>
                  <a:lnTo>
                    <a:pt x="32776" y="10875"/>
                  </a:lnTo>
                  <a:lnTo>
                    <a:pt x="43900" y="24283"/>
                  </a:lnTo>
                  <a:lnTo>
                    <a:pt x="50545" y="18771"/>
                  </a:lnTo>
                  <a:lnTo>
                    <a:pt x="35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31670" y="3765333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64730" y="0"/>
                  </a:moveTo>
                  <a:lnTo>
                    <a:pt x="0" y="53409"/>
                  </a:lnTo>
                  <a:lnTo>
                    <a:pt x="53830" y="118289"/>
                  </a:lnTo>
                  <a:lnTo>
                    <a:pt x="118561" y="64880"/>
                  </a:lnTo>
                  <a:lnTo>
                    <a:pt x="6473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1670" y="3765333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64730" y="0"/>
                  </a:moveTo>
                  <a:lnTo>
                    <a:pt x="118561" y="64880"/>
                  </a:lnTo>
                  <a:lnTo>
                    <a:pt x="53830" y="118289"/>
                  </a:lnTo>
                  <a:lnTo>
                    <a:pt x="0" y="53409"/>
                  </a:lnTo>
                  <a:lnTo>
                    <a:pt x="64730" y="0"/>
                  </a:lnTo>
                  <a:close/>
                </a:path>
              </a:pathLst>
            </a:custGeom>
            <a:ln w="7457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65491" y="3806452"/>
              <a:ext cx="46355" cy="43180"/>
            </a:xfrm>
            <a:custGeom>
              <a:avLst/>
              <a:gdLst/>
              <a:ahLst/>
              <a:cxnLst/>
              <a:rect l="l" t="t" r="r" b="b"/>
              <a:pathLst>
                <a:path w="46354" h="43179">
                  <a:moveTo>
                    <a:pt x="24936" y="0"/>
                  </a:moveTo>
                  <a:lnTo>
                    <a:pt x="0" y="28604"/>
                  </a:lnTo>
                  <a:lnTo>
                    <a:pt x="1045" y="32924"/>
                  </a:lnTo>
                  <a:lnTo>
                    <a:pt x="4181" y="36648"/>
                  </a:lnTo>
                  <a:lnTo>
                    <a:pt x="7092" y="40150"/>
                  </a:lnTo>
                  <a:lnTo>
                    <a:pt x="10601" y="42012"/>
                  </a:lnTo>
                  <a:lnTo>
                    <a:pt x="14708" y="42384"/>
                  </a:lnTo>
                  <a:lnTo>
                    <a:pt x="18814" y="42682"/>
                  </a:lnTo>
                  <a:lnTo>
                    <a:pt x="22771" y="41267"/>
                  </a:lnTo>
                  <a:lnTo>
                    <a:pt x="26579" y="38138"/>
                  </a:lnTo>
                  <a:lnTo>
                    <a:pt x="30162" y="35233"/>
                  </a:lnTo>
                  <a:lnTo>
                    <a:pt x="30763" y="34190"/>
                  </a:lnTo>
                  <a:lnTo>
                    <a:pt x="16350" y="34190"/>
                  </a:lnTo>
                  <a:lnTo>
                    <a:pt x="14633" y="34116"/>
                  </a:lnTo>
                  <a:lnTo>
                    <a:pt x="12841" y="34116"/>
                  </a:lnTo>
                  <a:lnTo>
                    <a:pt x="11423" y="33445"/>
                  </a:lnTo>
                  <a:lnTo>
                    <a:pt x="10377" y="32105"/>
                  </a:lnTo>
                  <a:lnTo>
                    <a:pt x="9257" y="30764"/>
                  </a:lnTo>
                  <a:lnTo>
                    <a:pt x="8933" y="29274"/>
                  </a:lnTo>
                  <a:lnTo>
                    <a:pt x="8964" y="28604"/>
                  </a:lnTo>
                  <a:lnTo>
                    <a:pt x="9631" y="24879"/>
                  </a:lnTo>
                  <a:lnTo>
                    <a:pt x="30648" y="18398"/>
                  </a:lnTo>
                  <a:lnTo>
                    <a:pt x="27624" y="14748"/>
                  </a:lnTo>
                  <a:lnTo>
                    <a:pt x="24787" y="13408"/>
                  </a:lnTo>
                  <a:lnTo>
                    <a:pt x="21203" y="13333"/>
                  </a:lnTo>
                  <a:lnTo>
                    <a:pt x="25683" y="10130"/>
                  </a:lnTo>
                  <a:lnTo>
                    <a:pt x="29043" y="8491"/>
                  </a:lnTo>
                  <a:lnTo>
                    <a:pt x="31208" y="8342"/>
                  </a:lnTo>
                  <a:lnTo>
                    <a:pt x="33448" y="8268"/>
                  </a:lnTo>
                  <a:lnTo>
                    <a:pt x="44397" y="8268"/>
                  </a:lnTo>
                  <a:lnTo>
                    <a:pt x="42631" y="6108"/>
                  </a:lnTo>
                  <a:lnTo>
                    <a:pt x="39271" y="2085"/>
                  </a:lnTo>
                  <a:lnTo>
                    <a:pt x="35090" y="74"/>
                  </a:lnTo>
                  <a:lnTo>
                    <a:pt x="30013" y="74"/>
                  </a:lnTo>
                  <a:lnTo>
                    <a:pt x="24936" y="0"/>
                  </a:lnTo>
                  <a:close/>
                </a:path>
                <a:path w="46354" h="43179">
                  <a:moveTo>
                    <a:pt x="30648" y="18398"/>
                  </a:moveTo>
                  <a:lnTo>
                    <a:pt x="17321" y="18398"/>
                  </a:lnTo>
                  <a:lnTo>
                    <a:pt x="19187" y="18473"/>
                  </a:lnTo>
                  <a:lnTo>
                    <a:pt x="21054" y="18473"/>
                  </a:lnTo>
                  <a:lnTo>
                    <a:pt x="22547" y="19218"/>
                  </a:lnTo>
                  <a:lnTo>
                    <a:pt x="23667" y="20559"/>
                  </a:lnTo>
                  <a:lnTo>
                    <a:pt x="24787" y="21974"/>
                  </a:lnTo>
                  <a:lnTo>
                    <a:pt x="25031" y="22868"/>
                  </a:lnTo>
                  <a:lnTo>
                    <a:pt x="25115" y="24209"/>
                  </a:lnTo>
                  <a:lnTo>
                    <a:pt x="24862" y="25475"/>
                  </a:lnTo>
                  <a:lnTo>
                    <a:pt x="24563" y="27337"/>
                  </a:lnTo>
                  <a:lnTo>
                    <a:pt x="23144" y="29274"/>
                  </a:lnTo>
                  <a:lnTo>
                    <a:pt x="18441" y="33222"/>
                  </a:lnTo>
                  <a:lnTo>
                    <a:pt x="16350" y="34190"/>
                  </a:lnTo>
                  <a:lnTo>
                    <a:pt x="30763" y="34190"/>
                  </a:lnTo>
                  <a:lnTo>
                    <a:pt x="32178" y="31732"/>
                  </a:lnTo>
                  <a:lnTo>
                    <a:pt x="33165" y="24209"/>
                  </a:lnTo>
                  <a:lnTo>
                    <a:pt x="33181" y="23613"/>
                  </a:lnTo>
                  <a:lnTo>
                    <a:pt x="32253" y="20335"/>
                  </a:lnTo>
                  <a:lnTo>
                    <a:pt x="30648" y="18398"/>
                  </a:lnTo>
                  <a:close/>
                </a:path>
                <a:path w="46354" h="43179">
                  <a:moveTo>
                    <a:pt x="44397" y="8268"/>
                  </a:moveTo>
                  <a:lnTo>
                    <a:pt x="33448" y="8268"/>
                  </a:lnTo>
                  <a:lnTo>
                    <a:pt x="35165" y="9013"/>
                  </a:lnTo>
                  <a:lnTo>
                    <a:pt x="36434" y="10503"/>
                  </a:lnTo>
                  <a:lnTo>
                    <a:pt x="37330" y="11620"/>
                  </a:lnTo>
                  <a:lnTo>
                    <a:pt x="37778" y="12812"/>
                  </a:lnTo>
                  <a:lnTo>
                    <a:pt x="37629" y="15344"/>
                  </a:lnTo>
                  <a:lnTo>
                    <a:pt x="36882" y="16685"/>
                  </a:lnTo>
                  <a:lnTo>
                    <a:pt x="35613" y="17952"/>
                  </a:lnTo>
                  <a:lnTo>
                    <a:pt x="42108" y="24209"/>
                  </a:lnTo>
                  <a:lnTo>
                    <a:pt x="44647" y="21229"/>
                  </a:lnTo>
                  <a:lnTo>
                    <a:pt x="45892" y="18398"/>
                  </a:lnTo>
                  <a:lnTo>
                    <a:pt x="45996" y="17952"/>
                  </a:lnTo>
                  <a:lnTo>
                    <a:pt x="45953" y="11620"/>
                  </a:lnTo>
                  <a:lnTo>
                    <a:pt x="44945" y="8938"/>
                  </a:lnTo>
                  <a:lnTo>
                    <a:pt x="44397" y="82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8493" y="3606666"/>
              <a:ext cx="126019" cy="12574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10582" y="3785073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64730" y="0"/>
                  </a:moveTo>
                  <a:lnTo>
                    <a:pt x="0" y="53409"/>
                  </a:lnTo>
                  <a:lnTo>
                    <a:pt x="53830" y="118289"/>
                  </a:lnTo>
                  <a:lnTo>
                    <a:pt x="118561" y="64880"/>
                  </a:lnTo>
                  <a:lnTo>
                    <a:pt x="6473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10582" y="3785073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64730" y="0"/>
                  </a:moveTo>
                  <a:lnTo>
                    <a:pt x="118561" y="64880"/>
                  </a:lnTo>
                  <a:lnTo>
                    <a:pt x="53830" y="118289"/>
                  </a:lnTo>
                  <a:lnTo>
                    <a:pt x="0" y="53409"/>
                  </a:lnTo>
                  <a:lnTo>
                    <a:pt x="64730" y="0"/>
                  </a:lnTo>
                  <a:close/>
                </a:path>
              </a:pathLst>
            </a:custGeom>
            <a:ln w="7457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43763" y="3824329"/>
              <a:ext cx="46355" cy="44450"/>
            </a:xfrm>
            <a:custGeom>
              <a:avLst/>
              <a:gdLst/>
              <a:ahLst/>
              <a:cxnLst/>
              <a:rect l="l" t="t" r="r" b="b"/>
              <a:pathLst>
                <a:path w="46354" h="44450">
                  <a:moveTo>
                    <a:pt x="14601" y="12886"/>
                  </a:moveTo>
                  <a:lnTo>
                    <a:pt x="0" y="26145"/>
                  </a:lnTo>
                  <a:lnTo>
                    <a:pt x="117" y="31062"/>
                  </a:lnTo>
                  <a:lnTo>
                    <a:pt x="18708" y="44395"/>
                  </a:lnTo>
                  <a:lnTo>
                    <a:pt x="22366" y="43204"/>
                  </a:lnTo>
                  <a:lnTo>
                    <a:pt x="27891" y="38660"/>
                  </a:lnTo>
                  <a:lnTo>
                    <a:pt x="29235" y="36648"/>
                  </a:lnTo>
                  <a:lnTo>
                    <a:pt x="29585" y="35531"/>
                  </a:lnTo>
                  <a:lnTo>
                    <a:pt x="16393" y="35531"/>
                  </a:lnTo>
                  <a:lnTo>
                    <a:pt x="12660" y="35382"/>
                  </a:lnTo>
                  <a:lnTo>
                    <a:pt x="11167" y="34563"/>
                  </a:lnTo>
                  <a:lnTo>
                    <a:pt x="8703" y="31658"/>
                  </a:lnTo>
                  <a:lnTo>
                    <a:pt x="8203" y="30019"/>
                  </a:lnTo>
                  <a:lnTo>
                    <a:pt x="8274" y="29348"/>
                  </a:lnTo>
                  <a:lnTo>
                    <a:pt x="31251" y="20633"/>
                  </a:lnTo>
                  <a:lnTo>
                    <a:pt x="29758" y="20484"/>
                  </a:lnTo>
                  <a:lnTo>
                    <a:pt x="28488" y="19739"/>
                  </a:lnTo>
                  <a:lnTo>
                    <a:pt x="26248" y="17058"/>
                  </a:lnTo>
                  <a:lnTo>
                    <a:pt x="25801" y="15717"/>
                  </a:lnTo>
                  <a:lnTo>
                    <a:pt x="25898" y="14748"/>
                  </a:lnTo>
                  <a:lnTo>
                    <a:pt x="19828" y="14748"/>
                  </a:lnTo>
                  <a:lnTo>
                    <a:pt x="17215" y="13333"/>
                  </a:lnTo>
                  <a:lnTo>
                    <a:pt x="14601" y="12886"/>
                  </a:lnTo>
                  <a:close/>
                </a:path>
                <a:path w="46354" h="44450">
                  <a:moveTo>
                    <a:pt x="31251" y="20633"/>
                  </a:moveTo>
                  <a:lnTo>
                    <a:pt x="18633" y="20633"/>
                  </a:lnTo>
                  <a:lnTo>
                    <a:pt x="20350" y="21453"/>
                  </a:lnTo>
                  <a:lnTo>
                    <a:pt x="23038" y="24730"/>
                  </a:lnTo>
                  <a:lnTo>
                    <a:pt x="23425" y="26145"/>
                  </a:lnTo>
                  <a:lnTo>
                    <a:pt x="23459" y="26592"/>
                  </a:lnTo>
                  <a:lnTo>
                    <a:pt x="23038" y="30019"/>
                  </a:lnTo>
                  <a:lnTo>
                    <a:pt x="21993" y="31658"/>
                  </a:lnTo>
                  <a:lnTo>
                    <a:pt x="20276" y="33147"/>
                  </a:lnTo>
                  <a:lnTo>
                    <a:pt x="18334" y="34786"/>
                  </a:lnTo>
                  <a:lnTo>
                    <a:pt x="16393" y="35531"/>
                  </a:lnTo>
                  <a:lnTo>
                    <a:pt x="29585" y="35531"/>
                  </a:lnTo>
                  <a:lnTo>
                    <a:pt x="29982" y="34265"/>
                  </a:lnTo>
                  <a:lnTo>
                    <a:pt x="30653" y="31881"/>
                  </a:lnTo>
                  <a:lnTo>
                    <a:pt x="30579" y="29348"/>
                  </a:lnTo>
                  <a:lnTo>
                    <a:pt x="29683" y="26592"/>
                  </a:lnTo>
                  <a:lnTo>
                    <a:pt x="40106" y="26592"/>
                  </a:lnTo>
                  <a:lnTo>
                    <a:pt x="44316" y="23091"/>
                  </a:lnTo>
                  <a:lnTo>
                    <a:pt x="45535" y="20782"/>
                  </a:lnTo>
                  <a:lnTo>
                    <a:pt x="32744" y="20782"/>
                  </a:lnTo>
                  <a:lnTo>
                    <a:pt x="31251" y="20633"/>
                  </a:lnTo>
                  <a:close/>
                </a:path>
                <a:path w="46354" h="44450">
                  <a:moveTo>
                    <a:pt x="40106" y="26592"/>
                  </a:moveTo>
                  <a:lnTo>
                    <a:pt x="29683" y="26592"/>
                  </a:lnTo>
                  <a:lnTo>
                    <a:pt x="31773" y="27635"/>
                  </a:lnTo>
                  <a:lnTo>
                    <a:pt x="33789" y="28008"/>
                  </a:lnTo>
                  <a:lnTo>
                    <a:pt x="35880" y="27859"/>
                  </a:lnTo>
                  <a:lnTo>
                    <a:pt x="37970" y="27635"/>
                  </a:lnTo>
                  <a:lnTo>
                    <a:pt x="39837" y="26816"/>
                  </a:lnTo>
                  <a:lnTo>
                    <a:pt x="40106" y="26592"/>
                  </a:lnTo>
                  <a:close/>
                </a:path>
                <a:path w="46354" h="44450">
                  <a:moveTo>
                    <a:pt x="43848" y="8715"/>
                  </a:moveTo>
                  <a:lnTo>
                    <a:pt x="30952" y="8715"/>
                  </a:lnTo>
                  <a:lnTo>
                    <a:pt x="33939" y="9013"/>
                  </a:lnTo>
                  <a:lnTo>
                    <a:pt x="35208" y="9758"/>
                  </a:lnTo>
                  <a:lnTo>
                    <a:pt x="37448" y="12439"/>
                  </a:lnTo>
                  <a:lnTo>
                    <a:pt x="37746" y="13333"/>
                  </a:lnTo>
                  <a:lnTo>
                    <a:pt x="37851" y="14227"/>
                  </a:lnTo>
                  <a:lnTo>
                    <a:pt x="37746" y="15270"/>
                  </a:lnTo>
                  <a:lnTo>
                    <a:pt x="37628" y="16834"/>
                  </a:lnTo>
                  <a:lnTo>
                    <a:pt x="36925" y="18026"/>
                  </a:lnTo>
                  <a:lnTo>
                    <a:pt x="35581" y="19143"/>
                  </a:lnTo>
                  <a:lnTo>
                    <a:pt x="34163" y="20261"/>
                  </a:lnTo>
                  <a:lnTo>
                    <a:pt x="32744" y="20782"/>
                  </a:lnTo>
                  <a:lnTo>
                    <a:pt x="45535" y="20782"/>
                  </a:lnTo>
                  <a:lnTo>
                    <a:pt x="45810" y="20261"/>
                  </a:lnTo>
                  <a:lnTo>
                    <a:pt x="46082" y="15717"/>
                  </a:lnTo>
                  <a:lnTo>
                    <a:pt x="46154" y="13333"/>
                  </a:lnTo>
                  <a:lnTo>
                    <a:pt x="44839" y="9907"/>
                  </a:lnTo>
                  <a:lnTo>
                    <a:pt x="43848" y="8715"/>
                  </a:lnTo>
                  <a:close/>
                </a:path>
                <a:path w="46354" h="44450">
                  <a:moveTo>
                    <a:pt x="29011" y="0"/>
                  </a:moveTo>
                  <a:lnTo>
                    <a:pt x="25950" y="893"/>
                  </a:lnTo>
                  <a:lnTo>
                    <a:pt x="23187" y="3203"/>
                  </a:lnTo>
                  <a:lnTo>
                    <a:pt x="21545" y="4543"/>
                  </a:lnTo>
                  <a:lnTo>
                    <a:pt x="20425" y="6182"/>
                  </a:lnTo>
                  <a:lnTo>
                    <a:pt x="19184" y="9758"/>
                  </a:lnTo>
                  <a:lnTo>
                    <a:pt x="19196" y="12439"/>
                  </a:lnTo>
                  <a:lnTo>
                    <a:pt x="19828" y="14748"/>
                  </a:lnTo>
                  <a:lnTo>
                    <a:pt x="25898" y="14748"/>
                  </a:lnTo>
                  <a:lnTo>
                    <a:pt x="26025" y="12812"/>
                  </a:lnTo>
                  <a:lnTo>
                    <a:pt x="26846" y="11471"/>
                  </a:lnTo>
                  <a:lnTo>
                    <a:pt x="29534" y="9236"/>
                  </a:lnTo>
                  <a:lnTo>
                    <a:pt x="30952" y="8715"/>
                  </a:lnTo>
                  <a:lnTo>
                    <a:pt x="43848" y="8715"/>
                  </a:lnTo>
                  <a:lnTo>
                    <a:pt x="41927" y="6406"/>
                  </a:lnTo>
                  <a:lnTo>
                    <a:pt x="39015" y="2830"/>
                  </a:lnTo>
                  <a:lnTo>
                    <a:pt x="35805" y="819"/>
                  </a:lnTo>
                  <a:lnTo>
                    <a:pt x="32445" y="372"/>
                  </a:lnTo>
                  <a:lnTo>
                    <a:pt x="290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14734" y="3711328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64730" y="0"/>
                  </a:moveTo>
                  <a:lnTo>
                    <a:pt x="0" y="53409"/>
                  </a:lnTo>
                  <a:lnTo>
                    <a:pt x="53830" y="118289"/>
                  </a:lnTo>
                  <a:lnTo>
                    <a:pt x="118561" y="64880"/>
                  </a:lnTo>
                  <a:lnTo>
                    <a:pt x="6473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14734" y="3711328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64730" y="0"/>
                  </a:moveTo>
                  <a:lnTo>
                    <a:pt x="118561" y="64880"/>
                  </a:lnTo>
                  <a:lnTo>
                    <a:pt x="53830" y="118289"/>
                  </a:lnTo>
                  <a:lnTo>
                    <a:pt x="0" y="53409"/>
                  </a:lnTo>
                  <a:lnTo>
                    <a:pt x="64730" y="0"/>
                  </a:lnTo>
                  <a:close/>
                </a:path>
              </a:pathLst>
            </a:custGeom>
            <a:ln w="7457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47286" y="3750361"/>
              <a:ext cx="46355" cy="43180"/>
            </a:xfrm>
            <a:custGeom>
              <a:avLst/>
              <a:gdLst/>
              <a:ahLst/>
              <a:cxnLst/>
              <a:rect l="l" t="t" r="r" b="b"/>
              <a:pathLst>
                <a:path w="46354" h="43179">
                  <a:moveTo>
                    <a:pt x="4181" y="18473"/>
                  </a:moveTo>
                  <a:lnTo>
                    <a:pt x="1493" y="21527"/>
                  </a:lnTo>
                  <a:lnTo>
                    <a:pt x="149" y="24581"/>
                  </a:lnTo>
                  <a:lnTo>
                    <a:pt x="0" y="30689"/>
                  </a:lnTo>
                  <a:lnTo>
                    <a:pt x="1194" y="33669"/>
                  </a:lnTo>
                  <a:lnTo>
                    <a:pt x="6943" y="40522"/>
                  </a:lnTo>
                  <a:lnTo>
                    <a:pt x="11124" y="42533"/>
                  </a:lnTo>
                  <a:lnTo>
                    <a:pt x="16201" y="42608"/>
                  </a:lnTo>
                  <a:lnTo>
                    <a:pt x="21278" y="42608"/>
                  </a:lnTo>
                  <a:lnTo>
                    <a:pt x="27176" y="39852"/>
                  </a:lnTo>
                  <a:lnTo>
                    <a:pt x="33880" y="34339"/>
                  </a:lnTo>
                  <a:lnTo>
                    <a:pt x="12767" y="34339"/>
                  </a:lnTo>
                  <a:lnTo>
                    <a:pt x="11124" y="33669"/>
                  </a:lnTo>
                  <a:lnTo>
                    <a:pt x="9855" y="32179"/>
                  </a:lnTo>
                  <a:lnTo>
                    <a:pt x="8959" y="31062"/>
                  </a:lnTo>
                  <a:lnTo>
                    <a:pt x="8511" y="29870"/>
                  </a:lnTo>
                  <a:lnTo>
                    <a:pt x="8660" y="27337"/>
                  </a:lnTo>
                  <a:lnTo>
                    <a:pt x="9332" y="25996"/>
                  </a:lnTo>
                  <a:lnTo>
                    <a:pt x="10601" y="24730"/>
                  </a:lnTo>
                  <a:lnTo>
                    <a:pt x="4181" y="18473"/>
                  </a:lnTo>
                  <a:close/>
                </a:path>
                <a:path w="46354" h="43179">
                  <a:moveTo>
                    <a:pt x="27400" y="0"/>
                  </a:moveTo>
                  <a:lnTo>
                    <a:pt x="13054" y="19069"/>
                  </a:lnTo>
                  <a:lnTo>
                    <a:pt x="13961" y="22272"/>
                  </a:lnTo>
                  <a:lnTo>
                    <a:pt x="16350" y="25177"/>
                  </a:lnTo>
                  <a:lnTo>
                    <a:pt x="18590" y="27859"/>
                  </a:lnTo>
                  <a:lnTo>
                    <a:pt x="21502" y="29274"/>
                  </a:lnTo>
                  <a:lnTo>
                    <a:pt x="25011" y="29348"/>
                  </a:lnTo>
                  <a:lnTo>
                    <a:pt x="20531" y="32552"/>
                  </a:lnTo>
                  <a:lnTo>
                    <a:pt x="17172" y="34190"/>
                  </a:lnTo>
                  <a:lnTo>
                    <a:pt x="12767" y="34339"/>
                  </a:lnTo>
                  <a:lnTo>
                    <a:pt x="33880" y="34339"/>
                  </a:lnTo>
                  <a:lnTo>
                    <a:pt x="40615" y="28753"/>
                  </a:lnTo>
                  <a:lnTo>
                    <a:pt x="43926" y="24283"/>
                  </a:lnTo>
                  <a:lnTo>
                    <a:pt x="28893" y="24283"/>
                  </a:lnTo>
                  <a:lnTo>
                    <a:pt x="27027" y="24209"/>
                  </a:lnTo>
                  <a:lnTo>
                    <a:pt x="25235" y="24209"/>
                  </a:lnTo>
                  <a:lnTo>
                    <a:pt x="23742" y="23464"/>
                  </a:lnTo>
                  <a:lnTo>
                    <a:pt x="21427" y="20708"/>
                  </a:lnTo>
                  <a:lnTo>
                    <a:pt x="20979" y="19069"/>
                  </a:lnTo>
                  <a:lnTo>
                    <a:pt x="21353" y="17207"/>
                  </a:lnTo>
                  <a:lnTo>
                    <a:pt x="21651" y="15344"/>
                  </a:lnTo>
                  <a:lnTo>
                    <a:pt x="23070" y="13408"/>
                  </a:lnTo>
                  <a:lnTo>
                    <a:pt x="25459" y="11471"/>
                  </a:lnTo>
                  <a:lnTo>
                    <a:pt x="27773" y="9460"/>
                  </a:lnTo>
                  <a:lnTo>
                    <a:pt x="29864" y="8491"/>
                  </a:lnTo>
                  <a:lnTo>
                    <a:pt x="44123" y="8491"/>
                  </a:lnTo>
                  <a:lnTo>
                    <a:pt x="39196" y="2532"/>
                  </a:lnTo>
                  <a:lnTo>
                    <a:pt x="35687" y="670"/>
                  </a:lnTo>
                  <a:lnTo>
                    <a:pt x="31506" y="297"/>
                  </a:lnTo>
                  <a:lnTo>
                    <a:pt x="27400" y="0"/>
                  </a:lnTo>
                  <a:close/>
                </a:path>
                <a:path w="46354" h="43179">
                  <a:moveTo>
                    <a:pt x="44123" y="8491"/>
                  </a:moveTo>
                  <a:lnTo>
                    <a:pt x="29864" y="8491"/>
                  </a:lnTo>
                  <a:lnTo>
                    <a:pt x="31581" y="8566"/>
                  </a:lnTo>
                  <a:lnTo>
                    <a:pt x="33373" y="8566"/>
                  </a:lnTo>
                  <a:lnTo>
                    <a:pt x="34791" y="9236"/>
                  </a:lnTo>
                  <a:lnTo>
                    <a:pt x="35911" y="10503"/>
                  </a:lnTo>
                  <a:lnTo>
                    <a:pt x="37031" y="11918"/>
                  </a:lnTo>
                  <a:lnTo>
                    <a:pt x="37356" y="13408"/>
                  </a:lnTo>
                  <a:lnTo>
                    <a:pt x="37338" y="14004"/>
                  </a:lnTo>
                  <a:lnTo>
                    <a:pt x="28893" y="24283"/>
                  </a:lnTo>
                  <a:lnTo>
                    <a:pt x="43926" y="24283"/>
                  </a:lnTo>
                  <a:lnTo>
                    <a:pt x="44423" y="23613"/>
                  </a:lnTo>
                  <a:lnTo>
                    <a:pt x="46215" y="14004"/>
                  </a:lnTo>
                  <a:lnTo>
                    <a:pt x="45169" y="9758"/>
                  </a:lnTo>
                  <a:lnTo>
                    <a:pt x="44123" y="84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9891" y="3621117"/>
              <a:ext cx="96154" cy="9565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3619" y="3757210"/>
              <a:ext cx="97423" cy="969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22121" y="3900826"/>
              <a:ext cx="96154" cy="956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3435" y="4533319"/>
              <a:ext cx="97498" cy="968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85222" y="4672019"/>
              <a:ext cx="97498" cy="9684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714174" y="5708447"/>
              <a:ext cx="85725" cy="84455"/>
            </a:xfrm>
            <a:custGeom>
              <a:avLst/>
              <a:gdLst/>
              <a:ahLst/>
              <a:cxnLst/>
              <a:rect l="l" t="t" r="r" b="b"/>
              <a:pathLst>
                <a:path w="85725" h="84454">
                  <a:moveTo>
                    <a:pt x="85113" y="0"/>
                  </a:moveTo>
                  <a:lnTo>
                    <a:pt x="0" y="0"/>
                  </a:lnTo>
                  <a:lnTo>
                    <a:pt x="0" y="84024"/>
                  </a:lnTo>
                  <a:lnTo>
                    <a:pt x="85113" y="84024"/>
                  </a:lnTo>
                  <a:lnTo>
                    <a:pt x="851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14174" y="5708447"/>
              <a:ext cx="85725" cy="84455"/>
            </a:xfrm>
            <a:custGeom>
              <a:avLst/>
              <a:gdLst/>
              <a:ahLst/>
              <a:cxnLst/>
              <a:rect l="l" t="t" r="r" b="b"/>
              <a:pathLst>
                <a:path w="85725" h="84454">
                  <a:moveTo>
                    <a:pt x="0" y="84024"/>
                  </a:moveTo>
                  <a:lnTo>
                    <a:pt x="85113" y="84024"/>
                  </a:lnTo>
                  <a:lnTo>
                    <a:pt x="85113" y="0"/>
                  </a:lnTo>
                  <a:lnTo>
                    <a:pt x="0" y="0"/>
                  </a:lnTo>
                  <a:lnTo>
                    <a:pt x="0" y="84024"/>
                  </a:lnTo>
                  <a:close/>
                </a:path>
              </a:pathLst>
            </a:custGeom>
            <a:ln w="7457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0" y="758951"/>
            <a:ext cx="3444240" cy="53314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295910">
              <a:lnSpc>
                <a:spcPts val="4105"/>
              </a:lnSpc>
              <a:spcBef>
                <a:spcPts val="2800"/>
              </a:spcBef>
            </a:pPr>
            <a:r>
              <a:rPr sz="3600" spc="-70" dirty="0">
                <a:solidFill>
                  <a:srgbClr val="FFFFFF"/>
                </a:solidFill>
                <a:latin typeface="Corbel"/>
                <a:cs typeface="Corbel"/>
              </a:rPr>
              <a:t>What’s</a:t>
            </a:r>
            <a:r>
              <a:rPr sz="3600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endParaRPr sz="3600">
              <a:latin typeface="Corbel"/>
              <a:cs typeface="Corbel"/>
            </a:endParaRPr>
          </a:p>
          <a:p>
            <a:pPr marL="295910">
              <a:lnSpc>
                <a:spcPts val="4105"/>
              </a:lnSpc>
            </a:pP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progress</a:t>
            </a:r>
            <a:endParaRPr sz="36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3250">
              <a:latin typeface="Corbel"/>
              <a:cs typeface="Corbel"/>
            </a:endParaRPr>
          </a:p>
          <a:p>
            <a:pPr marL="295910" marR="661670">
              <a:lnSpc>
                <a:spcPts val="3460"/>
              </a:lnSpc>
            </a:pPr>
            <a:r>
              <a:rPr sz="3200" spc="-70" dirty="0">
                <a:solidFill>
                  <a:srgbClr val="FFFFFF"/>
                </a:solidFill>
                <a:latin typeface="Corbel"/>
                <a:cs typeface="Corbel"/>
              </a:rPr>
              <a:t>Regular</a:t>
            </a:r>
            <a:r>
              <a:rPr sz="32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market 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(PILOT)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05910" y="716660"/>
            <a:ext cx="7359650" cy="1035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z="2400" spc="-110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Phase 2</a:t>
            </a:r>
            <a:r>
              <a:rPr sz="24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(market</a:t>
            </a:r>
            <a:r>
              <a:rPr sz="24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manager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–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not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 before</a:t>
            </a:r>
            <a:r>
              <a:rPr sz="2400" spc="-1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August)</a:t>
            </a:r>
            <a:endParaRPr sz="2400">
              <a:latin typeface="Corbel"/>
              <a:cs typeface="Corbel"/>
            </a:endParaRPr>
          </a:p>
          <a:p>
            <a:pPr marL="698500" marR="5080" indent="-182880">
              <a:lnSpc>
                <a:spcPts val="2380"/>
              </a:lnSpc>
              <a:spcBef>
                <a:spcPts val="355"/>
              </a:spcBef>
            </a:pPr>
            <a:r>
              <a:rPr sz="2200" dirty="0">
                <a:solidFill>
                  <a:srgbClr val="40B9D2"/>
                </a:solidFill>
                <a:latin typeface="Segoe UI Symbol"/>
                <a:cs typeface="Segoe UI Symbol"/>
              </a:rPr>
              <a:t>🞄</a:t>
            </a:r>
            <a:r>
              <a:rPr sz="2200" spc="-35" dirty="0">
                <a:solidFill>
                  <a:srgbClr val="40B9D2"/>
                </a:solidFill>
                <a:latin typeface="Segoe UI Symbol"/>
                <a:cs typeface="Segoe UI Symbo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Expansion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of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weekly</a:t>
            </a:r>
            <a:r>
              <a:rPr sz="22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outdoor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market</a:t>
            </a:r>
            <a:r>
              <a:rPr sz="22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to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have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more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variety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of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stalls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frequently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25440" y="5698509"/>
            <a:ext cx="6286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888654" y="5666200"/>
            <a:ext cx="500380" cy="137795"/>
            <a:chOff x="7888654" y="5666200"/>
            <a:chExt cx="500380" cy="137795"/>
          </a:xfrm>
        </p:grpSpPr>
        <p:sp>
          <p:nvSpPr>
            <p:cNvPr id="36" name="object 36"/>
            <p:cNvSpPr/>
            <p:nvPr/>
          </p:nvSpPr>
          <p:spPr>
            <a:xfrm>
              <a:off x="7892464" y="5670010"/>
              <a:ext cx="492759" cy="130175"/>
            </a:xfrm>
            <a:custGeom>
              <a:avLst/>
              <a:gdLst/>
              <a:ahLst/>
              <a:cxnLst/>
              <a:rect l="l" t="t" r="r" b="b"/>
              <a:pathLst>
                <a:path w="492759" h="130175">
                  <a:moveTo>
                    <a:pt x="492761" y="0"/>
                  </a:moveTo>
                  <a:lnTo>
                    <a:pt x="0" y="0"/>
                  </a:lnTo>
                  <a:lnTo>
                    <a:pt x="0" y="129612"/>
                  </a:lnTo>
                  <a:lnTo>
                    <a:pt x="492761" y="129612"/>
                  </a:lnTo>
                  <a:lnTo>
                    <a:pt x="49276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92464" y="5670010"/>
              <a:ext cx="492759" cy="130175"/>
            </a:xfrm>
            <a:custGeom>
              <a:avLst/>
              <a:gdLst/>
              <a:ahLst/>
              <a:cxnLst/>
              <a:rect l="l" t="t" r="r" b="b"/>
              <a:pathLst>
                <a:path w="492759" h="130175">
                  <a:moveTo>
                    <a:pt x="0" y="129612"/>
                  </a:moveTo>
                  <a:lnTo>
                    <a:pt x="492761" y="129612"/>
                  </a:lnTo>
                  <a:lnTo>
                    <a:pt x="492761" y="0"/>
                  </a:lnTo>
                  <a:lnTo>
                    <a:pt x="0" y="0"/>
                  </a:lnTo>
                  <a:lnTo>
                    <a:pt x="0" y="129612"/>
                  </a:lnTo>
                  <a:close/>
                </a:path>
              </a:pathLst>
            </a:custGeom>
            <a:ln w="745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903357" y="5683134"/>
            <a:ext cx="470534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3X3</a:t>
            </a:r>
            <a:r>
              <a:rPr sz="5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r>
              <a:rPr sz="5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pitch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707959" y="5707319"/>
            <a:ext cx="93345" cy="92075"/>
            <a:chOff x="5707959" y="5707319"/>
            <a:chExt cx="93345" cy="92075"/>
          </a:xfrm>
        </p:grpSpPr>
        <p:sp>
          <p:nvSpPr>
            <p:cNvPr id="40" name="object 40"/>
            <p:cNvSpPr/>
            <p:nvPr/>
          </p:nvSpPr>
          <p:spPr>
            <a:xfrm>
              <a:off x="5711769" y="5711129"/>
              <a:ext cx="85725" cy="84455"/>
            </a:xfrm>
            <a:custGeom>
              <a:avLst/>
              <a:gdLst/>
              <a:ahLst/>
              <a:cxnLst/>
              <a:rect l="l" t="t" r="r" b="b"/>
              <a:pathLst>
                <a:path w="85725" h="84454">
                  <a:moveTo>
                    <a:pt x="85113" y="0"/>
                  </a:moveTo>
                  <a:lnTo>
                    <a:pt x="0" y="0"/>
                  </a:lnTo>
                  <a:lnTo>
                    <a:pt x="0" y="84024"/>
                  </a:lnTo>
                  <a:lnTo>
                    <a:pt x="85113" y="84024"/>
                  </a:lnTo>
                  <a:lnTo>
                    <a:pt x="8511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1769" y="5711129"/>
              <a:ext cx="85725" cy="84455"/>
            </a:xfrm>
            <a:custGeom>
              <a:avLst/>
              <a:gdLst/>
              <a:ahLst/>
              <a:cxnLst/>
              <a:rect l="l" t="t" r="r" b="b"/>
              <a:pathLst>
                <a:path w="85725" h="84454">
                  <a:moveTo>
                    <a:pt x="0" y="84024"/>
                  </a:moveTo>
                  <a:lnTo>
                    <a:pt x="85113" y="84024"/>
                  </a:lnTo>
                  <a:lnTo>
                    <a:pt x="85113" y="0"/>
                  </a:lnTo>
                  <a:lnTo>
                    <a:pt x="0" y="0"/>
                  </a:lnTo>
                  <a:lnTo>
                    <a:pt x="0" y="84024"/>
                  </a:lnTo>
                  <a:close/>
                </a:path>
              </a:pathLst>
            </a:custGeom>
            <a:ln w="7457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700637" y="5701191"/>
            <a:ext cx="10795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-25" dirty="0">
                <a:solidFill>
                  <a:srgbClr val="FFFFFF"/>
                </a:solidFill>
                <a:latin typeface="Arial"/>
                <a:cs typeface="Arial"/>
              </a:rPr>
              <a:t>FT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894398" y="5710085"/>
            <a:ext cx="753110" cy="110489"/>
            <a:chOff x="5894398" y="5710085"/>
            <a:chExt cx="753110" cy="110489"/>
          </a:xfrm>
        </p:grpSpPr>
        <p:sp>
          <p:nvSpPr>
            <p:cNvPr id="44" name="object 44"/>
            <p:cNvSpPr/>
            <p:nvPr/>
          </p:nvSpPr>
          <p:spPr>
            <a:xfrm>
              <a:off x="5898123" y="5713810"/>
              <a:ext cx="745490" cy="102870"/>
            </a:xfrm>
            <a:custGeom>
              <a:avLst/>
              <a:gdLst/>
              <a:ahLst/>
              <a:cxnLst/>
              <a:rect l="l" t="t" r="r" b="b"/>
              <a:pathLst>
                <a:path w="745490" h="102870">
                  <a:moveTo>
                    <a:pt x="745414" y="0"/>
                  </a:moveTo>
                  <a:lnTo>
                    <a:pt x="0" y="0"/>
                  </a:lnTo>
                  <a:lnTo>
                    <a:pt x="0" y="102795"/>
                  </a:lnTo>
                  <a:lnTo>
                    <a:pt x="745414" y="102795"/>
                  </a:lnTo>
                  <a:lnTo>
                    <a:pt x="74541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98123" y="5713810"/>
              <a:ext cx="745490" cy="102870"/>
            </a:xfrm>
            <a:custGeom>
              <a:avLst/>
              <a:gdLst/>
              <a:ahLst/>
              <a:cxnLst/>
              <a:rect l="l" t="t" r="r" b="b"/>
              <a:pathLst>
                <a:path w="745490" h="102870">
                  <a:moveTo>
                    <a:pt x="0" y="102795"/>
                  </a:moveTo>
                  <a:lnTo>
                    <a:pt x="745414" y="102795"/>
                  </a:lnTo>
                  <a:lnTo>
                    <a:pt x="745414" y="0"/>
                  </a:lnTo>
                  <a:lnTo>
                    <a:pt x="0" y="0"/>
                  </a:lnTo>
                  <a:lnTo>
                    <a:pt x="0" y="102795"/>
                  </a:lnTo>
                  <a:close/>
                </a:path>
              </a:pathLst>
            </a:custGeom>
            <a:ln w="7449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034297" y="5713884"/>
            <a:ext cx="47307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r>
              <a:rPr sz="5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TRUCK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3816" y="5690616"/>
            <a:ext cx="3553968" cy="9631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758951"/>
            <a:ext cx="3444240" cy="53314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15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</a:pP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Contact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us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6209" y="4733925"/>
            <a:ext cx="6134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solidFill>
                  <a:srgbClr val="90BA22"/>
                </a:solidFill>
                <a:uFill>
                  <a:solidFill>
                    <a:srgbClr val="90BA22"/>
                  </a:solidFill>
                </a:uFill>
                <a:latin typeface="Corbel"/>
                <a:cs typeface="Corbel"/>
                <a:hlinkClick r:id="rId3"/>
              </a:rPr>
              <a:t>markets@northstowetowncouncil.gov.uk</a:t>
            </a:r>
            <a:endParaRPr sz="280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96867" y="670559"/>
            <a:ext cx="3211067" cy="40355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76084"/>
            <a:chOff x="0" y="0"/>
            <a:chExt cx="12192000" cy="67760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4811" y="496823"/>
              <a:ext cx="6368795" cy="49072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4840" y="5868922"/>
              <a:ext cx="3383279" cy="90677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750"/>
              </a:spcBef>
            </a:pPr>
            <a:r>
              <a:rPr spc="360" dirty="0"/>
              <a:t>Warm</a:t>
            </a:r>
            <a:r>
              <a:rPr spc="-180" dirty="0"/>
              <a:t> </a:t>
            </a:r>
            <a:r>
              <a:rPr spc="305" dirty="0"/>
              <a:t>Hub </a:t>
            </a:r>
            <a:r>
              <a:rPr spc="265" dirty="0"/>
              <a:t>Northstowe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591312" y="2085213"/>
            <a:ext cx="4546600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2585" marR="52197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Northstowe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got </a:t>
            </a:r>
            <a:r>
              <a:rPr sz="1800" spc="-75" dirty="0">
                <a:solidFill>
                  <a:srgbClr val="533D34"/>
                </a:solidFill>
                <a:latin typeface="Calibri"/>
                <a:cs typeface="Calibri"/>
              </a:rPr>
              <a:t>funding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from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120" dirty="0">
                <a:solidFill>
                  <a:srgbClr val="533D34"/>
                </a:solidFill>
                <a:latin typeface="Calibri"/>
                <a:cs typeface="Calibri"/>
              </a:rPr>
              <a:t>CACRE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to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start</a:t>
            </a:r>
            <a:r>
              <a:rPr sz="1800" spc="-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warm</a:t>
            </a:r>
            <a:r>
              <a:rPr sz="18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hub</a:t>
            </a:r>
            <a:r>
              <a:rPr sz="18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December</a:t>
            </a:r>
            <a:r>
              <a:rPr sz="1800" spc="-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33D34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362585" indent="-287020">
              <a:lnSpc>
                <a:spcPct val="100000"/>
              </a:lnSpc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Warm-Hub 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Started</a:t>
            </a:r>
            <a:r>
              <a:rPr sz="18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on</a:t>
            </a:r>
            <a:r>
              <a:rPr sz="1800" spc="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4</a:t>
            </a:r>
            <a:r>
              <a:rPr sz="1800" baseline="25462" dirty="0">
                <a:solidFill>
                  <a:srgbClr val="533D34"/>
                </a:solidFill>
                <a:latin typeface="Calibri"/>
                <a:cs typeface="Calibri"/>
              </a:rPr>
              <a:t>th</a:t>
            </a:r>
            <a:r>
              <a:rPr sz="1800" spc="7" baseline="25462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75" dirty="0">
                <a:solidFill>
                  <a:srgbClr val="533D34"/>
                </a:solidFill>
                <a:latin typeface="Calibri"/>
                <a:cs typeface="Calibri"/>
              </a:rPr>
              <a:t>January</a:t>
            </a:r>
            <a:r>
              <a:rPr sz="18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33D34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362585" marR="81280" indent="-287020">
              <a:lnSpc>
                <a:spcPct val="100000"/>
              </a:lnSpc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Warm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hub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operates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on</a:t>
            </a:r>
            <a:r>
              <a:rPr sz="18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Wednesday</a:t>
            </a:r>
            <a:r>
              <a:rPr sz="1800" spc="50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mornings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from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9:30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am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–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12:30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and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Thursday 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evenings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from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6:00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pm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–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8:00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pm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at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Northstowe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Secondary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School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on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2</a:t>
            </a:r>
            <a:r>
              <a:rPr sz="1800" baseline="25462" dirty="0">
                <a:solidFill>
                  <a:srgbClr val="533D34"/>
                </a:solidFill>
                <a:latin typeface="Calibri"/>
                <a:cs typeface="Calibri"/>
              </a:rPr>
              <a:t>nd</a:t>
            </a:r>
            <a:r>
              <a:rPr sz="1800" spc="187" baseline="25462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Floor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Gym</a:t>
            </a:r>
            <a:r>
              <a:rPr sz="1800" spc="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area.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33D34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362585" indent="-287020">
              <a:lnSpc>
                <a:spcPct val="100000"/>
              </a:lnSpc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Community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room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booked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on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ad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hoc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basis</a:t>
            </a:r>
            <a:endParaRPr sz="1800">
              <a:latin typeface="Calibri"/>
              <a:cs typeface="Calibri"/>
            </a:endParaRPr>
          </a:p>
          <a:p>
            <a:pPr marL="362585">
              <a:lnSpc>
                <a:spcPct val="100000"/>
              </a:lnSpc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Well-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being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sessions.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94500"/>
            <a:chOff x="0" y="0"/>
            <a:chExt cx="12192000" cy="6794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7971" y="5887210"/>
              <a:ext cx="3383279" cy="906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59111" y="2103120"/>
              <a:ext cx="2356104" cy="13609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59111" y="312420"/>
              <a:ext cx="2383536" cy="1341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46919" y="3806952"/>
              <a:ext cx="2430779" cy="12268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7435" y="2827020"/>
              <a:ext cx="2621279" cy="26212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4952" y="312420"/>
              <a:ext cx="2683763" cy="227076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750"/>
              </a:spcBef>
            </a:pPr>
            <a:r>
              <a:rPr spc="275" dirty="0"/>
              <a:t>Activities</a:t>
            </a:r>
            <a:r>
              <a:rPr spc="-190" dirty="0"/>
              <a:t> </a:t>
            </a:r>
            <a:r>
              <a:rPr spc="170" dirty="0"/>
              <a:t>at</a:t>
            </a:r>
            <a:r>
              <a:rPr spc="-190" dirty="0"/>
              <a:t> </a:t>
            </a:r>
            <a:r>
              <a:rPr spc="215" dirty="0"/>
              <a:t>the </a:t>
            </a:r>
            <a:r>
              <a:rPr spc="360" dirty="0"/>
              <a:t>Warm</a:t>
            </a:r>
            <a:r>
              <a:rPr spc="-180" dirty="0"/>
              <a:t> </a:t>
            </a:r>
            <a:r>
              <a:rPr spc="305" dirty="0"/>
              <a:t>Hub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654812" y="1964563"/>
            <a:ext cx="420687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6797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Board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Games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-</a:t>
            </a:r>
            <a:r>
              <a:rPr sz="18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Donated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by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Northstowe Gamers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33D34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Coloring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knitting</a:t>
            </a:r>
            <a:r>
              <a:rPr sz="18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-</a:t>
            </a:r>
            <a:r>
              <a:rPr sz="1800" spc="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75" dirty="0">
                <a:solidFill>
                  <a:srgbClr val="533D34"/>
                </a:solidFill>
                <a:latin typeface="Calibri"/>
                <a:cs typeface="Calibri"/>
              </a:rPr>
              <a:t>materials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donated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by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Michele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Table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tennis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–</a:t>
            </a:r>
            <a:r>
              <a:rPr sz="18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Run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by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Ioana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33D34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Language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Café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–</a:t>
            </a:r>
            <a:r>
              <a:rPr sz="1800" spc="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Initiated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by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Mihaela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33D34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Yoga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run</a:t>
            </a:r>
            <a:r>
              <a:rPr sz="18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by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Vishnu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33D34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Well-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being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walk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8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warm-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hub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94500"/>
            <a:chOff x="0" y="0"/>
            <a:chExt cx="12192000" cy="6794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7971" y="5887210"/>
              <a:ext cx="3383279" cy="906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6640" y="1167383"/>
              <a:ext cx="4608576" cy="38922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62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15" dirty="0"/>
              <a:t>Half</a:t>
            </a:r>
            <a:r>
              <a:rPr spc="-185" dirty="0"/>
              <a:t> </a:t>
            </a:r>
            <a:r>
              <a:rPr spc="270" dirty="0"/>
              <a:t>Term</a:t>
            </a:r>
            <a:r>
              <a:rPr spc="-204" dirty="0"/>
              <a:t> </a:t>
            </a:r>
            <a:r>
              <a:rPr spc="290" dirty="0"/>
              <a:t>Activity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1320800" y="2530602"/>
            <a:ext cx="41522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25120" indent="-2870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Hannah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from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Stardust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Dance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Academy 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organized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a 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play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session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with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dance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and 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activities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kids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33D34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Had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more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than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100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attendees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at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the warm hub</a:t>
            </a:r>
            <a:r>
              <a:rPr sz="1800" spc="-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during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half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term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break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February.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559</Words>
  <Application>Microsoft Office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Corbel</vt:lpstr>
      <vt:lpstr>Segoe UI Symbol</vt:lpstr>
      <vt:lpstr>Times New Roman</vt:lpstr>
      <vt:lpstr>Office Theme</vt:lpstr>
      <vt:lpstr>Northstowe Town Council Events and Markets Committee</vt:lpstr>
      <vt:lpstr>🞄 Delay in delivery of local centre has resulted in lack of both community and shopping facilities</vt:lpstr>
      <vt:lpstr>PowerPoint Presentation</vt:lpstr>
      <vt:lpstr>PowerPoint Presentation</vt:lpstr>
      <vt:lpstr>PowerPoint Presentation</vt:lpstr>
      <vt:lpstr>PowerPoint Presentation</vt:lpstr>
      <vt:lpstr>Warm Hub Northstowe</vt:lpstr>
      <vt:lpstr>Activities at the Warm Hub</vt:lpstr>
      <vt:lpstr>Half Term Activity</vt:lpstr>
      <vt:lpstr>New Groups formed</vt:lpstr>
      <vt:lpstr>Free Refreshments</vt:lpstr>
      <vt:lpstr>Future of the Warm Hub</vt:lpstr>
      <vt:lpstr>Request for volunteers</vt:lpstr>
      <vt:lpstr>Thank you</vt:lpstr>
      <vt:lpstr>Northstowe Town Council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Town Clerk</dc:creator>
  <cp:lastModifiedBy>Mihaela Stan</cp:lastModifiedBy>
  <cp:revision>2</cp:revision>
  <dcterms:created xsi:type="dcterms:W3CDTF">2023-03-21T12:29:04Z</dcterms:created>
  <dcterms:modified xsi:type="dcterms:W3CDTF">2023-03-21T13:24:20Z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2023-03-21T00:00:00Z</vt:filetime>
  </property>
  <property fmtid="{D5CDD505-2E9C-101B-9397-08002B2CF9AE}" pid="5" name="Producer">
    <vt:lpwstr>Microsoft® PowerPoint® 2019</vt:lpwstr>
  </property>
</Properties>
</file>